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wmf" ContentType="image/x-wmf"/>
  <Default Extension="rels" ContentType="application/vnd.openxmlformats-package.relationships+xml"/>
  <Default Extension="xml" ContentType="application/xml"/>
  <Default Extension="vml" ContentType="application/vnd.openxmlformats-officedocument.vmlDrawing"/>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3.xml" ContentType="application/vnd.openxmlformats-officedocument.theme+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comments/comment1.xml" ContentType="application/vnd.openxmlformats-officedocument.presentationml.comments+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59" r:id="rId1"/>
    <p:sldMasterId id="2147483660" r:id="rId2"/>
    <p:sldMasterId id="2147483666" r:id="rId3"/>
    <p:sldMasterId id="2147483678" r:id="rId4"/>
  </p:sldMasterIdLst>
  <p:notesMasterIdLst>
    <p:notesMasterId r:id="rId73"/>
  </p:notesMasterIdLst>
  <p:sldIdLst>
    <p:sldId id="330" r:id="rId5"/>
    <p:sldId id="331" r:id="rId6"/>
    <p:sldId id="365" r:id="rId7"/>
    <p:sldId id="384" r:id="rId8"/>
    <p:sldId id="385" r:id="rId9"/>
    <p:sldId id="386" r:id="rId10"/>
    <p:sldId id="387" r:id="rId11"/>
    <p:sldId id="388" r:id="rId12"/>
    <p:sldId id="389" r:id="rId13"/>
    <p:sldId id="390" r:id="rId14"/>
    <p:sldId id="391" r:id="rId15"/>
    <p:sldId id="392" r:id="rId16"/>
    <p:sldId id="393" r:id="rId17"/>
    <p:sldId id="394" r:id="rId18"/>
    <p:sldId id="395" r:id="rId19"/>
    <p:sldId id="396" r:id="rId20"/>
    <p:sldId id="397" r:id="rId21"/>
    <p:sldId id="398" r:id="rId22"/>
    <p:sldId id="399" r:id="rId23"/>
    <p:sldId id="400" r:id="rId24"/>
    <p:sldId id="401" r:id="rId25"/>
    <p:sldId id="402" r:id="rId26"/>
    <p:sldId id="403" r:id="rId27"/>
    <p:sldId id="404" r:id="rId28"/>
    <p:sldId id="405" r:id="rId29"/>
    <p:sldId id="366" r:id="rId30"/>
    <p:sldId id="420" r:id="rId31"/>
    <p:sldId id="421" r:id="rId32"/>
    <p:sldId id="422" r:id="rId33"/>
    <p:sldId id="423" r:id="rId34"/>
    <p:sldId id="424" r:id="rId35"/>
    <p:sldId id="425" r:id="rId36"/>
    <p:sldId id="426" r:id="rId37"/>
    <p:sldId id="427" r:id="rId38"/>
    <p:sldId id="428" r:id="rId39"/>
    <p:sldId id="429" r:id="rId40"/>
    <p:sldId id="430" r:id="rId41"/>
    <p:sldId id="431" r:id="rId42"/>
    <p:sldId id="432" r:id="rId43"/>
    <p:sldId id="367" r:id="rId44"/>
    <p:sldId id="368" r:id="rId45"/>
    <p:sldId id="371" r:id="rId46"/>
    <p:sldId id="407" r:id="rId47"/>
    <p:sldId id="408" r:id="rId48"/>
    <p:sldId id="409" r:id="rId49"/>
    <p:sldId id="410" r:id="rId50"/>
    <p:sldId id="411" r:id="rId51"/>
    <p:sldId id="412" r:id="rId52"/>
    <p:sldId id="413" r:id="rId53"/>
    <p:sldId id="414" r:id="rId54"/>
    <p:sldId id="415" r:id="rId55"/>
    <p:sldId id="416" r:id="rId56"/>
    <p:sldId id="417" r:id="rId57"/>
    <p:sldId id="418" r:id="rId58"/>
    <p:sldId id="419" r:id="rId59"/>
    <p:sldId id="437" r:id="rId60"/>
    <p:sldId id="438" r:id="rId61"/>
    <p:sldId id="439" r:id="rId62"/>
    <p:sldId id="440" r:id="rId63"/>
    <p:sldId id="441" r:id="rId64"/>
    <p:sldId id="442" r:id="rId65"/>
    <p:sldId id="370" r:id="rId66"/>
    <p:sldId id="369" r:id="rId67"/>
    <p:sldId id="433" r:id="rId68"/>
    <p:sldId id="434" r:id="rId69"/>
    <p:sldId id="435" r:id="rId70"/>
    <p:sldId id="436" r:id="rId71"/>
    <p:sldId id="372" r:id="rId72"/>
  </p:sldIdLst>
  <p:sldSz cx="9144000" cy="5143500" type="screen16x9"/>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2" name="Emmanuel Lafont" initials="EL" lastIdx="2" clrIdx="0">
    <p:extLst>
      <p:ext uri="{19B8F6BF-5375-455C-9EA6-DF929625EA0E}">
        <p15:presenceInfo xmlns:p15="http://schemas.microsoft.com/office/powerpoint/2012/main" userId="5b7e546765e07cfb"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7921" autoAdjust="0"/>
    <p:restoredTop sz="94660"/>
  </p:normalViewPr>
  <p:slideViewPr>
    <p:cSldViewPr snapToGrid="0">
      <p:cViewPr varScale="1">
        <p:scale>
          <a:sx n="91" d="100"/>
          <a:sy n="91" d="100"/>
        </p:scale>
        <p:origin x="690" y="8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slide" Target="slides/slide46.xml"/><Relationship Id="rId55" Type="http://schemas.openxmlformats.org/officeDocument/2006/relationships/slide" Target="slides/slide51.xml"/><Relationship Id="rId63" Type="http://schemas.openxmlformats.org/officeDocument/2006/relationships/slide" Target="slides/slide59.xml"/><Relationship Id="rId68" Type="http://schemas.openxmlformats.org/officeDocument/2006/relationships/slide" Target="slides/slide64.xml"/><Relationship Id="rId76" Type="http://schemas.openxmlformats.org/officeDocument/2006/relationships/viewProps" Target="viewProps.xml"/><Relationship Id="rId7" Type="http://schemas.openxmlformats.org/officeDocument/2006/relationships/slide" Target="slides/slide3.xml"/><Relationship Id="rId71" Type="http://schemas.openxmlformats.org/officeDocument/2006/relationships/slide" Target="slides/slide67.xml"/><Relationship Id="rId2" Type="http://schemas.openxmlformats.org/officeDocument/2006/relationships/slideMaster" Target="slideMasters/slideMaster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slide" Target="slides/slide49.xml"/><Relationship Id="rId58" Type="http://schemas.openxmlformats.org/officeDocument/2006/relationships/slide" Target="slides/slide54.xml"/><Relationship Id="rId66" Type="http://schemas.openxmlformats.org/officeDocument/2006/relationships/slide" Target="slides/slide62.xml"/><Relationship Id="rId74" Type="http://schemas.openxmlformats.org/officeDocument/2006/relationships/commentAuthors" Target="commentAuthor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slide" Target="slides/slide53.xml"/><Relationship Id="rId61" Type="http://schemas.openxmlformats.org/officeDocument/2006/relationships/slide" Target="slides/slide57.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slide" Target="slides/slide56.xml"/><Relationship Id="rId65" Type="http://schemas.openxmlformats.org/officeDocument/2006/relationships/slide" Target="slides/slide61.xml"/><Relationship Id="rId73" Type="http://schemas.openxmlformats.org/officeDocument/2006/relationships/notesMaster" Target="notesMasters/notesMaster1.xml"/><Relationship Id="rId78" Type="http://schemas.openxmlformats.org/officeDocument/2006/relationships/tableStyles" Target="tableStyles.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slide" Target="slides/slide52.xml"/><Relationship Id="rId64" Type="http://schemas.openxmlformats.org/officeDocument/2006/relationships/slide" Target="slides/slide60.xml"/><Relationship Id="rId69" Type="http://schemas.openxmlformats.org/officeDocument/2006/relationships/slide" Target="slides/slide65.xml"/><Relationship Id="rId77" Type="http://schemas.openxmlformats.org/officeDocument/2006/relationships/theme" Target="theme/theme1.xml"/><Relationship Id="rId8" Type="http://schemas.openxmlformats.org/officeDocument/2006/relationships/slide" Target="slides/slide4.xml"/><Relationship Id="rId51" Type="http://schemas.openxmlformats.org/officeDocument/2006/relationships/slide" Target="slides/slide47.xml"/><Relationship Id="rId72" Type="http://schemas.openxmlformats.org/officeDocument/2006/relationships/slide" Target="slides/slide68.xml"/><Relationship Id="rId3" Type="http://schemas.openxmlformats.org/officeDocument/2006/relationships/slideMaster" Target="slideMasters/slideMaster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slide" Target="slides/slide55.xml"/><Relationship Id="rId67" Type="http://schemas.openxmlformats.org/officeDocument/2006/relationships/slide" Target="slides/slide63.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slide" Target="slides/slide50.xml"/><Relationship Id="rId62" Type="http://schemas.openxmlformats.org/officeDocument/2006/relationships/slide" Target="slides/slide58.xml"/><Relationship Id="rId70" Type="http://schemas.openxmlformats.org/officeDocument/2006/relationships/slide" Target="slides/slide66.xml"/><Relationship Id="rId75"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2.xml"/></Relationships>
</file>

<file path=ppt/comments/comment1.xml><?xml version="1.0" encoding="utf-8"?>
<p:cmLst xmlns:a="http://schemas.openxmlformats.org/drawingml/2006/main" xmlns:r="http://schemas.openxmlformats.org/officeDocument/2006/relationships" xmlns:p="http://schemas.openxmlformats.org/presentationml/2006/main">
  <p:cm authorId="2" dt="2022-01-15T10:21:46.825" idx="2">
    <p:pos x="10" y="10"/>
    <p:text/>
    <p:extLst>
      <p:ext uri="{C676402C-5697-4E1C-873F-D02D1690AC5C}">
        <p15:threadingInfo xmlns:p15="http://schemas.microsoft.com/office/powerpoint/2012/main" timeZoneBias="-60"/>
      </p:ext>
    </p:extLst>
  </p:cm>
</p:cmLst>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DD35129-923E-48FA-87E5-B74995A730C6}" type="doc">
      <dgm:prSet loTypeId="urn:microsoft.com/office/officeart/2005/8/layout/cycle6" loCatId="cycle" qsTypeId="urn:microsoft.com/office/officeart/2005/8/quickstyle/simple1" qsCatId="simple" csTypeId="urn:microsoft.com/office/officeart/2005/8/colors/accent1_2" csCatId="accent1" phldr="1"/>
      <dgm:spPr/>
      <dgm:t>
        <a:bodyPr/>
        <a:lstStyle/>
        <a:p>
          <a:endParaRPr lang="fr-FR"/>
        </a:p>
      </dgm:t>
    </dgm:pt>
    <dgm:pt modelId="{1CB906B2-93F6-4BDF-A139-4FFC942F162E}">
      <dgm:prSet phldrT="[Texte]"/>
      <dgm:spPr/>
      <dgm:t>
        <a:bodyPr/>
        <a:lstStyle/>
        <a:p>
          <a:r>
            <a:rPr lang="fr-FR" dirty="0"/>
            <a:t>Présentation de l’entreprise </a:t>
          </a:r>
          <a:r>
            <a:rPr lang="fr-FR" dirty="0" err="1"/>
            <a:t>Sécurtout</a:t>
          </a:r>
          <a:endParaRPr lang="fr-FR" dirty="0"/>
        </a:p>
      </dgm:t>
    </dgm:pt>
    <dgm:pt modelId="{00CD90D6-E694-4106-BFB6-52F610834B27}" type="parTrans" cxnId="{FBC91F93-45B7-43E0-95CF-BEDFE1A8AEC9}">
      <dgm:prSet/>
      <dgm:spPr/>
      <dgm:t>
        <a:bodyPr/>
        <a:lstStyle/>
        <a:p>
          <a:endParaRPr lang="fr-FR"/>
        </a:p>
      </dgm:t>
    </dgm:pt>
    <dgm:pt modelId="{1F644ED9-D400-41F8-9E17-0CFCA4219C85}" type="sibTrans" cxnId="{FBC91F93-45B7-43E0-95CF-BEDFE1A8AEC9}">
      <dgm:prSet/>
      <dgm:spPr/>
      <dgm:t>
        <a:bodyPr/>
        <a:lstStyle/>
        <a:p>
          <a:endParaRPr lang="fr-FR"/>
        </a:p>
      </dgm:t>
    </dgm:pt>
    <dgm:pt modelId="{F9EB2E55-2CD7-45CA-8F00-404CE5F0CA32}">
      <dgm:prSet phldrT="[Texte]"/>
      <dgm:spPr/>
      <dgm:t>
        <a:bodyPr/>
        <a:lstStyle/>
        <a:p>
          <a:r>
            <a:rPr lang="fr-FR" dirty="0"/>
            <a:t>Présentation du client </a:t>
          </a:r>
          <a:r>
            <a:rPr lang="fr-FR" dirty="0" err="1"/>
            <a:t>Micaud</a:t>
          </a:r>
          <a:endParaRPr lang="fr-FR" dirty="0"/>
        </a:p>
      </dgm:t>
    </dgm:pt>
    <dgm:pt modelId="{EA920815-46B8-45DC-9FB3-A2883DD1943E}" type="parTrans" cxnId="{EA1A2670-B67F-49AB-854C-D8B8D268FE87}">
      <dgm:prSet/>
      <dgm:spPr/>
      <dgm:t>
        <a:bodyPr/>
        <a:lstStyle/>
        <a:p>
          <a:endParaRPr lang="fr-FR"/>
        </a:p>
      </dgm:t>
    </dgm:pt>
    <dgm:pt modelId="{DBC95B79-D1C2-4419-9F79-72597A0AD176}" type="sibTrans" cxnId="{EA1A2670-B67F-49AB-854C-D8B8D268FE87}">
      <dgm:prSet/>
      <dgm:spPr/>
      <dgm:t>
        <a:bodyPr/>
        <a:lstStyle/>
        <a:p>
          <a:endParaRPr lang="fr-FR"/>
        </a:p>
      </dgm:t>
    </dgm:pt>
    <dgm:pt modelId="{AF235D68-496A-48FC-8C13-4C156BC96603}">
      <dgm:prSet phldrT="[Texte]"/>
      <dgm:spPr/>
      <dgm:t>
        <a:bodyPr/>
        <a:lstStyle/>
        <a:p>
          <a:r>
            <a:rPr lang="fr-FR" dirty="0"/>
            <a:t>Annexes</a:t>
          </a:r>
        </a:p>
      </dgm:t>
    </dgm:pt>
    <dgm:pt modelId="{F29DFF21-D01C-4A75-BE7F-98823879B3CD}" type="parTrans" cxnId="{4064BAFA-5C8D-4A1C-B67A-D45A14D296DE}">
      <dgm:prSet/>
      <dgm:spPr/>
      <dgm:t>
        <a:bodyPr/>
        <a:lstStyle/>
        <a:p>
          <a:endParaRPr lang="fr-FR"/>
        </a:p>
      </dgm:t>
    </dgm:pt>
    <dgm:pt modelId="{4737DE6D-AE96-4F32-8BEE-97FCBCA21563}" type="sibTrans" cxnId="{4064BAFA-5C8D-4A1C-B67A-D45A14D296DE}">
      <dgm:prSet/>
      <dgm:spPr/>
      <dgm:t>
        <a:bodyPr/>
        <a:lstStyle/>
        <a:p>
          <a:endParaRPr lang="fr-FR"/>
        </a:p>
      </dgm:t>
    </dgm:pt>
    <dgm:pt modelId="{455FCB4B-0D1C-4571-BF5F-53CFAA662EF9}">
      <dgm:prSet phldrT="[Texte]"/>
      <dgm:spPr/>
      <dgm:t>
        <a:bodyPr/>
        <a:lstStyle/>
        <a:p>
          <a:r>
            <a:rPr lang="fr-FR" dirty="0"/>
            <a:t>Présentation de la prestation sécurité</a:t>
          </a:r>
        </a:p>
      </dgm:t>
    </dgm:pt>
    <dgm:pt modelId="{CEAB4DAF-74F9-4F52-93BF-585D81F3D379}" type="parTrans" cxnId="{35E1AD93-F54D-4339-833A-6438175921E0}">
      <dgm:prSet/>
      <dgm:spPr/>
      <dgm:t>
        <a:bodyPr/>
        <a:lstStyle/>
        <a:p>
          <a:endParaRPr lang="fr-FR"/>
        </a:p>
      </dgm:t>
    </dgm:pt>
    <dgm:pt modelId="{8D951993-B419-450C-83CA-DBEAF55F5819}" type="sibTrans" cxnId="{35E1AD93-F54D-4339-833A-6438175921E0}">
      <dgm:prSet/>
      <dgm:spPr/>
      <dgm:t>
        <a:bodyPr/>
        <a:lstStyle/>
        <a:p>
          <a:endParaRPr lang="fr-FR"/>
        </a:p>
      </dgm:t>
    </dgm:pt>
    <dgm:pt modelId="{BC340350-BED9-442C-813B-A940311B5093}">
      <dgm:prSet/>
      <dgm:spPr/>
      <dgm:t>
        <a:bodyPr/>
        <a:lstStyle/>
        <a:p>
          <a:r>
            <a:rPr lang="fr-FR"/>
            <a:t>Présentation de l’agence de Reims</a:t>
          </a:r>
          <a:endParaRPr lang="fr-FR" dirty="0"/>
        </a:p>
      </dgm:t>
    </dgm:pt>
    <dgm:pt modelId="{50BCB752-80EE-4C14-86F0-A8E95118EF5A}" type="parTrans" cxnId="{38ED3AFC-04E1-413A-A3E1-3281DDA9BFE5}">
      <dgm:prSet/>
      <dgm:spPr/>
      <dgm:t>
        <a:bodyPr/>
        <a:lstStyle/>
        <a:p>
          <a:endParaRPr lang="fr-FR"/>
        </a:p>
      </dgm:t>
    </dgm:pt>
    <dgm:pt modelId="{E80B12EF-D386-47D8-A833-1E935E7180B9}" type="sibTrans" cxnId="{38ED3AFC-04E1-413A-A3E1-3281DDA9BFE5}">
      <dgm:prSet/>
      <dgm:spPr/>
      <dgm:t>
        <a:bodyPr/>
        <a:lstStyle/>
        <a:p>
          <a:endParaRPr lang="fr-FR"/>
        </a:p>
      </dgm:t>
    </dgm:pt>
    <dgm:pt modelId="{D690CC75-7B55-4762-8FC7-CCA4C69DD8EE}" type="pres">
      <dgm:prSet presAssocID="{3DD35129-923E-48FA-87E5-B74995A730C6}" presName="cycle" presStyleCnt="0">
        <dgm:presLayoutVars>
          <dgm:dir/>
          <dgm:resizeHandles val="exact"/>
        </dgm:presLayoutVars>
      </dgm:prSet>
      <dgm:spPr/>
      <dgm:t>
        <a:bodyPr/>
        <a:lstStyle/>
        <a:p>
          <a:endParaRPr lang="fr-FR"/>
        </a:p>
      </dgm:t>
    </dgm:pt>
    <dgm:pt modelId="{6AFC20A7-F62B-4F12-B9E1-CF905C47D673}" type="pres">
      <dgm:prSet presAssocID="{1CB906B2-93F6-4BDF-A139-4FFC942F162E}" presName="node" presStyleLbl="node1" presStyleIdx="0" presStyleCnt="5">
        <dgm:presLayoutVars>
          <dgm:bulletEnabled val="1"/>
        </dgm:presLayoutVars>
      </dgm:prSet>
      <dgm:spPr/>
      <dgm:t>
        <a:bodyPr/>
        <a:lstStyle/>
        <a:p>
          <a:endParaRPr lang="fr-FR"/>
        </a:p>
      </dgm:t>
    </dgm:pt>
    <dgm:pt modelId="{9324FAA2-C5BE-44CF-9306-C50DAA25D168}" type="pres">
      <dgm:prSet presAssocID="{1CB906B2-93F6-4BDF-A139-4FFC942F162E}" presName="spNode" presStyleCnt="0"/>
      <dgm:spPr/>
    </dgm:pt>
    <dgm:pt modelId="{F473596F-2E00-4B79-98A6-086CEBA19315}" type="pres">
      <dgm:prSet presAssocID="{1F644ED9-D400-41F8-9E17-0CFCA4219C85}" presName="sibTrans" presStyleLbl="sibTrans1D1" presStyleIdx="0" presStyleCnt="5"/>
      <dgm:spPr/>
      <dgm:t>
        <a:bodyPr/>
        <a:lstStyle/>
        <a:p>
          <a:endParaRPr lang="fr-FR"/>
        </a:p>
      </dgm:t>
    </dgm:pt>
    <dgm:pt modelId="{702857F3-D891-48C2-975E-A9A46F2A715F}" type="pres">
      <dgm:prSet presAssocID="{F9EB2E55-2CD7-45CA-8F00-404CE5F0CA32}" presName="node" presStyleLbl="node1" presStyleIdx="1" presStyleCnt="5">
        <dgm:presLayoutVars>
          <dgm:bulletEnabled val="1"/>
        </dgm:presLayoutVars>
      </dgm:prSet>
      <dgm:spPr/>
      <dgm:t>
        <a:bodyPr/>
        <a:lstStyle/>
        <a:p>
          <a:endParaRPr lang="fr-FR"/>
        </a:p>
      </dgm:t>
    </dgm:pt>
    <dgm:pt modelId="{B8B11B7B-3869-4BAF-B937-A3078F47B6C3}" type="pres">
      <dgm:prSet presAssocID="{F9EB2E55-2CD7-45CA-8F00-404CE5F0CA32}" presName="spNode" presStyleCnt="0"/>
      <dgm:spPr/>
    </dgm:pt>
    <dgm:pt modelId="{40C6F4BE-222E-45EE-AAB5-6927350D3DFD}" type="pres">
      <dgm:prSet presAssocID="{DBC95B79-D1C2-4419-9F79-72597A0AD176}" presName="sibTrans" presStyleLbl="sibTrans1D1" presStyleIdx="1" presStyleCnt="5"/>
      <dgm:spPr/>
      <dgm:t>
        <a:bodyPr/>
        <a:lstStyle/>
        <a:p>
          <a:endParaRPr lang="fr-FR"/>
        </a:p>
      </dgm:t>
    </dgm:pt>
    <dgm:pt modelId="{E6D21700-C9B4-4EE5-B169-97801F9A0F7A}" type="pres">
      <dgm:prSet presAssocID="{AF235D68-496A-48FC-8C13-4C156BC96603}" presName="node" presStyleLbl="node1" presStyleIdx="2" presStyleCnt="5">
        <dgm:presLayoutVars>
          <dgm:bulletEnabled val="1"/>
        </dgm:presLayoutVars>
      </dgm:prSet>
      <dgm:spPr/>
      <dgm:t>
        <a:bodyPr/>
        <a:lstStyle/>
        <a:p>
          <a:endParaRPr lang="fr-FR"/>
        </a:p>
      </dgm:t>
    </dgm:pt>
    <dgm:pt modelId="{80C792F7-F79F-41AD-A30E-DDD422B3C5BA}" type="pres">
      <dgm:prSet presAssocID="{AF235D68-496A-48FC-8C13-4C156BC96603}" presName="spNode" presStyleCnt="0"/>
      <dgm:spPr/>
    </dgm:pt>
    <dgm:pt modelId="{A8AF185A-86F4-44EF-B0E2-F6C6EADDA993}" type="pres">
      <dgm:prSet presAssocID="{4737DE6D-AE96-4F32-8BEE-97FCBCA21563}" presName="sibTrans" presStyleLbl="sibTrans1D1" presStyleIdx="2" presStyleCnt="5"/>
      <dgm:spPr/>
      <dgm:t>
        <a:bodyPr/>
        <a:lstStyle/>
        <a:p>
          <a:endParaRPr lang="fr-FR"/>
        </a:p>
      </dgm:t>
    </dgm:pt>
    <dgm:pt modelId="{03C8FCBB-FD53-4900-AA60-1E709E226911}" type="pres">
      <dgm:prSet presAssocID="{455FCB4B-0D1C-4571-BF5F-53CFAA662EF9}" presName="node" presStyleLbl="node1" presStyleIdx="3" presStyleCnt="5">
        <dgm:presLayoutVars>
          <dgm:bulletEnabled val="1"/>
        </dgm:presLayoutVars>
      </dgm:prSet>
      <dgm:spPr/>
      <dgm:t>
        <a:bodyPr/>
        <a:lstStyle/>
        <a:p>
          <a:endParaRPr lang="fr-FR"/>
        </a:p>
      </dgm:t>
    </dgm:pt>
    <dgm:pt modelId="{29CF99B8-1210-4E26-98DB-D2B63A380F6A}" type="pres">
      <dgm:prSet presAssocID="{455FCB4B-0D1C-4571-BF5F-53CFAA662EF9}" presName="spNode" presStyleCnt="0"/>
      <dgm:spPr/>
    </dgm:pt>
    <dgm:pt modelId="{BBF75A59-BBB7-4A0C-86C9-3A9A18EC9D94}" type="pres">
      <dgm:prSet presAssocID="{8D951993-B419-450C-83CA-DBEAF55F5819}" presName="sibTrans" presStyleLbl="sibTrans1D1" presStyleIdx="3" presStyleCnt="5"/>
      <dgm:spPr/>
      <dgm:t>
        <a:bodyPr/>
        <a:lstStyle/>
        <a:p>
          <a:endParaRPr lang="fr-FR"/>
        </a:p>
      </dgm:t>
    </dgm:pt>
    <dgm:pt modelId="{5633C539-CA50-4CCE-8B8D-6C605F0CCD38}" type="pres">
      <dgm:prSet presAssocID="{BC340350-BED9-442C-813B-A940311B5093}" presName="node" presStyleLbl="node1" presStyleIdx="4" presStyleCnt="5">
        <dgm:presLayoutVars>
          <dgm:bulletEnabled val="1"/>
        </dgm:presLayoutVars>
      </dgm:prSet>
      <dgm:spPr/>
      <dgm:t>
        <a:bodyPr/>
        <a:lstStyle/>
        <a:p>
          <a:endParaRPr lang="fr-FR"/>
        </a:p>
      </dgm:t>
    </dgm:pt>
    <dgm:pt modelId="{251018FA-2059-4410-9A93-8F0434935BE8}" type="pres">
      <dgm:prSet presAssocID="{BC340350-BED9-442C-813B-A940311B5093}" presName="spNode" presStyleCnt="0"/>
      <dgm:spPr/>
    </dgm:pt>
    <dgm:pt modelId="{0B227899-F132-4954-910F-9E7E9C3D5575}" type="pres">
      <dgm:prSet presAssocID="{E80B12EF-D386-47D8-A833-1E935E7180B9}" presName="sibTrans" presStyleLbl="sibTrans1D1" presStyleIdx="4" presStyleCnt="5"/>
      <dgm:spPr/>
      <dgm:t>
        <a:bodyPr/>
        <a:lstStyle/>
        <a:p>
          <a:endParaRPr lang="fr-FR"/>
        </a:p>
      </dgm:t>
    </dgm:pt>
  </dgm:ptLst>
  <dgm:cxnLst>
    <dgm:cxn modelId="{B3552D42-CF96-4F05-BCB3-4A9034FCCE99}" type="presOf" srcId="{F9EB2E55-2CD7-45CA-8F00-404CE5F0CA32}" destId="{702857F3-D891-48C2-975E-A9A46F2A715F}" srcOrd="0" destOrd="0" presId="urn:microsoft.com/office/officeart/2005/8/layout/cycle6"/>
    <dgm:cxn modelId="{A7625EBC-8DA1-4F00-857B-EF2EDC8C6A86}" type="presOf" srcId="{455FCB4B-0D1C-4571-BF5F-53CFAA662EF9}" destId="{03C8FCBB-FD53-4900-AA60-1E709E226911}" srcOrd="0" destOrd="0" presId="urn:microsoft.com/office/officeart/2005/8/layout/cycle6"/>
    <dgm:cxn modelId="{2C252DA9-648E-451F-8C41-D137E534E78D}" type="presOf" srcId="{4737DE6D-AE96-4F32-8BEE-97FCBCA21563}" destId="{A8AF185A-86F4-44EF-B0E2-F6C6EADDA993}" srcOrd="0" destOrd="0" presId="urn:microsoft.com/office/officeart/2005/8/layout/cycle6"/>
    <dgm:cxn modelId="{0A4B21F7-A4DC-4A5F-9898-FC96D46F023C}" type="presOf" srcId="{1CB906B2-93F6-4BDF-A139-4FFC942F162E}" destId="{6AFC20A7-F62B-4F12-B9E1-CF905C47D673}" srcOrd="0" destOrd="0" presId="urn:microsoft.com/office/officeart/2005/8/layout/cycle6"/>
    <dgm:cxn modelId="{2980ED5A-FABF-4503-BCEC-3B8B081F3E89}" type="presOf" srcId="{AF235D68-496A-48FC-8C13-4C156BC96603}" destId="{E6D21700-C9B4-4EE5-B169-97801F9A0F7A}" srcOrd="0" destOrd="0" presId="urn:microsoft.com/office/officeart/2005/8/layout/cycle6"/>
    <dgm:cxn modelId="{35E1AD93-F54D-4339-833A-6438175921E0}" srcId="{3DD35129-923E-48FA-87E5-B74995A730C6}" destId="{455FCB4B-0D1C-4571-BF5F-53CFAA662EF9}" srcOrd="3" destOrd="0" parTransId="{CEAB4DAF-74F9-4F52-93BF-585D81F3D379}" sibTransId="{8D951993-B419-450C-83CA-DBEAF55F5819}"/>
    <dgm:cxn modelId="{8D3517FD-0269-4001-A3F3-C0B0DF131DA9}" type="presOf" srcId="{1F644ED9-D400-41F8-9E17-0CFCA4219C85}" destId="{F473596F-2E00-4B79-98A6-086CEBA19315}" srcOrd="0" destOrd="0" presId="urn:microsoft.com/office/officeart/2005/8/layout/cycle6"/>
    <dgm:cxn modelId="{3C2732BC-2922-44AC-B07D-F72A4568EDDB}" type="presOf" srcId="{DBC95B79-D1C2-4419-9F79-72597A0AD176}" destId="{40C6F4BE-222E-45EE-AAB5-6927350D3DFD}" srcOrd="0" destOrd="0" presId="urn:microsoft.com/office/officeart/2005/8/layout/cycle6"/>
    <dgm:cxn modelId="{4064BAFA-5C8D-4A1C-B67A-D45A14D296DE}" srcId="{3DD35129-923E-48FA-87E5-B74995A730C6}" destId="{AF235D68-496A-48FC-8C13-4C156BC96603}" srcOrd="2" destOrd="0" parTransId="{F29DFF21-D01C-4A75-BE7F-98823879B3CD}" sibTransId="{4737DE6D-AE96-4F32-8BEE-97FCBCA21563}"/>
    <dgm:cxn modelId="{4BB52E7A-500E-4718-AFFB-CAAF009D95FA}" type="presOf" srcId="{E80B12EF-D386-47D8-A833-1E935E7180B9}" destId="{0B227899-F132-4954-910F-9E7E9C3D5575}" srcOrd="0" destOrd="0" presId="urn:microsoft.com/office/officeart/2005/8/layout/cycle6"/>
    <dgm:cxn modelId="{F8A12ACC-AD2F-416A-BD2B-017D7949CFD1}" type="presOf" srcId="{8D951993-B419-450C-83CA-DBEAF55F5819}" destId="{BBF75A59-BBB7-4A0C-86C9-3A9A18EC9D94}" srcOrd="0" destOrd="0" presId="urn:microsoft.com/office/officeart/2005/8/layout/cycle6"/>
    <dgm:cxn modelId="{EE050DB0-57E9-49BA-ABF3-59E20F640FA7}" type="presOf" srcId="{3DD35129-923E-48FA-87E5-B74995A730C6}" destId="{D690CC75-7B55-4762-8FC7-CCA4C69DD8EE}" srcOrd="0" destOrd="0" presId="urn:microsoft.com/office/officeart/2005/8/layout/cycle6"/>
    <dgm:cxn modelId="{EA1A2670-B67F-49AB-854C-D8B8D268FE87}" srcId="{3DD35129-923E-48FA-87E5-B74995A730C6}" destId="{F9EB2E55-2CD7-45CA-8F00-404CE5F0CA32}" srcOrd="1" destOrd="0" parTransId="{EA920815-46B8-45DC-9FB3-A2883DD1943E}" sibTransId="{DBC95B79-D1C2-4419-9F79-72597A0AD176}"/>
    <dgm:cxn modelId="{38ED3AFC-04E1-413A-A3E1-3281DDA9BFE5}" srcId="{3DD35129-923E-48FA-87E5-B74995A730C6}" destId="{BC340350-BED9-442C-813B-A940311B5093}" srcOrd="4" destOrd="0" parTransId="{50BCB752-80EE-4C14-86F0-A8E95118EF5A}" sibTransId="{E80B12EF-D386-47D8-A833-1E935E7180B9}"/>
    <dgm:cxn modelId="{70B316AE-32CE-48AC-8DFD-6EADEB59E99B}" type="presOf" srcId="{BC340350-BED9-442C-813B-A940311B5093}" destId="{5633C539-CA50-4CCE-8B8D-6C605F0CCD38}" srcOrd="0" destOrd="0" presId="urn:microsoft.com/office/officeart/2005/8/layout/cycle6"/>
    <dgm:cxn modelId="{FBC91F93-45B7-43E0-95CF-BEDFE1A8AEC9}" srcId="{3DD35129-923E-48FA-87E5-B74995A730C6}" destId="{1CB906B2-93F6-4BDF-A139-4FFC942F162E}" srcOrd="0" destOrd="0" parTransId="{00CD90D6-E694-4106-BFB6-52F610834B27}" sibTransId="{1F644ED9-D400-41F8-9E17-0CFCA4219C85}"/>
    <dgm:cxn modelId="{29D9D1FD-1F17-4734-9367-DDA8FBD06BE2}" type="presParOf" srcId="{D690CC75-7B55-4762-8FC7-CCA4C69DD8EE}" destId="{6AFC20A7-F62B-4F12-B9E1-CF905C47D673}" srcOrd="0" destOrd="0" presId="urn:microsoft.com/office/officeart/2005/8/layout/cycle6"/>
    <dgm:cxn modelId="{B6E1765E-6B92-4489-B52B-41E89F37D44F}" type="presParOf" srcId="{D690CC75-7B55-4762-8FC7-CCA4C69DD8EE}" destId="{9324FAA2-C5BE-44CF-9306-C50DAA25D168}" srcOrd="1" destOrd="0" presId="urn:microsoft.com/office/officeart/2005/8/layout/cycle6"/>
    <dgm:cxn modelId="{9A598599-6671-4740-A509-67B6880F90FB}" type="presParOf" srcId="{D690CC75-7B55-4762-8FC7-CCA4C69DD8EE}" destId="{F473596F-2E00-4B79-98A6-086CEBA19315}" srcOrd="2" destOrd="0" presId="urn:microsoft.com/office/officeart/2005/8/layout/cycle6"/>
    <dgm:cxn modelId="{08C3E863-9E9E-4B61-B75C-0E17FCC5BBDC}" type="presParOf" srcId="{D690CC75-7B55-4762-8FC7-CCA4C69DD8EE}" destId="{702857F3-D891-48C2-975E-A9A46F2A715F}" srcOrd="3" destOrd="0" presId="urn:microsoft.com/office/officeart/2005/8/layout/cycle6"/>
    <dgm:cxn modelId="{2C3972D0-2D9C-466C-9D35-1F47E71CAD9D}" type="presParOf" srcId="{D690CC75-7B55-4762-8FC7-CCA4C69DD8EE}" destId="{B8B11B7B-3869-4BAF-B937-A3078F47B6C3}" srcOrd="4" destOrd="0" presId="urn:microsoft.com/office/officeart/2005/8/layout/cycle6"/>
    <dgm:cxn modelId="{4D736665-FB22-477E-A42A-F48BB6EE6542}" type="presParOf" srcId="{D690CC75-7B55-4762-8FC7-CCA4C69DD8EE}" destId="{40C6F4BE-222E-45EE-AAB5-6927350D3DFD}" srcOrd="5" destOrd="0" presId="urn:microsoft.com/office/officeart/2005/8/layout/cycle6"/>
    <dgm:cxn modelId="{6D158B27-F516-46E2-A40F-B6CB8DF29E52}" type="presParOf" srcId="{D690CC75-7B55-4762-8FC7-CCA4C69DD8EE}" destId="{E6D21700-C9B4-4EE5-B169-97801F9A0F7A}" srcOrd="6" destOrd="0" presId="urn:microsoft.com/office/officeart/2005/8/layout/cycle6"/>
    <dgm:cxn modelId="{7C624A90-A1C5-43CF-ABD4-FC6320B95436}" type="presParOf" srcId="{D690CC75-7B55-4762-8FC7-CCA4C69DD8EE}" destId="{80C792F7-F79F-41AD-A30E-DDD422B3C5BA}" srcOrd="7" destOrd="0" presId="urn:microsoft.com/office/officeart/2005/8/layout/cycle6"/>
    <dgm:cxn modelId="{6FB617C2-7576-49B1-B3F9-D1B270E09B43}" type="presParOf" srcId="{D690CC75-7B55-4762-8FC7-CCA4C69DD8EE}" destId="{A8AF185A-86F4-44EF-B0E2-F6C6EADDA993}" srcOrd="8" destOrd="0" presId="urn:microsoft.com/office/officeart/2005/8/layout/cycle6"/>
    <dgm:cxn modelId="{8736BEDD-BE21-4B54-8171-46EC49239867}" type="presParOf" srcId="{D690CC75-7B55-4762-8FC7-CCA4C69DD8EE}" destId="{03C8FCBB-FD53-4900-AA60-1E709E226911}" srcOrd="9" destOrd="0" presId="urn:microsoft.com/office/officeart/2005/8/layout/cycle6"/>
    <dgm:cxn modelId="{05C10EC7-FF5E-4625-82F1-BC489F647F92}" type="presParOf" srcId="{D690CC75-7B55-4762-8FC7-CCA4C69DD8EE}" destId="{29CF99B8-1210-4E26-98DB-D2B63A380F6A}" srcOrd="10" destOrd="0" presId="urn:microsoft.com/office/officeart/2005/8/layout/cycle6"/>
    <dgm:cxn modelId="{CF2E6D70-4380-4CF2-93FF-D6DF59E8B614}" type="presParOf" srcId="{D690CC75-7B55-4762-8FC7-CCA4C69DD8EE}" destId="{BBF75A59-BBB7-4A0C-86C9-3A9A18EC9D94}" srcOrd="11" destOrd="0" presId="urn:microsoft.com/office/officeart/2005/8/layout/cycle6"/>
    <dgm:cxn modelId="{0A351D1D-4CEE-43AB-889C-1FBDEA1382AD}" type="presParOf" srcId="{D690CC75-7B55-4762-8FC7-CCA4C69DD8EE}" destId="{5633C539-CA50-4CCE-8B8D-6C605F0CCD38}" srcOrd="12" destOrd="0" presId="urn:microsoft.com/office/officeart/2005/8/layout/cycle6"/>
    <dgm:cxn modelId="{4BAAC74A-52CB-4848-8DB3-6174B3EBCD26}" type="presParOf" srcId="{D690CC75-7B55-4762-8FC7-CCA4C69DD8EE}" destId="{251018FA-2059-4410-9A93-8F0434935BE8}" srcOrd="13" destOrd="0" presId="urn:microsoft.com/office/officeart/2005/8/layout/cycle6"/>
    <dgm:cxn modelId="{7E664267-100F-4BF5-9421-FD82EA609E9E}" type="presParOf" srcId="{D690CC75-7B55-4762-8FC7-CCA4C69DD8EE}" destId="{0B227899-F132-4954-910F-9E7E9C3D5575}" srcOrd="14" destOrd="0" presId="urn:microsoft.com/office/officeart/2005/8/layout/cycle6"/>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F07DF67D-39C1-4CDA-9776-071975A40D6C}" type="doc">
      <dgm:prSet loTypeId="urn:microsoft.com/office/officeart/2005/8/layout/default" loCatId="list" qsTypeId="urn:microsoft.com/office/officeart/2005/8/quickstyle/simple1" qsCatId="simple" csTypeId="urn:microsoft.com/office/officeart/2005/8/colors/accent1_2" csCatId="accent1" phldr="1"/>
      <dgm:spPr/>
      <dgm:t>
        <a:bodyPr/>
        <a:lstStyle/>
        <a:p>
          <a:endParaRPr lang="fr-FR"/>
        </a:p>
      </dgm:t>
    </dgm:pt>
    <dgm:pt modelId="{8C443B1A-8DBD-4BE4-B54A-9D0500CFA4C6}">
      <dgm:prSet phldrT="[Texte]"/>
      <dgm:spPr/>
      <dgm:t>
        <a:bodyPr/>
        <a:lstStyle/>
        <a:p>
          <a:r>
            <a:rPr lang="fr-FR" dirty="0">
              <a:solidFill>
                <a:schemeClr val="bg1"/>
              </a:solidFill>
            </a:rPr>
            <a:t>L’appropriation des compétences liées au module en lien avec le domaine de la sécurité</a:t>
          </a:r>
          <a:endParaRPr lang="fr-FR" dirty="0"/>
        </a:p>
      </dgm:t>
    </dgm:pt>
    <dgm:pt modelId="{CAD4B264-DA2E-401C-B6EA-F493082A6BAD}" type="parTrans" cxnId="{9452B50D-C47F-432D-B43A-860421F3B434}">
      <dgm:prSet/>
      <dgm:spPr/>
      <dgm:t>
        <a:bodyPr/>
        <a:lstStyle/>
        <a:p>
          <a:endParaRPr lang="fr-FR"/>
        </a:p>
      </dgm:t>
    </dgm:pt>
    <dgm:pt modelId="{9A2BFDC1-3795-4222-99C1-986474C7D457}" type="sibTrans" cxnId="{9452B50D-C47F-432D-B43A-860421F3B434}">
      <dgm:prSet/>
      <dgm:spPr/>
      <dgm:t>
        <a:bodyPr/>
        <a:lstStyle/>
        <a:p>
          <a:endParaRPr lang="fr-FR"/>
        </a:p>
      </dgm:t>
    </dgm:pt>
    <dgm:pt modelId="{CA227792-CDC1-4E41-8134-F1F80888E0D1}">
      <dgm:prSet phldrT="[Texte]"/>
      <dgm:spPr/>
      <dgm:t>
        <a:bodyPr/>
        <a:lstStyle/>
        <a:p>
          <a:r>
            <a:rPr lang="fr-FR" dirty="0">
              <a:solidFill>
                <a:schemeClr val="bg1"/>
              </a:solidFill>
            </a:rPr>
            <a:t>La capacité à mettre en œuvre les outils et méthodes correspondants</a:t>
          </a:r>
          <a:endParaRPr lang="fr-FR" dirty="0"/>
        </a:p>
      </dgm:t>
    </dgm:pt>
    <dgm:pt modelId="{122A7F7C-459C-4105-85B5-9197E68DF70F}" type="parTrans" cxnId="{63666F72-42D7-43DB-8A30-981ADEFE5A5C}">
      <dgm:prSet/>
      <dgm:spPr/>
      <dgm:t>
        <a:bodyPr/>
        <a:lstStyle/>
        <a:p>
          <a:endParaRPr lang="fr-FR"/>
        </a:p>
      </dgm:t>
    </dgm:pt>
    <dgm:pt modelId="{7A7E546E-D290-40D1-83F8-169FE87FCC6D}" type="sibTrans" cxnId="{63666F72-42D7-43DB-8A30-981ADEFE5A5C}">
      <dgm:prSet/>
      <dgm:spPr/>
      <dgm:t>
        <a:bodyPr/>
        <a:lstStyle/>
        <a:p>
          <a:endParaRPr lang="fr-FR"/>
        </a:p>
      </dgm:t>
    </dgm:pt>
    <dgm:pt modelId="{BBF78926-0E90-4495-AB05-CFFD399BF07B}">
      <dgm:prSet phldrT="[Texte]"/>
      <dgm:spPr/>
      <dgm:t>
        <a:bodyPr/>
        <a:lstStyle/>
        <a:p>
          <a:r>
            <a:rPr lang="fr-FR" dirty="0">
              <a:solidFill>
                <a:schemeClr val="bg1"/>
              </a:solidFill>
            </a:rPr>
            <a:t>La pertinence de l’analyse</a:t>
          </a:r>
          <a:endParaRPr lang="fr-FR" dirty="0"/>
        </a:p>
      </dgm:t>
    </dgm:pt>
    <dgm:pt modelId="{5DC9E3BF-E1B5-4FF9-8052-062D3D34424C}" type="parTrans" cxnId="{80EA913A-55B4-4D78-B890-38969A917D64}">
      <dgm:prSet/>
      <dgm:spPr/>
      <dgm:t>
        <a:bodyPr/>
        <a:lstStyle/>
        <a:p>
          <a:endParaRPr lang="fr-FR"/>
        </a:p>
      </dgm:t>
    </dgm:pt>
    <dgm:pt modelId="{9D80D0F6-714A-405E-8890-3DD29D968BA3}" type="sibTrans" cxnId="{80EA913A-55B4-4D78-B890-38969A917D64}">
      <dgm:prSet/>
      <dgm:spPr/>
      <dgm:t>
        <a:bodyPr/>
        <a:lstStyle/>
        <a:p>
          <a:endParaRPr lang="fr-FR"/>
        </a:p>
      </dgm:t>
    </dgm:pt>
    <dgm:pt modelId="{1E5755B9-ED83-4397-B8D5-BAD67D6D7B3A}">
      <dgm:prSet phldrT="[Texte]"/>
      <dgm:spPr/>
      <dgm:t>
        <a:bodyPr/>
        <a:lstStyle/>
        <a:p>
          <a:r>
            <a:rPr lang="fr-FR" dirty="0">
              <a:solidFill>
                <a:schemeClr val="bg1"/>
              </a:solidFill>
            </a:rPr>
            <a:t>L’efficacité de la communication</a:t>
          </a:r>
          <a:endParaRPr lang="fr-FR" dirty="0"/>
        </a:p>
      </dgm:t>
    </dgm:pt>
    <dgm:pt modelId="{2CEA456D-F3C6-467C-8819-75CB60DD7767}" type="parTrans" cxnId="{AE6D42DF-1DE7-4687-9B35-B3C90FD9C19C}">
      <dgm:prSet/>
      <dgm:spPr/>
      <dgm:t>
        <a:bodyPr/>
        <a:lstStyle/>
        <a:p>
          <a:endParaRPr lang="fr-FR"/>
        </a:p>
      </dgm:t>
    </dgm:pt>
    <dgm:pt modelId="{A76CF06B-B501-473F-82F0-FB7027D7E24E}" type="sibTrans" cxnId="{AE6D42DF-1DE7-4687-9B35-B3C90FD9C19C}">
      <dgm:prSet/>
      <dgm:spPr/>
      <dgm:t>
        <a:bodyPr/>
        <a:lstStyle/>
        <a:p>
          <a:endParaRPr lang="fr-FR"/>
        </a:p>
      </dgm:t>
    </dgm:pt>
    <dgm:pt modelId="{8497EA05-CDFA-4E39-8820-506194913F9D}" type="pres">
      <dgm:prSet presAssocID="{F07DF67D-39C1-4CDA-9776-071975A40D6C}" presName="diagram" presStyleCnt="0">
        <dgm:presLayoutVars>
          <dgm:dir/>
          <dgm:resizeHandles val="exact"/>
        </dgm:presLayoutVars>
      </dgm:prSet>
      <dgm:spPr/>
      <dgm:t>
        <a:bodyPr/>
        <a:lstStyle/>
        <a:p>
          <a:endParaRPr lang="fr-FR"/>
        </a:p>
      </dgm:t>
    </dgm:pt>
    <dgm:pt modelId="{E11CABFE-739F-4E98-9F2F-3D7DBB0CF9DF}" type="pres">
      <dgm:prSet presAssocID="{8C443B1A-8DBD-4BE4-B54A-9D0500CFA4C6}" presName="node" presStyleLbl="node1" presStyleIdx="0" presStyleCnt="4">
        <dgm:presLayoutVars>
          <dgm:bulletEnabled val="1"/>
        </dgm:presLayoutVars>
      </dgm:prSet>
      <dgm:spPr/>
      <dgm:t>
        <a:bodyPr/>
        <a:lstStyle/>
        <a:p>
          <a:endParaRPr lang="fr-FR"/>
        </a:p>
      </dgm:t>
    </dgm:pt>
    <dgm:pt modelId="{D36AD93B-F2BF-423F-9351-1A15FDCAF7A4}" type="pres">
      <dgm:prSet presAssocID="{9A2BFDC1-3795-4222-99C1-986474C7D457}" presName="sibTrans" presStyleCnt="0"/>
      <dgm:spPr/>
    </dgm:pt>
    <dgm:pt modelId="{6C909FD4-7A4B-47B1-8E85-5C6C4A853262}" type="pres">
      <dgm:prSet presAssocID="{CA227792-CDC1-4E41-8134-F1F80888E0D1}" presName="node" presStyleLbl="node1" presStyleIdx="1" presStyleCnt="4" custLinFactNeighborY="-2605">
        <dgm:presLayoutVars>
          <dgm:bulletEnabled val="1"/>
        </dgm:presLayoutVars>
      </dgm:prSet>
      <dgm:spPr/>
      <dgm:t>
        <a:bodyPr/>
        <a:lstStyle/>
        <a:p>
          <a:endParaRPr lang="fr-FR"/>
        </a:p>
      </dgm:t>
    </dgm:pt>
    <dgm:pt modelId="{AEEC2B77-A15D-47CD-A24F-23E11289BD8F}" type="pres">
      <dgm:prSet presAssocID="{7A7E546E-D290-40D1-83F8-169FE87FCC6D}" presName="sibTrans" presStyleCnt="0"/>
      <dgm:spPr/>
    </dgm:pt>
    <dgm:pt modelId="{33913424-A5F0-41A4-A4DA-ABA1716EE5F9}" type="pres">
      <dgm:prSet presAssocID="{BBF78926-0E90-4495-AB05-CFFD399BF07B}" presName="node" presStyleLbl="node1" presStyleIdx="2" presStyleCnt="4" custLinFactNeighborX="-1322" custLinFactNeighborY="-2605">
        <dgm:presLayoutVars>
          <dgm:bulletEnabled val="1"/>
        </dgm:presLayoutVars>
      </dgm:prSet>
      <dgm:spPr/>
      <dgm:t>
        <a:bodyPr/>
        <a:lstStyle/>
        <a:p>
          <a:endParaRPr lang="fr-FR"/>
        </a:p>
      </dgm:t>
    </dgm:pt>
    <dgm:pt modelId="{70CAAE6B-228A-46F4-87E5-36B501CB3B69}" type="pres">
      <dgm:prSet presAssocID="{9D80D0F6-714A-405E-8890-3DD29D968BA3}" presName="sibTrans" presStyleCnt="0"/>
      <dgm:spPr/>
    </dgm:pt>
    <dgm:pt modelId="{9126F3FE-9B6F-4418-95FC-EBA5D85EB89A}" type="pres">
      <dgm:prSet presAssocID="{1E5755B9-ED83-4397-B8D5-BAD67D6D7B3A}" presName="node" presStyleLbl="node1" presStyleIdx="3" presStyleCnt="4">
        <dgm:presLayoutVars>
          <dgm:bulletEnabled val="1"/>
        </dgm:presLayoutVars>
      </dgm:prSet>
      <dgm:spPr/>
      <dgm:t>
        <a:bodyPr/>
        <a:lstStyle/>
        <a:p>
          <a:endParaRPr lang="fr-FR"/>
        </a:p>
      </dgm:t>
    </dgm:pt>
  </dgm:ptLst>
  <dgm:cxnLst>
    <dgm:cxn modelId="{63666F72-42D7-43DB-8A30-981ADEFE5A5C}" srcId="{F07DF67D-39C1-4CDA-9776-071975A40D6C}" destId="{CA227792-CDC1-4E41-8134-F1F80888E0D1}" srcOrd="1" destOrd="0" parTransId="{122A7F7C-459C-4105-85B5-9197E68DF70F}" sibTransId="{7A7E546E-D290-40D1-83F8-169FE87FCC6D}"/>
    <dgm:cxn modelId="{9452B50D-C47F-432D-B43A-860421F3B434}" srcId="{F07DF67D-39C1-4CDA-9776-071975A40D6C}" destId="{8C443B1A-8DBD-4BE4-B54A-9D0500CFA4C6}" srcOrd="0" destOrd="0" parTransId="{CAD4B264-DA2E-401C-B6EA-F493082A6BAD}" sibTransId="{9A2BFDC1-3795-4222-99C1-986474C7D457}"/>
    <dgm:cxn modelId="{80EA913A-55B4-4D78-B890-38969A917D64}" srcId="{F07DF67D-39C1-4CDA-9776-071975A40D6C}" destId="{BBF78926-0E90-4495-AB05-CFFD399BF07B}" srcOrd="2" destOrd="0" parTransId="{5DC9E3BF-E1B5-4FF9-8052-062D3D34424C}" sibTransId="{9D80D0F6-714A-405E-8890-3DD29D968BA3}"/>
    <dgm:cxn modelId="{627CC2CB-3088-4364-AC31-91D94EF65664}" type="presOf" srcId="{8C443B1A-8DBD-4BE4-B54A-9D0500CFA4C6}" destId="{E11CABFE-739F-4E98-9F2F-3D7DBB0CF9DF}" srcOrd="0" destOrd="0" presId="urn:microsoft.com/office/officeart/2005/8/layout/default"/>
    <dgm:cxn modelId="{5D4BAFA0-FC87-4891-B394-55F235E2C27F}" type="presOf" srcId="{1E5755B9-ED83-4397-B8D5-BAD67D6D7B3A}" destId="{9126F3FE-9B6F-4418-95FC-EBA5D85EB89A}" srcOrd="0" destOrd="0" presId="urn:microsoft.com/office/officeart/2005/8/layout/default"/>
    <dgm:cxn modelId="{AE6D42DF-1DE7-4687-9B35-B3C90FD9C19C}" srcId="{F07DF67D-39C1-4CDA-9776-071975A40D6C}" destId="{1E5755B9-ED83-4397-B8D5-BAD67D6D7B3A}" srcOrd="3" destOrd="0" parTransId="{2CEA456D-F3C6-467C-8819-75CB60DD7767}" sibTransId="{A76CF06B-B501-473F-82F0-FB7027D7E24E}"/>
    <dgm:cxn modelId="{C094F364-ACA0-4763-9EAF-BCB9113EB59A}" type="presOf" srcId="{F07DF67D-39C1-4CDA-9776-071975A40D6C}" destId="{8497EA05-CDFA-4E39-8820-506194913F9D}" srcOrd="0" destOrd="0" presId="urn:microsoft.com/office/officeart/2005/8/layout/default"/>
    <dgm:cxn modelId="{05F1CCC3-5418-43D0-8500-08E1D987ED14}" type="presOf" srcId="{CA227792-CDC1-4E41-8134-F1F80888E0D1}" destId="{6C909FD4-7A4B-47B1-8E85-5C6C4A853262}" srcOrd="0" destOrd="0" presId="urn:microsoft.com/office/officeart/2005/8/layout/default"/>
    <dgm:cxn modelId="{EDC524C5-E03C-4AD9-8648-7C10D2693D67}" type="presOf" srcId="{BBF78926-0E90-4495-AB05-CFFD399BF07B}" destId="{33913424-A5F0-41A4-A4DA-ABA1716EE5F9}" srcOrd="0" destOrd="0" presId="urn:microsoft.com/office/officeart/2005/8/layout/default"/>
    <dgm:cxn modelId="{06881ECF-53E2-4E65-8D08-E6AF3285B856}" type="presParOf" srcId="{8497EA05-CDFA-4E39-8820-506194913F9D}" destId="{E11CABFE-739F-4E98-9F2F-3D7DBB0CF9DF}" srcOrd="0" destOrd="0" presId="urn:microsoft.com/office/officeart/2005/8/layout/default"/>
    <dgm:cxn modelId="{ACD59FC3-985A-423D-8622-2A045241DF6C}" type="presParOf" srcId="{8497EA05-CDFA-4E39-8820-506194913F9D}" destId="{D36AD93B-F2BF-423F-9351-1A15FDCAF7A4}" srcOrd="1" destOrd="0" presId="urn:microsoft.com/office/officeart/2005/8/layout/default"/>
    <dgm:cxn modelId="{B8AB5817-B29A-4227-9347-6BF61FCBAC05}" type="presParOf" srcId="{8497EA05-CDFA-4E39-8820-506194913F9D}" destId="{6C909FD4-7A4B-47B1-8E85-5C6C4A853262}" srcOrd="2" destOrd="0" presId="urn:microsoft.com/office/officeart/2005/8/layout/default"/>
    <dgm:cxn modelId="{3A285F67-C359-4D77-B53D-F1C7A0C1D0E6}" type="presParOf" srcId="{8497EA05-CDFA-4E39-8820-506194913F9D}" destId="{AEEC2B77-A15D-47CD-A24F-23E11289BD8F}" srcOrd="3" destOrd="0" presId="urn:microsoft.com/office/officeart/2005/8/layout/default"/>
    <dgm:cxn modelId="{9EAD7CD4-2B79-475A-8C92-4D9F02A20580}" type="presParOf" srcId="{8497EA05-CDFA-4E39-8820-506194913F9D}" destId="{33913424-A5F0-41A4-A4DA-ABA1716EE5F9}" srcOrd="4" destOrd="0" presId="urn:microsoft.com/office/officeart/2005/8/layout/default"/>
    <dgm:cxn modelId="{23FD9D03-22CF-4EE5-8C5B-B21B66A0DCD4}" type="presParOf" srcId="{8497EA05-CDFA-4E39-8820-506194913F9D}" destId="{70CAAE6B-228A-46F4-87E5-36B501CB3B69}" srcOrd="5" destOrd="0" presId="urn:microsoft.com/office/officeart/2005/8/layout/default"/>
    <dgm:cxn modelId="{2D10CDFE-6870-4CB8-8E21-70ABEB6B660C}" type="presParOf" srcId="{8497EA05-CDFA-4E39-8820-506194913F9D}" destId="{9126F3FE-9B6F-4418-95FC-EBA5D85EB89A}" srcOrd="6" destOrd="0" presId="urn:microsoft.com/office/officeart/2005/8/layout/defaul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AFC20A7-F62B-4F12-B9E1-CF905C47D673}">
      <dsp:nvSpPr>
        <dsp:cNvPr id="0" name=""/>
        <dsp:cNvSpPr/>
      </dsp:nvSpPr>
      <dsp:spPr>
        <a:xfrm>
          <a:off x="1789214" y="2247"/>
          <a:ext cx="1132996" cy="736447"/>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lvl="0" algn="ctr" defTabSz="488950">
            <a:lnSpc>
              <a:spcPct val="90000"/>
            </a:lnSpc>
            <a:spcBef>
              <a:spcPct val="0"/>
            </a:spcBef>
            <a:spcAft>
              <a:spcPct val="35000"/>
            </a:spcAft>
          </a:pPr>
          <a:r>
            <a:rPr lang="fr-FR" sz="1100" kern="1200" dirty="0"/>
            <a:t>Présentation de l’entreprise </a:t>
          </a:r>
          <a:r>
            <a:rPr lang="fr-FR" sz="1100" kern="1200" dirty="0" err="1"/>
            <a:t>Sécurtout</a:t>
          </a:r>
          <a:endParaRPr lang="fr-FR" sz="1100" kern="1200" dirty="0"/>
        </a:p>
      </dsp:txBody>
      <dsp:txXfrm>
        <a:off x="1825164" y="38197"/>
        <a:ext cx="1061096" cy="664547"/>
      </dsp:txXfrm>
    </dsp:sp>
    <dsp:sp modelId="{F473596F-2E00-4B79-98A6-086CEBA19315}">
      <dsp:nvSpPr>
        <dsp:cNvPr id="0" name=""/>
        <dsp:cNvSpPr/>
      </dsp:nvSpPr>
      <dsp:spPr>
        <a:xfrm>
          <a:off x="884935" y="370470"/>
          <a:ext cx="2941554" cy="2941554"/>
        </a:xfrm>
        <a:custGeom>
          <a:avLst/>
          <a:gdLst/>
          <a:ahLst/>
          <a:cxnLst/>
          <a:rect l="0" t="0" r="0" b="0"/>
          <a:pathLst>
            <a:path>
              <a:moveTo>
                <a:pt x="2045051" y="116748"/>
              </a:moveTo>
              <a:arcTo wR="1470777" hR="1470777" stAng="17578974" swAng="1960543"/>
            </a:path>
          </a:pathLst>
        </a:custGeom>
        <a:noFill/>
        <a:ln w="9525" cap="flat" cmpd="sng" algn="ctr">
          <a:solidFill>
            <a:schemeClr val="accent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702857F3-D891-48C2-975E-A9A46F2A715F}">
      <dsp:nvSpPr>
        <dsp:cNvPr id="0" name=""/>
        <dsp:cNvSpPr/>
      </dsp:nvSpPr>
      <dsp:spPr>
        <a:xfrm>
          <a:off x="3188006" y="1018529"/>
          <a:ext cx="1132996" cy="736447"/>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lvl="0" algn="ctr" defTabSz="488950">
            <a:lnSpc>
              <a:spcPct val="90000"/>
            </a:lnSpc>
            <a:spcBef>
              <a:spcPct val="0"/>
            </a:spcBef>
            <a:spcAft>
              <a:spcPct val="35000"/>
            </a:spcAft>
          </a:pPr>
          <a:r>
            <a:rPr lang="fr-FR" sz="1100" kern="1200" dirty="0"/>
            <a:t>Présentation du client </a:t>
          </a:r>
          <a:r>
            <a:rPr lang="fr-FR" sz="1100" kern="1200" dirty="0" err="1"/>
            <a:t>Micaud</a:t>
          </a:r>
          <a:endParaRPr lang="fr-FR" sz="1100" kern="1200" dirty="0"/>
        </a:p>
      </dsp:txBody>
      <dsp:txXfrm>
        <a:off x="3223956" y="1054479"/>
        <a:ext cx="1061096" cy="664547"/>
      </dsp:txXfrm>
    </dsp:sp>
    <dsp:sp modelId="{40C6F4BE-222E-45EE-AAB5-6927350D3DFD}">
      <dsp:nvSpPr>
        <dsp:cNvPr id="0" name=""/>
        <dsp:cNvSpPr/>
      </dsp:nvSpPr>
      <dsp:spPr>
        <a:xfrm>
          <a:off x="884935" y="370470"/>
          <a:ext cx="2941554" cy="2941554"/>
        </a:xfrm>
        <a:custGeom>
          <a:avLst/>
          <a:gdLst/>
          <a:ahLst/>
          <a:cxnLst/>
          <a:rect l="0" t="0" r="0" b="0"/>
          <a:pathLst>
            <a:path>
              <a:moveTo>
                <a:pt x="2939544" y="1393904"/>
              </a:moveTo>
              <a:arcTo wR="1470777" hR="1470777" stAng="21420238" swAng="2195538"/>
            </a:path>
          </a:pathLst>
        </a:custGeom>
        <a:noFill/>
        <a:ln w="9525" cap="flat" cmpd="sng" algn="ctr">
          <a:solidFill>
            <a:schemeClr val="accent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E6D21700-C9B4-4EE5-B169-97801F9A0F7A}">
      <dsp:nvSpPr>
        <dsp:cNvPr id="0" name=""/>
        <dsp:cNvSpPr/>
      </dsp:nvSpPr>
      <dsp:spPr>
        <a:xfrm>
          <a:off x="2653715" y="2662907"/>
          <a:ext cx="1132996" cy="736447"/>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lvl="0" algn="ctr" defTabSz="488950">
            <a:lnSpc>
              <a:spcPct val="90000"/>
            </a:lnSpc>
            <a:spcBef>
              <a:spcPct val="0"/>
            </a:spcBef>
            <a:spcAft>
              <a:spcPct val="35000"/>
            </a:spcAft>
          </a:pPr>
          <a:r>
            <a:rPr lang="fr-FR" sz="1100" kern="1200" dirty="0"/>
            <a:t>Annexes</a:t>
          </a:r>
        </a:p>
      </dsp:txBody>
      <dsp:txXfrm>
        <a:off x="2689665" y="2698857"/>
        <a:ext cx="1061096" cy="664547"/>
      </dsp:txXfrm>
    </dsp:sp>
    <dsp:sp modelId="{A8AF185A-86F4-44EF-B0E2-F6C6EADDA993}">
      <dsp:nvSpPr>
        <dsp:cNvPr id="0" name=""/>
        <dsp:cNvSpPr/>
      </dsp:nvSpPr>
      <dsp:spPr>
        <a:xfrm>
          <a:off x="884935" y="370470"/>
          <a:ext cx="2941554" cy="2941554"/>
        </a:xfrm>
        <a:custGeom>
          <a:avLst/>
          <a:gdLst/>
          <a:ahLst/>
          <a:cxnLst/>
          <a:rect l="0" t="0" r="0" b="0"/>
          <a:pathLst>
            <a:path>
              <a:moveTo>
                <a:pt x="1762941" y="2912243"/>
              </a:moveTo>
              <a:arcTo wR="1470777" hR="1470777" stAng="4712533" swAng="1374935"/>
            </a:path>
          </a:pathLst>
        </a:custGeom>
        <a:noFill/>
        <a:ln w="9525" cap="flat" cmpd="sng" algn="ctr">
          <a:solidFill>
            <a:schemeClr val="accent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03C8FCBB-FD53-4900-AA60-1E709E226911}">
      <dsp:nvSpPr>
        <dsp:cNvPr id="0" name=""/>
        <dsp:cNvSpPr/>
      </dsp:nvSpPr>
      <dsp:spPr>
        <a:xfrm>
          <a:off x="924713" y="2662907"/>
          <a:ext cx="1132996" cy="736447"/>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lvl="0" algn="ctr" defTabSz="488950">
            <a:lnSpc>
              <a:spcPct val="90000"/>
            </a:lnSpc>
            <a:spcBef>
              <a:spcPct val="0"/>
            </a:spcBef>
            <a:spcAft>
              <a:spcPct val="35000"/>
            </a:spcAft>
          </a:pPr>
          <a:r>
            <a:rPr lang="fr-FR" sz="1100" kern="1200" dirty="0"/>
            <a:t>Présentation de la prestation sécurité</a:t>
          </a:r>
        </a:p>
      </dsp:txBody>
      <dsp:txXfrm>
        <a:off x="960663" y="2698857"/>
        <a:ext cx="1061096" cy="664547"/>
      </dsp:txXfrm>
    </dsp:sp>
    <dsp:sp modelId="{BBF75A59-BBB7-4A0C-86C9-3A9A18EC9D94}">
      <dsp:nvSpPr>
        <dsp:cNvPr id="0" name=""/>
        <dsp:cNvSpPr/>
      </dsp:nvSpPr>
      <dsp:spPr>
        <a:xfrm>
          <a:off x="884935" y="370470"/>
          <a:ext cx="2941554" cy="2941554"/>
        </a:xfrm>
        <a:custGeom>
          <a:avLst/>
          <a:gdLst/>
          <a:ahLst/>
          <a:cxnLst/>
          <a:rect l="0" t="0" r="0" b="0"/>
          <a:pathLst>
            <a:path>
              <a:moveTo>
                <a:pt x="245682" y="2284613"/>
              </a:moveTo>
              <a:arcTo wR="1470777" hR="1470777" stAng="8784224" swAng="2195538"/>
            </a:path>
          </a:pathLst>
        </a:custGeom>
        <a:noFill/>
        <a:ln w="9525" cap="flat" cmpd="sng" algn="ctr">
          <a:solidFill>
            <a:schemeClr val="accent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5633C539-CA50-4CCE-8B8D-6C605F0CCD38}">
      <dsp:nvSpPr>
        <dsp:cNvPr id="0" name=""/>
        <dsp:cNvSpPr/>
      </dsp:nvSpPr>
      <dsp:spPr>
        <a:xfrm>
          <a:off x="390422" y="1018529"/>
          <a:ext cx="1132996" cy="736447"/>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lvl="0" algn="ctr" defTabSz="488950">
            <a:lnSpc>
              <a:spcPct val="90000"/>
            </a:lnSpc>
            <a:spcBef>
              <a:spcPct val="0"/>
            </a:spcBef>
            <a:spcAft>
              <a:spcPct val="35000"/>
            </a:spcAft>
          </a:pPr>
          <a:r>
            <a:rPr lang="fr-FR" sz="1100" kern="1200"/>
            <a:t>Présentation de l’agence de Reims</a:t>
          </a:r>
          <a:endParaRPr lang="fr-FR" sz="1100" kern="1200" dirty="0"/>
        </a:p>
      </dsp:txBody>
      <dsp:txXfrm>
        <a:off x="426372" y="1054479"/>
        <a:ext cx="1061096" cy="664547"/>
      </dsp:txXfrm>
    </dsp:sp>
    <dsp:sp modelId="{0B227899-F132-4954-910F-9E7E9C3D5575}">
      <dsp:nvSpPr>
        <dsp:cNvPr id="0" name=""/>
        <dsp:cNvSpPr/>
      </dsp:nvSpPr>
      <dsp:spPr>
        <a:xfrm>
          <a:off x="884935" y="370470"/>
          <a:ext cx="2941554" cy="2941554"/>
        </a:xfrm>
        <a:custGeom>
          <a:avLst/>
          <a:gdLst/>
          <a:ahLst/>
          <a:cxnLst/>
          <a:rect l="0" t="0" r="0" b="0"/>
          <a:pathLst>
            <a:path>
              <a:moveTo>
                <a:pt x="256369" y="641078"/>
              </a:moveTo>
              <a:arcTo wR="1470777" hR="1470777" stAng="12860483" swAng="1960543"/>
            </a:path>
          </a:pathLst>
        </a:custGeom>
        <a:noFill/>
        <a:ln w="9525" cap="flat" cmpd="sng" algn="ctr">
          <a:solidFill>
            <a:schemeClr val="accent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11CABFE-739F-4E98-9F2F-3D7DBB0CF9DF}">
      <dsp:nvSpPr>
        <dsp:cNvPr id="0" name=""/>
        <dsp:cNvSpPr/>
      </dsp:nvSpPr>
      <dsp:spPr>
        <a:xfrm>
          <a:off x="93666" y="1406"/>
          <a:ext cx="2379639" cy="1427783"/>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fr-FR" sz="1900" kern="1200" dirty="0">
              <a:solidFill>
                <a:schemeClr val="bg1"/>
              </a:solidFill>
            </a:rPr>
            <a:t>L’appropriation des compétences liées au module en lien avec le domaine de la sécurité</a:t>
          </a:r>
          <a:endParaRPr lang="fr-FR" sz="1900" kern="1200" dirty="0"/>
        </a:p>
      </dsp:txBody>
      <dsp:txXfrm>
        <a:off x="93666" y="1406"/>
        <a:ext cx="2379639" cy="1427783"/>
      </dsp:txXfrm>
    </dsp:sp>
    <dsp:sp modelId="{6C909FD4-7A4B-47B1-8E85-5C6C4A853262}">
      <dsp:nvSpPr>
        <dsp:cNvPr id="0" name=""/>
        <dsp:cNvSpPr/>
      </dsp:nvSpPr>
      <dsp:spPr>
        <a:xfrm>
          <a:off x="2711269" y="0"/>
          <a:ext cx="2379639" cy="1427783"/>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fr-FR" sz="1900" kern="1200" dirty="0">
              <a:solidFill>
                <a:schemeClr val="bg1"/>
              </a:solidFill>
            </a:rPr>
            <a:t>La capacité à mettre en œuvre les outils et méthodes correspondants</a:t>
          </a:r>
          <a:endParaRPr lang="fr-FR" sz="1900" kern="1200" dirty="0"/>
        </a:p>
      </dsp:txBody>
      <dsp:txXfrm>
        <a:off x="2711269" y="0"/>
        <a:ext cx="2379639" cy="1427783"/>
      </dsp:txXfrm>
    </dsp:sp>
    <dsp:sp modelId="{33913424-A5F0-41A4-A4DA-ABA1716EE5F9}">
      <dsp:nvSpPr>
        <dsp:cNvPr id="0" name=""/>
        <dsp:cNvSpPr/>
      </dsp:nvSpPr>
      <dsp:spPr>
        <a:xfrm>
          <a:off x="62207" y="1629960"/>
          <a:ext cx="2379639" cy="1427783"/>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fr-FR" sz="1900" kern="1200" dirty="0">
              <a:solidFill>
                <a:schemeClr val="bg1"/>
              </a:solidFill>
            </a:rPr>
            <a:t>La pertinence de l’analyse</a:t>
          </a:r>
          <a:endParaRPr lang="fr-FR" sz="1900" kern="1200" dirty="0"/>
        </a:p>
      </dsp:txBody>
      <dsp:txXfrm>
        <a:off x="62207" y="1629960"/>
        <a:ext cx="2379639" cy="1427783"/>
      </dsp:txXfrm>
    </dsp:sp>
    <dsp:sp modelId="{9126F3FE-9B6F-4418-95FC-EBA5D85EB89A}">
      <dsp:nvSpPr>
        <dsp:cNvPr id="0" name=""/>
        <dsp:cNvSpPr/>
      </dsp:nvSpPr>
      <dsp:spPr>
        <a:xfrm>
          <a:off x="2711269" y="1667153"/>
          <a:ext cx="2379639" cy="1427783"/>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fr-FR" sz="1900" kern="1200" dirty="0">
              <a:solidFill>
                <a:schemeClr val="bg1"/>
              </a:solidFill>
            </a:rPr>
            <a:t>L’efficacité de la communication</a:t>
          </a:r>
          <a:endParaRPr lang="fr-FR" sz="1900" kern="1200" dirty="0"/>
        </a:p>
      </dsp:txBody>
      <dsp:txXfrm>
        <a:off x="2711269" y="1667153"/>
        <a:ext cx="2379639" cy="1427783"/>
      </dsp:txXfrm>
    </dsp:sp>
  </dsp:spTree>
</dsp:drawing>
</file>

<file path=ppt/diagrams/layout1.xml><?xml version="1.0" encoding="utf-8"?>
<dgm:layoutDef xmlns:dgm="http://schemas.openxmlformats.org/drawingml/2006/diagram" xmlns:a="http://schemas.openxmlformats.org/drawingml/2006/main" uniqueId="urn:microsoft.com/office/officeart/2005/8/layout/cycle6">
  <dgm:title val=""/>
  <dgm:desc val=""/>
  <dgm:catLst>
    <dgm:cat type="cycle" pri="4000"/>
    <dgm:cat type="relationship" pri="24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param type="endSty" val="noArr"/>
              </dgm:alg>
              <dgm:shape xmlns:r="http://schemas.openxmlformats.org/officeDocument/2006/relationships" type="conn" r:blip="">
                <dgm:adjLst/>
              </dgm:shape>
              <dgm:presOf axis="self"/>
              <dgm:constrLst>
                <dgm:constr type="h" refType="w" fact="0.65"/>
                <dgm:constr type="connDist"/>
                <dgm:constr type="begPad" refType="connDist" fact="0.01"/>
                <dgm:constr type="endPad" refType="connDist" fact="0.01"/>
              </dgm:constrLst>
              <dgm:ruleLst/>
            </dgm:layoutNode>
          </dgm:forEach>
        </dgm:if>
        <dgm:else name="Name16"/>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30.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31.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40.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381000" y="685800"/>
            <a:ext cx="6096000" cy="3429000"/>
          </a:xfrm>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B06CD8F-B7ED-4A05-9FB1-A01CC0EF02CC}" type="slidenum">
              <a:rPr kumimoji="0" lang="fr-FR" sz="1300" b="0" i="0" u="none" strike="noStrike" kern="1200" cap="none" spc="0" normalizeH="0" baseline="0" noProof="0" smtClean="0">
                <a:ln>
                  <a:noFill/>
                </a:ln>
                <a:solidFill>
                  <a:prstClr val="black"/>
                </a:solidFill>
                <a:effectLst/>
                <a:uLnTx/>
                <a:uFillTx/>
                <a:latin typeface="Arial" pitchFamily="34"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fr-FR" sz="1300" b="0" i="0" u="none" strike="noStrike" kern="1200" cap="none" spc="0" normalizeH="0" baseline="0" noProof="0" dirty="0">
              <a:ln>
                <a:noFill/>
              </a:ln>
              <a:solidFill>
                <a:prstClr val="black"/>
              </a:solidFill>
              <a:effectLst/>
              <a:uLnTx/>
              <a:uFillTx/>
              <a:latin typeface="Arial" pitchFamily="34" charset="0"/>
              <a:ea typeface="+mn-ea"/>
              <a:cs typeface="+mn-cs"/>
            </a:endParaRPr>
          </a:p>
        </p:txBody>
      </p:sp>
    </p:spTree>
    <p:extLst>
      <p:ext uri="{BB962C8B-B14F-4D97-AF65-F5344CB8AC3E}">
        <p14:creationId xmlns:p14="http://schemas.microsoft.com/office/powerpoint/2010/main" val="391216895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381000" y="685800"/>
            <a:ext cx="6096000" cy="3429000"/>
          </a:xfrm>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B06CD8F-B7ED-4A05-9FB1-A01CC0EF02CC}" type="slidenum">
              <a:rPr kumimoji="0" lang="fr-FR" sz="1300" b="0" i="0" u="none" strike="noStrike" kern="1200" cap="none" spc="0" normalizeH="0" baseline="0" noProof="0" smtClean="0">
                <a:ln>
                  <a:noFill/>
                </a:ln>
                <a:solidFill>
                  <a:prstClr val="black"/>
                </a:solidFill>
                <a:effectLst/>
                <a:uLnTx/>
                <a:uFillTx/>
                <a:latin typeface="Arial" pitchFamily="34"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13</a:t>
            </a:fld>
            <a:endParaRPr kumimoji="0" lang="fr-FR" sz="1300" b="0" i="0" u="none" strike="noStrike" kern="1200" cap="none" spc="0" normalizeH="0" baseline="0" noProof="0" dirty="0">
              <a:ln>
                <a:noFill/>
              </a:ln>
              <a:solidFill>
                <a:prstClr val="black"/>
              </a:solidFill>
              <a:effectLst/>
              <a:uLnTx/>
              <a:uFillTx/>
              <a:latin typeface="Arial" pitchFamily="34" charset="0"/>
              <a:ea typeface="+mn-ea"/>
              <a:cs typeface="+mn-cs"/>
            </a:endParaRPr>
          </a:p>
        </p:txBody>
      </p:sp>
    </p:spTree>
    <p:extLst>
      <p:ext uri="{BB962C8B-B14F-4D97-AF65-F5344CB8AC3E}">
        <p14:creationId xmlns:p14="http://schemas.microsoft.com/office/powerpoint/2010/main" val="14459970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381000" y="685800"/>
            <a:ext cx="6096000" cy="3429000"/>
          </a:xfrm>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B06CD8F-B7ED-4A05-9FB1-A01CC0EF02CC}" type="slidenum">
              <a:rPr kumimoji="0" lang="fr-FR" sz="1300" b="0" i="0" u="none" strike="noStrike" kern="1200" cap="none" spc="0" normalizeH="0" baseline="0" noProof="0" smtClean="0">
                <a:ln>
                  <a:noFill/>
                </a:ln>
                <a:solidFill>
                  <a:prstClr val="black"/>
                </a:solidFill>
                <a:effectLst/>
                <a:uLnTx/>
                <a:uFillTx/>
                <a:latin typeface="Arial" pitchFamily="34"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14</a:t>
            </a:fld>
            <a:endParaRPr kumimoji="0" lang="fr-FR" sz="1300" b="0" i="0" u="none" strike="noStrike" kern="1200" cap="none" spc="0" normalizeH="0" baseline="0" noProof="0" dirty="0">
              <a:ln>
                <a:noFill/>
              </a:ln>
              <a:solidFill>
                <a:prstClr val="black"/>
              </a:solidFill>
              <a:effectLst/>
              <a:uLnTx/>
              <a:uFillTx/>
              <a:latin typeface="Arial" pitchFamily="34" charset="0"/>
              <a:ea typeface="+mn-ea"/>
              <a:cs typeface="+mn-cs"/>
            </a:endParaRPr>
          </a:p>
        </p:txBody>
      </p:sp>
    </p:spTree>
    <p:extLst>
      <p:ext uri="{BB962C8B-B14F-4D97-AF65-F5344CB8AC3E}">
        <p14:creationId xmlns:p14="http://schemas.microsoft.com/office/powerpoint/2010/main" val="399680559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381000" y="685800"/>
            <a:ext cx="6096000" cy="3429000"/>
          </a:xfrm>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B06CD8F-B7ED-4A05-9FB1-A01CC0EF02CC}" type="slidenum">
              <a:rPr kumimoji="0" lang="fr-FR" sz="1300" b="0" i="0" u="none" strike="noStrike" kern="1200" cap="none" spc="0" normalizeH="0" baseline="0" noProof="0" smtClean="0">
                <a:ln>
                  <a:noFill/>
                </a:ln>
                <a:solidFill>
                  <a:prstClr val="black"/>
                </a:solidFill>
                <a:effectLst/>
                <a:uLnTx/>
                <a:uFillTx/>
                <a:latin typeface="Arial" pitchFamily="34"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15</a:t>
            </a:fld>
            <a:endParaRPr kumimoji="0" lang="fr-FR" sz="1300" b="0" i="0" u="none" strike="noStrike" kern="1200" cap="none" spc="0" normalizeH="0" baseline="0" noProof="0" dirty="0">
              <a:ln>
                <a:noFill/>
              </a:ln>
              <a:solidFill>
                <a:prstClr val="black"/>
              </a:solidFill>
              <a:effectLst/>
              <a:uLnTx/>
              <a:uFillTx/>
              <a:latin typeface="Arial" pitchFamily="34" charset="0"/>
              <a:ea typeface="+mn-ea"/>
              <a:cs typeface="+mn-cs"/>
            </a:endParaRPr>
          </a:p>
        </p:txBody>
      </p:sp>
    </p:spTree>
    <p:extLst>
      <p:ext uri="{BB962C8B-B14F-4D97-AF65-F5344CB8AC3E}">
        <p14:creationId xmlns:p14="http://schemas.microsoft.com/office/powerpoint/2010/main" val="201559155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381000" y="685800"/>
            <a:ext cx="6096000" cy="3429000"/>
          </a:xfrm>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B06CD8F-B7ED-4A05-9FB1-A01CC0EF02CC}" type="slidenum">
              <a:rPr kumimoji="0" lang="fr-FR" sz="1300" b="0" i="0" u="none" strike="noStrike" kern="1200" cap="none" spc="0" normalizeH="0" baseline="0" noProof="0" smtClean="0">
                <a:ln>
                  <a:noFill/>
                </a:ln>
                <a:solidFill>
                  <a:prstClr val="black"/>
                </a:solidFill>
                <a:effectLst/>
                <a:uLnTx/>
                <a:uFillTx/>
                <a:latin typeface="Arial" pitchFamily="34"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16</a:t>
            </a:fld>
            <a:endParaRPr kumimoji="0" lang="fr-FR" sz="1300" b="0" i="0" u="none" strike="noStrike" kern="1200" cap="none" spc="0" normalizeH="0" baseline="0" noProof="0" dirty="0">
              <a:ln>
                <a:noFill/>
              </a:ln>
              <a:solidFill>
                <a:prstClr val="black"/>
              </a:solidFill>
              <a:effectLst/>
              <a:uLnTx/>
              <a:uFillTx/>
              <a:latin typeface="Arial" pitchFamily="34" charset="0"/>
              <a:ea typeface="+mn-ea"/>
              <a:cs typeface="+mn-cs"/>
            </a:endParaRPr>
          </a:p>
        </p:txBody>
      </p:sp>
    </p:spTree>
    <p:extLst>
      <p:ext uri="{BB962C8B-B14F-4D97-AF65-F5344CB8AC3E}">
        <p14:creationId xmlns:p14="http://schemas.microsoft.com/office/powerpoint/2010/main" val="68085586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381000" y="685800"/>
            <a:ext cx="6096000" cy="3429000"/>
          </a:xfrm>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B06CD8F-B7ED-4A05-9FB1-A01CC0EF02CC}" type="slidenum">
              <a:rPr kumimoji="0" lang="fr-FR" sz="1300" b="0" i="0" u="none" strike="noStrike" kern="1200" cap="none" spc="0" normalizeH="0" baseline="0" noProof="0" smtClean="0">
                <a:ln>
                  <a:noFill/>
                </a:ln>
                <a:solidFill>
                  <a:prstClr val="black"/>
                </a:solidFill>
                <a:effectLst/>
                <a:uLnTx/>
                <a:uFillTx/>
                <a:latin typeface="Arial" pitchFamily="34"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17</a:t>
            </a:fld>
            <a:endParaRPr kumimoji="0" lang="fr-FR" sz="1300" b="0" i="0" u="none" strike="noStrike" kern="1200" cap="none" spc="0" normalizeH="0" baseline="0" noProof="0" dirty="0">
              <a:ln>
                <a:noFill/>
              </a:ln>
              <a:solidFill>
                <a:prstClr val="black"/>
              </a:solidFill>
              <a:effectLst/>
              <a:uLnTx/>
              <a:uFillTx/>
              <a:latin typeface="Arial" pitchFamily="34" charset="0"/>
              <a:ea typeface="+mn-ea"/>
              <a:cs typeface="+mn-cs"/>
            </a:endParaRPr>
          </a:p>
        </p:txBody>
      </p:sp>
    </p:spTree>
    <p:extLst>
      <p:ext uri="{BB962C8B-B14F-4D97-AF65-F5344CB8AC3E}">
        <p14:creationId xmlns:p14="http://schemas.microsoft.com/office/powerpoint/2010/main" val="11755410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381000" y="685800"/>
            <a:ext cx="6096000" cy="3429000"/>
          </a:xfrm>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B06CD8F-B7ED-4A05-9FB1-A01CC0EF02CC}" type="slidenum">
              <a:rPr kumimoji="0" lang="fr-FR" sz="1300" b="0" i="0" u="none" strike="noStrike" kern="1200" cap="none" spc="0" normalizeH="0" baseline="0" noProof="0" smtClean="0">
                <a:ln>
                  <a:noFill/>
                </a:ln>
                <a:solidFill>
                  <a:prstClr val="black"/>
                </a:solidFill>
                <a:effectLst/>
                <a:uLnTx/>
                <a:uFillTx/>
                <a:latin typeface="Arial" pitchFamily="34"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18</a:t>
            </a:fld>
            <a:endParaRPr kumimoji="0" lang="fr-FR" sz="1300" b="0" i="0" u="none" strike="noStrike" kern="1200" cap="none" spc="0" normalizeH="0" baseline="0" noProof="0" dirty="0">
              <a:ln>
                <a:noFill/>
              </a:ln>
              <a:solidFill>
                <a:prstClr val="black"/>
              </a:solidFill>
              <a:effectLst/>
              <a:uLnTx/>
              <a:uFillTx/>
              <a:latin typeface="Arial" pitchFamily="34" charset="0"/>
              <a:ea typeface="+mn-ea"/>
              <a:cs typeface="+mn-cs"/>
            </a:endParaRPr>
          </a:p>
        </p:txBody>
      </p:sp>
    </p:spTree>
    <p:extLst>
      <p:ext uri="{BB962C8B-B14F-4D97-AF65-F5344CB8AC3E}">
        <p14:creationId xmlns:p14="http://schemas.microsoft.com/office/powerpoint/2010/main" val="285591605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381000" y="685800"/>
            <a:ext cx="6096000" cy="3429000"/>
          </a:xfrm>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B06CD8F-B7ED-4A05-9FB1-A01CC0EF02CC}" type="slidenum">
              <a:rPr kumimoji="0" lang="fr-FR" sz="1300" b="0" i="0" u="none" strike="noStrike" kern="1200" cap="none" spc="0" normalizeH="0" baseline="0" noProof="0" smtClean="0">
                <a:ln>
                  <a:noFill/>
                </a:ln>
                <a:solidFill>
                  <a:prstClr val="black"/>
                </a:solidFill>
                <a:effectLst/>
                <a:uLnTx/>
                <a:uFillTx/>
                <a:latin typeface="Arial" pitchFamily="34"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19</a:t>
            </a:fld>
            <a:endParaRPr kumimoji="0" lang="fr-FR" sz="1300" b="0" i="0" u="none" strike="noStrike" kern="1200" cap="none" spc="0" normalizeH="0" baseline="0" noProof="0" dirty="0">
              <a:ln>
                <a:noFill/>
              </a:ln>
              <a:solidFill>
                <a:prstClr val="black"/>
              </a:solidFill>
              <a:effectLst/>
              <a:uLnTx/>
              <a:uFillTx/>
              <a:latin typeface="Arial" pitchFamily="34" charset="0"/>
              <a:ea typeface="+mn-ea"/>
              <a:cs typeface="+mn-cs"/>
            </a:endParaRPr>
          </a:p>
        </p:txBody>
      </p:sp>
    </p:spTree>
    <p:extLst>
      <p:ext uri="{BB962C8B-B14F-4D97-AF65-F5344CB8AC3E}">
        <p14:creationId xmlns:p14="http://schemas.microsoft.com/office/powerpoint/2010/main" val="44899882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381000" y="685800"/>
            <a:ext cx="6096000" cy="3429000"/>
          </a:xfrm>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B06CD8F-B7ED-4A05-9FB1-A01CC0EF02CC}" type="slidenum">
              <a:rPr kumimoji="0" lang="fr-FR" sz="1300" b="0" i="0" u="none" strike="noStrike" kern="1200" cap="none" spc="0" normalizeH="0" baseline="0" noProof="0" smtClean="0">
                <a:ln>
                  <a:noFill/>
                </a:ln>
                <a:solidFill>
                  <a:prstClr val="black"/>
                </a:solidFill>
                <a:effectLst/>
                <a:uLnTx/>
                <a:uFillTx/>
                <a:latin typeface="Arial" pitchFamily="34"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20</a:t>
            </a:fld>
            <a:endParaRPr kumimoji="0" lang="fr-FR" sz="1300" b="0" i="0" u="none" strike="noStrike" kern="1200" cap="none" spc="0" normalizeH="0" baseline="0" noProof="0" dirty="0">
              <a:ln>
                <a:noFill/>
              </a:ln>
              <a:solidFill>
                <a:prstClr val="black"/>
              </a:solidFill>
              <a:effectLst/>
              <a:uLnTx/>
              <a:uFillTx/>
              <a:latin typeface="Arial" pitchFamily="34" charset="0"/>
              <a:ea typeface="+mn-ea"/>
              <a:cs typeface="+mn-cs"/>
            </a:endParaRPr>
          </a:p>
        </p:txBody>
      </p:sp>
    </p:spTree>
    <p:extLst>
      <p:ext uri="{BB962C8B-B14F-4D97-AF65-F5344CB8AC3E}">
        <p14:creationId xmlns:p14="http://schemas.microsoft.com/office/powerpoint/2010/main" val="274479955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381000" y="685800"/>
            <a:ext cx="6096000" cy="3429000"/>
          </a:xfrm>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B06CD8F-B7ED-4A05-9FB1-A01CC0EF02CC}" type="slidenum">
              <a:rPr kumimoji="0" lang="fr-FR" sz="1300" b="0" i="0" u="none" strike="noStrike" kern="1200" cap="none" spc="0" normalizeH="0" baseline="0" noProof="0" smtClean="0">
                <a:ln>
                  <a:noFill/>
                </a:ln>
                <a:solidFill>
                  <a:prstClr val="black"/>
                </a:solidFill>
                <a:effectLst/>
                <a:uLnTx/>
                <a:uFillTx/>
                <a:latin typeface="Arial" pitchFamily="34"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21</a:t>
            </a:fld>
            <a:endParaRPr kumimoji="0" lang="fr-FR" sz="1300" b="0" i="0" u="none" strike="noStrike" kern="1200" cap="none" spc="0" normalizeH="0" baseline="0" noProof="0" dirty="0">
              <a:ln>
                <a:noFill/>
              </a:ln>
              <a:solidFill>
                <a:prstClr val="black"/>
              </a:solidFill>
              <a:effectLst/>
              <a:uLnTx/>
              <a:uFillTx/>
              <a:latin typeface="Arial" pitchFamily="34" charset="0"/>
              <a:ea typeface="+mn-ea"/>
              <a:cs typeface="+mn-cs"/>
            </a:endParaRPr>
          </a:p>
        </p:txBody>
      </p:sp>
    </p:spTree>
    <p:extLst>
      <p:ext uri="{BB962C8B-B14F-4D97-AF65-F5344CB8AC3E}">
        <p14:creationId xmlns:p14="http://schemas.microsoft.com/office/powerpoint/2010/main" val="334128385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381000" y="685800"/>
            <a:ext cx="6096000" cy="3429000"/>
          </a:xfrm>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B06CD8F-B7ED-4A05-9FB1-A01CC0EF02CC}" type="slidenum">
              <a:rPr kumimoji="0" lang="fr-FR" sz="1300" b="0" i="0" u="none" strike="noStrike" kern="1200" cap="none" spc="0" normalizeH="0" baseline="0" noProof="0" smtClean="0">
                <a:ln>
                  <a:noFill/>
                </a:ln>
                <a:solidFill>
                  <a:prstClr val="black"/>
                </a:solidFill>
                <a:effectLst/>
                <a:uLnTx/>
                <a:uFillTx/>
                <a:latin typeface="Arial" pitchFamily="34"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22</a:t>
            </a:fld>
            <a:endParaRPr kumimoji="0" lang="fr-FR" sz="1300" b="0" i="0" u="none" strike="noStrike" kern="1200" cap="none" spc="0" normalizeH="0" baseline="0" noProof="0" dirty="0">
              <a:ln>
                <a:noFill/>
              </a:ln>
              <a:solidFill>
                <a:prstClr val="black"/>
              </a:solidFill>
              <a:effectLst/>
              <a:uLnTx/>
              <a:uFillTx/>
              <a:latin typeface="Arial" pitchFamily="34" charset="0"/>
              <a:ea typeface="+mn-ea"/>
              <a:cs typeface="+mn-cs"/>
            </a:endParaRPr>
          </a:p>
        </p:txBody>
      </p:sp>
    </p:spTree>
    <p:extLst>
      <p:ext uri="{BB962C8B-B14F-4D97-AF65-F5344CB8AC3E}">
        <p14:creationId xmlns:p14="http://schemas.microsoft.com/office/powerpoint/2010/main" val="369309615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381000" y="685800"/>
            <a:ext cx="6096000" cy="3429000"/>
          </a:xfrm>
        </p:spPr>
      </p:sp>
      <p:sp>
        <p:nvSpPr>
          <p:cNvPr id="3" name="Espace réservé des notes 2"/>
          <p:cNvSpPr>
            <a:spLocks noGrp="1"/>
          </p:cNvSpPr>
          <p:nvPr>
            <p:ph type="body" idx="1"/>
          </p:nvPr>
        </p:nvSpPr>
        <p:spPr/>
        <p:txBody>
          <a:bodyPr>
            <a:normAutofit/>
          </a:bodyPr>
          <a:lstStyle/>
          <a:p>
            <a:endParaRPr lang="fr-FR" dirty="0"/>
          </a:p>
        </p:txBody>
      </p:sp>
      <p:sp>
        <p:nvSpPr>
          <p:cNvPr id="4" name="Espace réservé du numéro de diapositive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B06CD8F-B7ED-4A05-9FB1-A01CC0EF02CC}" type="slidenum">
              <a:rPr kumimoji="0" lang="fr-FR" sz="1300" b="0" i="0" u="none" strike="noStrike" kern="1200" cap="none" spc="0" normalizeH="0" baseline="0" noProof="0" smtClean="0">
                <a:ln>
                  <a:noFill/>
                </a:ln>
                <a:solidFill>
                  <a:prstClr val="black"/>
                </a:solidFill>
                <a:effectLst/>
                <a:uLnTx/>
                <a:uFillTx/>
                <a:latin typeface="Arial" pitchFamily="34"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0" lang="fr-FR" sz="1300" b="0" i="0" u="none" strike="noStrike" kern="1200" cap="none" spc="0" normalizeH="0" baseline="0" noProof="0" dirty="0">
              <a:ln>
                <a:noFill/>
              </a:ln>
              <a:solidFill>
                <a:prstClr val="black"/>
              </a:solidFill>
              <a:effectLst/>
              <a:uLnTx/>
              <a:uFillTx/>
              <a:latin typeface="Arial" pitchFamily="34" charset="0"/>
              <a:ea typeface="+mn-ea"/>
              <a:cs typeface="+mn-cs"/>
            </a:endParaRPr>
          </a:p>
        </p:txBody>
      </p:sp>
    </p:spTree>
    <p:extLst>
      <p:ext uri="{BB962C8B-B14F-4D97-AF65-F5344CB8AC3E}">
        <p14:creationId xmlns:p14="http://schemas.microsoft.com/office/powerpoint/2010/main" val="206291217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381000" y="685800"/>
            <a:ext cx="6096000" cy="3429000"/>
          </a:xfrm>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B06CD8F-B7ED-4A05-9FB1-A01CC0EF02CC}" type="slidenum">
              <a:rPr kumimoji="0" lang="fr-FR" sz="1300" b="0" i="0" u="none" strike="noStrike" kern="1200" cap="none" spc="0" normalizeH="0" baseline="0" noProof="0" smtClean="0">
                <a:ln>
                  <a:noFill/>
                </a:ln>
                <a:solidFill>
                  <a:prstClr val="black"/>
                </a:solidFill>
                <a:effectLst/>
                <a:uLnTx/>
                <a:uFillTx/>
                <a:latin typeface="Arial" pitchFamily="34"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23</a:t>
            </a:fld>
            <a:endParaRPr kumimoji="0" lang="fr-FR" sz="1300" b="0" i="0" u="none" strike="noStrike" kern="1200" cap="none" spc="0" normalizeH="0" baseline="0" noProof="0" dirty="0">
              <a:ln>
                <a:noFill/>
              </a:ln>
              <a:solidFill>
                <a:prstClr val="black"/>
              </a:solidFill>
              <a:effectLst/>
              <a:uLnTx/>
              <a:uFillTx/>
              <a:latin typeface="Arial" pitchFamily="34" charset="0"/>
              <a:ea typeface="+mn-ea"/>
              <a:cs typeface="+mn-cs"/>
            </a:endParaRPr>
          </a:p>
        </p:txBody>
      </p:sp>
    </p:spTree>
    <p:extLst>
      <p:ext uri="{BB962C8B-B14F-4D97-AF65-F5344CB8AC3E}">
        <p14:creationId xmlns:p14="http://schemas.microsoft.com/office/powerpoint/2010/main" val="190517696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381000" y="685800"/>
            <a:ext cx="6096000" cy="3429000"/>
          </a:xfrm>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B06CD8F-B7ED-4A05-9FB1-A01CC0EF02CC}" type="slidenum">
              <a:rPr kumimoji="0" lang="fr-FR" sz="1300" b="0" i="0" u="none" strike="noStrike" kern="1200" cap="none" spc="0" normalizeH="0" baseline="0" noProof="0" smtClean="0">
                <a:ln>
                  <a:noFill/>
                </a:ln>
                <a:solidFill>
                  <a:prstClr val="black"/>
                </a:solidFill>
                <a:effectLst/>
                <a:uLnTx/>
                <a:uFillTx/>
                <a:latin typeface="Arial" pitchFamily="34"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24</a:t>
            </a:fld>
            <a:endParaRPr kumimoji="0" lang="fr-FR" sz="1300" b="0" i="0" u="none" strike="noStrike" kern="1200" cap="none" spc="0" normalizeH="0" baseline="0" noProof="0" dirty="0">
              <a:ln>
                <a:noFill/>
              </a:ln>
              <a:solidFill>
                <a:prstClr val="black"/>
              </a:solidFill>
              <a:effectLst/>
              <a:uLnTx/>
              <a:uFillTx/>
              <a:latin typeface="Arial" pitchFamily="34" charset="0"/>
              <a:ea typeface="+mn-ea"/>
              <a:cs typeface="+mn-cs"/>
            </a:endParaRPr>
          </a:p>
        </p:txBody>
      </p:sp>
    </p:spTree>
    <p:extLst>
      <p:ext uri="{BB962C8B-B14F-4D97-AF65-F5344CB8AC3E}">
        <p14:creationId xmlns:p14="http://schemas.microsoft.com/office/powerpoint/2010/main" val="209843235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487363" y="685800"/>
            <a:ext cx="5883275" cy="3309938"/>
          </a:xfrm>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B06CD8F-B7ED-4A05-9FB1-A01CC0EF02CC}" type="slidenum">
              <a:rPr kumimoji="0" lang="fr-FR" sz="1200" b="0" i="0" u="none" strike="noStrike" kern="1200" cap="none" spc="0" normalizeH="0" baseline="0" noProof="0" smtClean="0">
                <a:ln>
                  <a:noFill/>
                </a:ln>
                <a:solidFill>
                  <a:prstClr val="black"/>
                </a:solidFill>
                <a:effectLst/>
                <a:uLnTx/>
                <a:uFillTx/>
                <a:latin typeface="Arial" pitchFamily="34"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27</a:t>
            </a:fld>
            <a:endParaRPr kumimoji="0" lang="fr-FR" sz="1200" b="0" i="0" u="none" strike="noStrike" kern="1200" cap="none" spc="0" normalizeH="0" baseline="0" noProof="0" dirty="0">
              <a:ln>
                <a:noFill/>
              </a:ln>
              <a:solidFill>
                <a:prstClr val="black"/>
              </a:solidFill>
              <a:effectLst/>
              <a:uLnTx/>
              <a:uFillTx/>
              <a:latin typeface="Arial" pitchFamily="34" charset="0"/>
              <a:ea typeface="+mn-ea"/>
              <a:cs typeface="+mn-cs"/>
            </a:endParaRPr>
          </a:p>
        </p:txBody>
      </p:sp>
    </p:spTree>
    <p:extLst>
      <p:ext uri="{BB962C8B-B14F-4D97-AF65-F5344CB8AC3E}">
        <p14:creationId xmlns:p14="http://schemas.microsoft.com/office/powerpoint/2010/main" val="375735976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381000" y="685800"/>
            <a:ext cx="6096000" cy="3429000"/>
          </a:xfrm>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B06CD8F-B7ED-4A05-9FB1-A01CC0EF02CC}" type="slidenum">
              <a:rPr kumimoji="0" lang="fr-FR" sz="1200" b="0" i="0" u="none" strike="noStrike" kern="1200" cap="none" spc="0" normalizeH="0" baseline="0" noProof="0" smtClean="0">
                <a:ln>
                  <a:noFill/>
                </a:ln>
                <a:solidFill>
                  <a:prstClr val="black"/>
                </a:solidFill>
                <a:effectLst/>
                <a:uLnTx/>
                <a:uFillTx/>
                <a:latin typeface="Arial" pitchFamily="34"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28</a:t>
            </a:fld>
            <a:endParaRPr kumimoji="0" lang="fr-FR" sz="1200" b="0" i="0" u="none" strike="noStrike" kern="1200" cap="none" spc="0" normalizeH="0" baseline="0" noProof="0" dirty="0">
              <a:ln>
                <a:noFill/>
              </a:ln>
              <a:solidFill>
                <a:prstClr val="black"/>
              </a:solidFill>
              <a:effectLst/>
              <a:uLnTx/>
              <a:uFillTx/>
              <a:latin typeface="Arial" pitchFamily="34" charset="0"/>
              <a:ea typeface="+mn-ea"/>
              <a:cs typeface="+mn-cs"/>
            </a:endParaRPr>
          </a:p>
        </p:txBody>
      </p:sp>
    </p:spTree>
    <p:extLst>
      <p:ext uri="{BB962C8B-B14F-4D97-AF65-F5344CB8AC3E}">
        <p14:creationId xmlns:p14="http://schemas.microsoft.com/office/powerpoint/2010/main" val="52760996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381000" y="685800"/>
            <a:ext cx="6096000" cy="3429000"/>
          </a:xfrm>
        </p:spPr>
      </p:sp>
      <p:sp>
        <p:nvSpPr>
          <p:cNvPr id="3" name="Espace réservé des notes 2"/>
          <p:cNvSpPr>
            <a:spLocks noGrp="1"/>
          </p:cNvSpPr>
          <p:nvPr>
            <p:ph type="body" idx="1"/>
          </p:nvPr>
        </p:nvSpPr>
        <p:spPr/>
        <p:txBody>
          <a:bodyPr/>
          <a:lstStyle/>
          <a:p>
            <a:r>
              <a:rPr lang="fr-FR" dirty="0"/>
              <a:t>La Participation à la  sécurité globale regroupe deux activités professionnelles distinctes la  prévention des risques et la gestion de tous types d’évènements EN INTERACTION avec les autres acteurs de la sécurité en particulier les autorités publiques. </a:t>
            </a:r>
          </a:p>
          <a:p>
            <a:r>
              <a:rPr lang="fr-FR" dirty="0"/>
              <a:t>Ces deux activités nécessitent de développer dans le cadre de la formation :</a:t>
            </a:r>
          </a:p>
          <a:p>
            <a:pPr marL="171450" indent="-171450">
              <a:buFontTx/>
              <a:buChar char="-"/>
            </a:pPr>
            <a:r>
              <a:rPr lang="fr-FR" dirty="0"/>
              <a:t>Les capacités d’observation et d’analyse de l’environnement au sens le plus large du terme :</a:t>
            </a:r>
          </a:p>
          <a:p>
            <a:pPr marL="457200" lvl="1" indent="0">
              <a:buFontTx/>
              <a:buNone/>
            </a:pPr>
            <a:r>
              <a:rPr lang="fr-FR" dirty="0"/>
              <a:t> - Environnement physique : analyse des risques </a:t>
            </a:r>
          </a:p>
          <a:p>
            <a:pPr marL="628650" lvl="1" indent="-171450">
              <a:buFontTx/>
              <a:buChar char="-"/>
            </a:pPr>
            <a:r>
              <a:rPr lang="fr-FR" dirty="0"/>
              <a:t>Environnement institutionnel : analyse des responsabilités et des compétences </a:t>
            </a:r>
          </a:p>
          <a:p>
            <a:pPr marL="628650" lvl="1" indent="-171450">
              <a:buFontTx/>
              <a:buChar char="-"/>
            </a:pPr>
            <a:r>
              <a:rPr lang="fr-FR" dirty="0"/>
              <a:t>Environnement Humain : afin d’assurer les relations avec les autorités</a:t>
            </a:r>
          </a:p>
          <a:p>
            <a:pPr marL="628650" lvl="1" indent="-171450">
              <a:buFontTx/>
              <a:buChar char="-"/>
            </a:pPr>
            <a:r>
              <a:rPr lang="fr-FR" dirty="0"/>
              <a:t>Environnement juridique : </a:t>
            </a:r>
          </a:p>
          <a:p>
            <a:pPr marL="171450" lvl="0" indent="-171450">
              <a:buFontTx/>
              <a:buChar char="-"/>
            </a:pPr>
            <a:r>
              <a:rPr lang="fr-FR" dirty="0"/>
              <a:t>La capacité à construire une réponse préventive ou curative adaptée à la situation et à l’environnement. Ce qui implique le développement d’une capacité de communication structurée et adaptée ( écrite et orale)</a:t>
            </a:r>
          </a:p>
          <a:p>
            <a:pPr marL="171450" lvl="0" indent="-171450">
              <a:buFontTx/>
              <a:buChar char="-"/>
            </a:pPr>
            <a:endParaRPr lang="fr-FR" dirty="0"/>
          </a:p>
          <a:p>
            <a:pPr marL="0" lvl="0" indent="0">
              <a:buFontTx/>
              <a:buNone/>
            </a:pPr>
            <a:r>
              <a:rPr lang="fr-FR" dirty="0"/>
              <a:t>Ces savoirs agir s’appuient très largement sur le développement de savoirs et compétences juridiques.</a:t>
            </a:r>
          </a:p>
          <a:p>
            <a:pPr marL="171450" lvl="0" indent="-171450">
              <a:buFontTx/>
              <a:buChar char="-"/>
            </a:pPr>
            <a:endParaRPr lang="fr-FR" dirty="0"/>
          </a:p>
          <a:p>
            <a:pPr marL="0" lvl="0" indent="0">
              <a:buFontTx/>
              <a:buNone/>
            </a:pPr>
            <a:endParaRPr lang="fr-FR" dirty="0"/>
          </a:p>
        </p:txBody>
      </p:sp>
      <p:sp>
        <p:nvSpPr>
          <p:cNvPr id="4" name="Espace réservé du numéro de diapositive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B06CD8F-B7ED-4A05-9FB1-A01CC0EF02CC}" type="slidenum">
              <a:rPr kumimoji="0" lang="fr-FR" sz="1200" b="0" i="0" u="none" strike="noStrike" kern="1200" cap="none" spc="0" normalizeH="0" baseline="0" noProof="0" smtClean="0">
                <a:ln>
                  <a:noFill/>
                </a:ln>
                <a:solidFill>
                  <a:prstClr val="black"/>
                </a:solidFill>
                <a:effectLst/>
                <a:uLnTx/>
                <a:uFillTx/>
                <a:latin typeface="Arial" pitchFamily="34"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29</a:t>
            </a:fld>
            <a:endParaRPr kumimoji="0" lang="fr-FR" sz="1200" b="0" i="0" u="none" strike="noStrike" kern="1200" cap="none" spc="0" normalizeH="0" baseline="0" noProof="0" dirty="0">
              <a:ln>
                <a:noFill/>
              </a:ln>
              <a:solidFill>
                <a:prstClr val="black"/>
              </a:solidFill>
              <a:effectLst/>
              <a:uLnTx/>
              <a:uFillTx/>
              <a:latin typeface="Arial" pitchFamily="34" charset="0"/>
              <a:ea typeface="+mn-ea"/>
              <a:cs typeface="+mn-cs"/>
            </a:endParaRPr>
          </a:p>
        </p:txBody>
      </p:sp>
    </p:spTree>
    <p:extLst>
      <p:ext uri="{BB962C8B-B14F-4D97-AF65-F5344CB8AC3E}">
        <p14:creationId xmlns:p14="http://schemas.microsoft.com/office/powerpoint/2010/main" val="105580931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381000" y="685800"/>
            <a:ext cx="6096000" cy="3429000"/>
          </a:xfrm>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B06CD8F-B7ED-4A05-9FB1-A01CC0EF02CC}" type="slidenum">
              <a:rPr kumimoji="0" lang="fr-FR" sz="1200" b="0" i="0" u="none" strike="noStrike" kern="1200" cap="none" spc="0" normalizeH="0" baseline="0" noProof="0" smtClean="0">
                <a:ln>
                  <a:noFill/>
                </a:ln>
                <a:solidFill>
                  <a:prstClr val="black"/>
                </a:solidFill>
                <a:effectLst/>
                <a:uLnTx/>
                <a:uFillTx/>
                <a:latin typeface="Arial" pitchFamily="34"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30</a:t>
            </a:fld>
            <a:endParaRPr kumimoji="0" lang="fr-FR" sz="1200" b="0" i="0" u="none" strike="noStrike" kern="1200" cap="none" spc="0" normalizeH="0" baseline="0" noProof="0" dirty="0">
              <a:ln>
                <a:noFill/>
              </a:ln>
              <a:solidFill>
                <a:prstClr val="black"/>
              </a:solidFill>
              <a:effectLst/>
              <a:uLnTx/>
              <a:uFillTx/>
              <a:latin typeface="Arial" pitchFamily="34" charset="0"/>
              <a:ea typeface="+mn-ea"/>
              <a:cs typeface="+mn-cs"/>
            </a:endParaRPr>
          </a:p>
        </p:txBody>
      </p:sp>
    </p:spTree>
    <p:extLst>
      <p:ext uri="{BB962C8B-B14F-4D97-AF65-F5344CB8AC3E}">
        <p14:creationId xmlns:p14="http://schemas.microsoft.com/office/powerpoint/2010/main" val="3810043818"/>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381000" y="685800"/>
            <a:ext cx="6096000" cy="3429000"/>
          </a:xfrm>
        </p:spPr>
      </p:sp>
      <p:sp>
        <p:nvSpPr>
          <p:cNvPr id="3" name="Espace réservé des notes 2"/>
          <p:cNvSpPr>
            <a:spLocks noGrp="1"/>
          </p:cNvSpPr>
          <p:nvPr>
            <p:ph type="body" idx="1"/>
          </p:nvPr>
        </p:nvSpPr>
        <p:spPr/>
        <p:txBody>
          <a:bodyPr/>
          <a:lstStyle/>
          <a:p>
            <a:r>
              <a:rPr lang="fr-FR" dirty="0"/>
              <a:t>Il s’agira donc de comme pour toute compétence professionnelle de développer une approche par les activités professionnelles qui peuvent être : </a:t>
            </a:r>
          </a:p>
          <a:p>
            <a:r>
              <a:rPr lang="fr-FR" dirty="0"/>
              <a:t>construites et simulées dans le cadre de la formation.</a:t>
            </a:r>
          </a:p>
          <a:p>
            <a:r>
              <a:rPr lang="fr-FR" dirty="0"/>
              <a:t>Observées, partagées et analysées a partir d’expériences acquise en milieu professionnelle  par les étudiants ou de situations  réelles documentées apportées dans le cadre de la formation. </a:t>
            </a:r>
          </a:p>
          <a:p>
            <a:r>
              <a:rPr lang="fr-FR" dirty="0"/>
              <a:t>Les apports d’expériences de professionnels cadres de la sécurité publique  permettront aux étudiants de mieux comprendre leurs actions et de se placer plus facilement dans la posture de coopération avec ces dernières. </a:t>
            </a:r>
          </a:p>
        </p:txBody>
      </p:sp>
      <p:sp>
        <p:nvSpPr>
          <p:cNvPr id="4" name="Espace réservé du numéro de diapositive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B06CD8F-B7ED-4A05-9FB1-A01CC0EF02CC}" type="slidenum">
              <a:rPr kumimoji="0" lang="fr-FR" sz="1200" b="0" i="0" u="none" strike="noStrike" kern="1200" cap="none" spc="0" normalizeH="0" baseline="0" noProof="0" smtClean="0">
                <a:ln>
                  <a:noFill/>
                </a:ln>
                <a:solidFill>
                  <a:prstClr val="black"/>
                </a:solidFill>
                <a:effectLst/>
                <a:uLnTx/>
                <a:uFillTx/>
                <a:latin typeface="Arial" pitchFamily="34"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31</a:t>
            </a:fld>
            <a:endParaRPr kumimoji="0" lang="fr-FR" sz="1200" b="0" i="0" u="none" strike="noStrike" kern="1200" cap="none" spc="0" normalizeH="0" baseline="0" noProof="0" dirty="0">
              <a:ln>
                <a:noFill/>
              </a:ln>
              <a:solidFill>
                <a:prstClr val="black"/>
              </a:solidFill>
              <a:effectLst/>
              <a:uLnTx/>
              <a:uFillTx/>
              <a:latin typeface="Arial" pitchFamily="34" charset="0"/>
              <a:ea typeface="+mn-ea"/>
              <a:cs typeface="+mn-cs"/>
            </a:endParaRPr>
          </a:p>
        </p:txBody>
      </p:sp>
    </p:spTree>
    <p:extLst>
      <p:ext uri="{BB962C8B-B14F-4D97-AF65-F5344CB8AC3E}">
        <p14:creationId xmlns:p14="http://schemas.microsoft.com/office/powerpoint/2010/main" val="1285551119"/>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381000" y="685800"/>
            <a:ext cx="6096000" cy="3429000"/>
          </a:xfrm>
        </p:spPr>
      </p:sp>
      <p:sp>
        <p:nvSpPr>
          <p:cNvPr id="3" name="Espace réservé des notes 2"/>
          <p:cNvSpPr>
            <a:spLocks noGrp="1"/>
          </p:cNvSpPr>
          <p:nvPr>
            <p:ph type="body" idx="1"/>
          </p:nvPr>
        </p:nvSpPr>
        <p:spPr/>
        <p:txBody>
          <a:bodyPr>
            <a:normAutofit/>
          </a:bodyPr>
          <a:lstStyle/>
          <a:p>
            <a:r>
              <a:rPr lang="fr-FR" dirty="0"/>
              <a:t>L’épreuve E6 se présente sous la forme d’une étude de cas de 4h. </a:t>
            </a:r>
          </a:p>
          <a:p>
            <a:r>
              <a:rPr lang="fr-FR" dirty="0"/>
              <a:t>L’épreuve est définie par le référentiel de certification (compétences et savoirs associés) et le cahier des charges. </a:t>
            </a:r>
          </a:p>
          <a:p>
            <a:r>
              <a:rPr lang="fr-FR" dirty="0"/>
              <a:t>L’épreuve se présente sous la forme d’un ou de</a:t>
            </a:r>
            <a:r>
              <a:rPr lang="fr-FR" sz="1800" dirty="0">
                <a:effectLst/>
                <a:latin typeface="Arial" panose="020B0604020202020204" pitchFamily="34" charset="0"/>
                <a:ea typeface="Calibri" panose="020F0502020204030204" pitchFamily="34" charset="0"/>
              </a:rPr>
              <a:t>ux contextes professionnels mettant en œuvre les différents acteurs de la sécurité globale et leurs interactions, accompagnés d’un questionnement et d’une base documentaire. </a:t>
            </a:r>
          </a:p>
          <a:p>
            <a:pPr algn="just">
              <a:lnSpc>
                <a:spcPct val="115000"/>
              </a:lnSpc>
            </a:pPr>
            <a:r>
              <a:rPr lang="fr-FR" sz="1100" dirty="0">
                <a:effectLst/>
                <a:latin typeface="Arial" panose="020B0604020202020204" pitchFamily="34" charset="0"/>
                <a:ea typeface="Calibri" panose="020F0502020204030204" pitchFamily="34" charset="0"/>
              </a:rPr>
              <a:t>Chaque situation conduit le candidat à construire des réponses argumentées comportant :</a:t>
            </a:r>
            <a:endParaRPr lang="fr-FR" sz="1000" dirty="0">
              <a:effectLst/>
              <a:latin typeface="Times New Roman" panose="02020603050405020304" pitchFamily="18" charset="0"/>
              <a:ea typeface="Times New Roman" panose="02020603050405020304" pitchFamily="18" charset="0"/>
            </a:endParaRPr>
          </a:p>
          <a:p>
            <a:pPr marL="342900" lvl="0" indent="-342900" algn="just">
              <a:lnSpc>
                <a:spcPct val="115000"/>
              </a:lnSpc>
              <a:buFont typeface="Times New Roman" panose="02020603050405020304" pitchFamily="18" charset="0"/>
              <a:buChar char="-"/>
            </a:pPr>
            <a:r>
              <a:rPr lang="fr-FR" sz="1100" dirty="0">
                <a:effectLst/>
                <a:latin typeface="Arial" panose="020B0604020202020204" pitchFamily="34" charset="0"/>
                <a:ea typeface="Calibri" panose="020F0502020204030204" pitchFamily="34" charset="0"/>
              </a:rPr>
              <a:t>Une analyse de la situation au regard du contexte de la législation et de la réglementation ;</a:t>
            </a:r>
            <a:endParaRPr lang="fr-FR" sz="1000" dirty="0">
              <a:effectLst/>
              <a:latin typeface="Times New Roman" panose="02020603050405020304" pitchFamily="18" charset="0"/>
              <a:ea typeface="Calibri" panose="020F0502020204030204" pitchFamily="34" charset="0"/>
            </a:endParaRPr>
          </a:p>
          <a:p>
            <a:pPr marL="342900" lvl="0" indent="-342900" algn="just">
              <a:lnSpc>
                <a:spcPct val="115000"/>
              </a:lnSpc>
              <a:buFont typeface="Times New Roman" panose="02020603050405020304" pitchFamily="18" charset="0"/>
              <a:buChar char="-"/>
            </a:pPr>
            <a:r>
              <a:rPr lang="fr-FR" sz="1100" dirty="0">
                <a:effectLst/>
                <a:latin typeface="Arial" panose="020B0604020202020204" pitchFamily="34" charset="0"/>
                <a:ea typeface="Calibri" panose="020F0502020204030204" pitchFamily="34" charset="0"/>
              </a:rPr>
              <a:t>La proposition d’une solution ;</a:t>
            </a:r>
            <a:endParaRPr lang="fr-FR" sz="1000" dirty="0">
              <a:effectLst/>
              <a:latin typeface="Times New Roman" panose="02020603050405020304" pitchFamily="18" charset="0"/>
              <a:ea typeface="Calibri" panose="020F0502020204030204" pitchFamily="34" charset="0"/>
            </a:endParaRPr>
          </a:p>
          <a:p>
            <a:pPr marL="342900" lvl="0" indent="-342900" algn="just">
              <a:lnSpc>
                <a:spcPct val="115000"/>
              </a:lnSpc>
              <a:buFont typeface="Times New Roman" panose="02020603050405020304" pitchFamily="18" charset="0"/>
              <a:buChar char="-"/>
            </a:pPr>
            <a:r>
              <a:rPr lang="fr-FR" sz="1100" dirty="0">
                <a:effectLst/>
                <a:latin typeface="Arial" panose="020B0604020202020204" pitchFamily="34" charset="0"/>
                <a:ea typeface="Calibri" panose="020F0502020204030204" pitchFamily="34" charset="0"/>
              </a:rPr>
              <a:t>Les éléments juridiques et réglementaires sou tendant la solution proposée. </a:t>
            </a:r>
            <a:endParaRPr lang="fr-FR" sz="1000" dirty="0">
              <a:effectLst/>
              <a:latin typeface="Times New Roman" panose="02020603050405020304" pitchFamily="18" charset="0"/>
              <a:ea typeface="Calibri" panose="020F0502020204030204" pitchFamily="34" charset="0"/>
            </a:endParaRPr>
          </a:p>
          <a:p>
            <a:endParaRPr lang="fr-FR" dirty="0"/>
          </a:p>
          <a:p>
            <a:r>
              <a:rPr lang="fr-FR" dirty="0"/>
              <a:t>L’épreuve suppose donc de la part des candidats des capacités d’analyse (contexte, situation, documentation notamment juridique et professionnelle), ainsi que des capacités rédactionnelles et d’argumentation. </a:t>
            </a:r>
          </a:p>
        </p:txBody>
      </p:sp>
      <p:sp>
        <p:nvSpPr>
          <p:cNvPr id="4" name="Espace réservé du numéro de diapositive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B06CD8F-B7ED-4A05-9FB1-A01CC0EF02CC}" type="slidenum">
              <a:rPr kumimoji="0" lang="fr-FR" sz="1200" b="0" i="0" u="none" strike="noStrike" kern="1200" cap="none" spc="0" normalizeH="0" baseline="0" noProof="0" smtClean="0">
                <a:ln>
                  <a:noFill/>
                </a:ln>
                <a:solidFill>
                  <a:prstClr val="black"/>
                </a:solidFill>
                <a:effectLst/>
                <a:uLnTx/>
                <a:uFillTx/>
                <a:latin typeface="Arial" pitchFamily="34"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32</a:t>
            </a:fld>
            <a:endParaRPr kumimoji="0" lang="fr-FR" sz="1200" b="0" i="0" u="none" strike="noStrike" kern="1200" cap="none" spc="0" normalizeH="0" baseline="0" noProof="0" dirty="0">
              <a:ln>
                <a:noFill/>
              </a:ln>
              <a:solidFill>
                <a:prstClr val="black"/>
              </a:solidFill>
              <a:effectLst/>
              <a:uLnTx/>
              <a:uFillTx/>
              <a:latin typeface="Arial" pitchFamily="34" charset="0"/>
              <a:ea typeface="+mn-ea"/>
              <a:cs typeface="+mn-cs"/>
            </a:endParaRPr>
          </a:p>
        </p:txBody>
      </p:sp>
    </p:spTree>
    <p:extLst>
      <p:ext uri="{BB962C8B-B14F-4D97-AF65-F5344CB8AC3E}">
        <p14:creationId xmlns:p14="http://schemas.microsoft.com/office/powerpoint/2010/main" val="3330118907"/>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381000" y="685800"/>
            <a:ext cx="6096000" cy="3429000"/>
          </a:xfrm>
        </p:spPr>
      </p:sp>
      <p:sp>
        <p:nvSpPr>
          <p:cNvPr id="3" name="Espace réservé des notes 2"/>
          <p:cNvSpPr>
            <a:spLocks noGrp="1"/>
          </p:cNvSpPr>
          <p:nvPr>
            <p:ph type="body" idx="1"/>
          </p:nvPr>
        </p:nvSpPr>
        <p:spPr/>
        <p:txBody>
          <a:bodyPr>
            <a:normAutofit/>
          </a:bodyPr>
          <a:lstStyle/>
          <a:p>
            <a:r>
              <a:rPr lang="fr-FR" dirty="0"/>
              <a:t>Le cahier des charges précise les modalités de l’épreuve. </a:t>
            </a:r>
          </a:p>
          <a:p>
            <a:r>
              <a:rPr lang="fr-FR" dirty="0"/>
              <a:t> </a:t>
            </a:r>
          </a:p>
          <a:p>
            <a:r>
              <a:rPr lang="fr-FR" dirty="0"/>
              <a:t>Contexte : </a:t>
            </a:r>
          </a:p>
          <a:p>
            <a:r>
              <a:rPr lang="fr-FR" dirty="0"/>
              <a:t>Le sujet s’appuie sur un ou deux contextes professionnels.  </a:t>
            </a:r>
          </a:p>
          <a:p>
            <a:r>
              <a:rPr lang="fr-FR" dirty="0"/>
              <a:t>Ce(s) contexte(s) porte(nt) sur les deux activités du pôle 4 : </a:t>
            </a:r>
          </a:p>
          <a:p>
            <a:pPr lvl="0"/>
            <a:r>
              <a:rPr lang="fr-FR" dirty="0"/>
              <a:t>Une situation professionnelle ayant trait à la prévention des risques ;  </a:t>
            </a:r>
          </a:p>
          <a:p>
            <a:pPr lvl="0"/>
            <a:r>
              <a:rPr lang="fr-FR" dirty="0"/>
              <a:t>Une situation professionnelle ayant trait à la gestion d’incidents, accidents, événements ou crises.</a:t>
            </a:r>
          </a:p>
          <a:p>
            <a:r>
              <a:rPr lang="fr-FR" dirty="0"/>
              <a:t> </a:t>
            </a:r>
          </a:p>
          <a:p>
            <a:r>
              <a:rPr lang="fr-FR" dirty="0"/>
              <a:t>Le contexte est donc fourni, développé : le candidat doit sélectionner les informations pour traiter le cas. </a:t>
            </a:r>
          </a:p>
          <a:p>
            <a:r>
              <a:rPr lang="fr-FR" dirty="0"/>
              <a:t> </a:t>
            </a:r>
          </a:p>
          <a:p>
            <a:r>
              <a:rPr lang="fr-FR" dirty="0"/>
              <a:t>Base documentaire : </a:t>
            </a:r>
          </a:p>
          <a:p>
            <a:pPr lvl="0"/>
            <a:r>
              <a:rPr lang="fr-FR" dirty="0"/>
              <a:t>Les documents sont des documents professionnels et diversifiés (ex : plans, extraits de règlements ou de dossiers de sécurité, documentation juridique, articles de presse) ; </a:t>
            </a:r>
          </a:p>
          <a:p>
            <a:pPr lvl="0"/>
            <a:r>
              <a:rPr lang="fr-FR" dirty="0"/>
              <a:t>Les documents précisent les éléments du contexte et/ou du questionnement mais n’apportant pas l’intégralité des réponses (</a:t>
            </a:r>
            <a:r>
              <a:rPr lang="fr-FR" dirty="0" err="1"/>
              <a:t>cf</a:t>
            </a:r>
            <a:r>
              <a:rPr lang="fr-FR" dirty="0"/>
              <a:t> cahier des charges « aucune question ne pourra se limiter à une recherche d’informations dans les documents »). Cela suppose un apport de connaissances personnelles et une capacité d’analyse du candidat. </a:t>
            </a:r>
          </a:p>
          <a:p>
            <a:r>
              <a:rPr lang="fr-FR" dirty="0"/>
              <a:t> </a:t>
            </a:r>
          </a:p>
        </p:txBody>
      </p:sp>
      <p:sp>
        <p:nvSpPr>
          <p:cNvPr id="4" name="Espace réservé du numéro de diapositive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B06CD8F-B7ED-4A05-9FB1-A01CC0EF02CC}" type="slidenum">
              <a:rPr kumimoji="0" lang="fr-FR" sz="1200" b="0" i="0" u="none" strike="noStrike" kern="1200" cap="none" spc="0" normalizeH="0" baseline="0" noProof="0" smtClean="0">
                <a:ln>
                  <a:noFill/>
                </a:ln>
                <a:solidFill>
                  <a:prstClr val="black"/>
                </a:solidFill>
                <a:effectLst/>
                <a:uLnTx/>
                <a:uFillTx/>
                <a:latin typeface="Arial" pitchFamily="34"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33</a:t>
            </a:fld>
            <a:endParaRPr kumimoji="0" lang="fr-FR" sz="1200" b="0" i="0" u="none" strike="noStrike" kern="1200" cap="none" spc="0" normalizeH="0" baseline="0" noProof="0" dirty="0">
              <a:ln>
                <a:noFill/>
              </a:ln>
              <a:solidFill>
                <a:prstClr val="black"/>
              </a:solidFill>
              <a:effectLst/>
              <a:uLnTx/>
              <a:uFillTx/>
              <a:latin typeface="Arial" pitchFamily="34" charset="0"/>
              <a:ea typeface="+mn-ea"/>
              <a:cs typeface="+mn-cs"/>
            </a:endParaRPr>
          </a:p>
        </p:txBody>
      </p:sp>
    </p:spTree>
    <p:extLst>
      <p:ext uri="{BB962C8B-B14F-4D97-AF65-F5344CB8AC3E}">
        <p14:creationId xmlns:p14="http://schemas.microsoft.com/office/powerpoint/2010/main" val="1945464190"/>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381000" y="685800"/>
            <a:ext cx="6096000" cy="3429000"/>
          </a:xfrm>
        </p:spPr>
      </p:sp>
      <p:sp>
        <p:nvSpPr>
          <p:cNvPr id="3" name="Espace réservé des notes 2"/>
          <p:cNvSpPr>
            <a:spLocks noGrp="1"/>
          </p:cNvSpPr>
          <p:nvPr>
            <p:ph type="body" idx="1"/>
          </p:nvPr>
        </p:nvSpPr>
        <p:spPr/>
        <p:txBody>
          <a:bodyPr>
            <a:normAutofit/>
          </a:bodyPr>
          <a:lstStyle/>
          <a:p>
            <a:r>
              <a:rPr lang="fr-FR" dirty="0"/>
              <a:t>Consignes : </a:t>
            </a:r>
          </a:p>
          <a:p>
            <a:pPr lvl="0"/>
            <a:r>
              <a:rPr lang="fr-FR" dirty="0"/>
              <a:t>Le candidat est placé dans une posture professionnelle d’un personnel d’encadrement de la sécurité privée ; </a:t>
            </a:r>
          </a:p>
          <a:p>
            <a:pPr lvl="0"/>
            <a:r>
              <a:rPr lang="fr-FR" dirty="0"/>
              <a:t>Les consignes sont posées sous forme de verbes directeurs ; </a:t>
            </a:r>
          </a:p>
          <a:p>
            <a:pPr lvl="0"/>
            <a:r>
              <a:rPr lang="fr-FR" dirty="0"/>
              <a:t>Les missions confiées sont d’un niveau manager (ex : analyser, conseiller, rédiger, proposer…)</a:t>
            </a:r>
          </a:p>
          <a:p>
            <a:pPr lvl="0"/>
            <a:r>
              <a:rPr lang="fr-FR" dirty="0"/>
              <a:t>Cf niveaux supérieurs (4 analyse et 5 synthèse) de la taxonomie de Bloom. </a:t>
            </a:r>
          </a:p>
          <a:p>
            <a:endParaRPr lang="fr-FR" dirty="0"/>
          </a:p>
        </p:txBody>
      </p:sp>
      <p:sp>
        <p:nvSpPr>
          <p:cNvPr id="4" name="Espace réservé du numéro de diapositive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B06CD8F-B7ED-4A05-9FB1-A01CC0EF02CC}" type="slidenum">
              <a:rPr kumimoji="0" lang="fr-FR" sz="1200" b="0" i="0" u="none" strike="noStrike" kern="1200" cap="none" spc="0" normalizeH="0" baseline="0" noProof="0" smtClean="0">
                <a:ln>
                  <a:noFill/>
                </a:ln>
                <a:solidFill>
                  <a:prstClr val="black"/>
                </a:solidFill>
                <a:effectLst/>
                <a:uLnTx/>
                <a:uFillTx/>
                <a:latin typeface="Arial" pitchFamily="34"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34</a:t>
            </a:fld>
            <a:endParaRPr kumimoji="0" lang="fr-FR" sz="1200" b="0" i="0" u="none" strike="noStrike" kern="1200" cap="none" spc="0" normalizeH="0" baseline="0" noProof="0" dirty="0">
              <a:ln>
                <a:noFill/>
              </a:ln>
              <a:solidFill>
                <a:prstClr val="black"/>
              </a:solidFill>
              <a:effectLst/>
              <a:uLnTx/>
              <a:uFillTx/>
              <a:latin typeface="Arial" pitchFamily="34" charset="0"/>
              <a:ea typeface="+mn-ea"/>
              <a:cs typeface="+mn-cs"/>
            </a:endParaRPr>
          </a:p>
        </p:txBody>
      </p:sp>
    </p:spTree>
    <p:extLst>
      <p:ext uri="{BB962C8B-B14F-4D97-AF65-F5344CB8AC3E}">
        <p14:creationId xmlns:p14="http://schemas.microsoft.com/office/powerpoint/2010/main" val="209318961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normAutofit/>
          </a:bodyPr>
          <a:lstStyle/>
          <a:p>
            <a:endParaRPr lang="fr-FR" dirty="0"/>
          </a:p>
        </p:txBody>
      </p:sp>
      <p:sp>
        <p:nvSpPr>
          <p:cNvPr id="4" name="Espace réservé du numéro de diapositive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B06CD8F-B7ED-4A05-9FB1-A01CC0EF02CC}" type="slidenum">
              <a:rPr kumimoji="0" lang="fr-FR" sz="1300" b="0" i="0" u="none" strike="noStrike" kern="1200" cap="none" spc="0" normalizeH="0" baseline="0" noProof="0" smtClean="0">
                <a:ln>
                  <a:noFill/>
                </a:ln>
                <a:solidFill>
                  <a:prstClr val="black"/>
                </a:solidFill>
                <a:effectLst/>
                <a:uLnTx/>
                <a:uFillTx/>
                <a:latin typeface="Arial" pitchFamily="34"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0" lang="fr-FR" sz="1300" b="0" i="0" u="none" strike="noStrike" kern="1200" cap="none" spc="0" normalizeH="0" baseline="0" noProof="0" dirty="0">
              <a:ln>
                <a:noFill/>
              </a:ln>
              <a:solidFill>
                <a:prstClr val="black"/>
              </a:solidFill>
              <a:effectLst/>
              <a:uLnTx/>
              <a:uFillTx/>
              <a:latin typeface="Arial" pitchFamily="34" charset="0"/>
              <a:ea typeface="+mn-ea"/>
              <a:cs typeface="+mn-cs"/>
            </a:endParaRPr>
          </a:p>
        </p:txBody>
      </p:sp>
    </p:spTree>
    <p:extLst>
      <p:ext uri="{BB962C8B-B14F-4D97-AF65-F5344CB8AC3E}">
        <p14:creationId xmlns:p14="http://schemas.microsoft.com/office/powerpoint/2010/main" val="1203951747"/>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381000" y="685800"/>
            <a:ext cx="6096000" cy="3429000"/>
          </a:xfrm>
        </p:spPr>
      </p:sp>
      <p:sp>
        <p:nvSpPr>
          <p:cNvPr id="3" name="Espace réservé des notes 2"/>
          <p:cNvSpPr>
            <a:spLocks noGrp="1"/>
          </p:cNvSpPr>
          <p:nvPr>
            <p:ph type="body" idx="1"/>
          </p:nvPr>
        </p:nvSpPr>
        <p:spPr/>
        <p:txBody>
          <a:bodyPr>
            <a:normAutofit/>
          </a:bodyPr>
          <a:lstStyle/>
          <a:p>
            <a:pPr lvl="0"/>
            <a:r>
              <a:rPr lang="fr-FR" dirty="0"/>
              <a:t>Construction d’une réponse structurée et argumentée par le candidat comportant une analyse de la situation, une proposition de solution et les éléments juridiques et réglementaires sous-tendant cette solution. </a:t>
            </a:r>
          </a:p>
          <a:p>
            <a:pPr lvl="0"/>
            <a:r>
              <a:rPr lang="fr-FR" dirty="0"/>
              <a:t>Les réponses doivent être précises et argumentées.</a:t>
            </a:r>
          </a:p>
          <a:p>
            <a:r>
              <a:rPr lang="fr-FR" dirty="0"/>
              <a:t> </a:t>
            </a:r>
          </a:p>
          <a:p>
            <a:r>
              <a:rPr lang="fr-FR" dirty="0"/>
              <a:t>Importance des aspects juridiques et réglementaires : </a:t>
            </a:r>
          </a:p>
          <a:p>
            <a:pPr lvl="0"/>
            <a:r>
              <a:rPr lang="fr-FR" dirty="0"/>
              <a:t>Spécificité du BTS MOS / Bac pro Sécurité : pas seulement connaissance de la procédure pénale, mais maîtrise des principes juridiques (responsabilité civile / pénale, mécanismes d’indemnisation, droit du travail, etc.) ; </a:t>
            </a:r>
          </a:p>
          <a:p>
            <a:pPr lvl="0"/>
            <a:r>
              <a:rPr lang="fr-FR" dirty="0"/>
              <a:t>Compréhension et analyse de documents juridiques : articles de codes, jurisprudence, etc. ; </a:t>
            </a:r>
          </a:p>
          <a:p>
            <a:pPr lvl="0"/>
            <a:r>
              <a:rPr lang="fr-FR" dirty="0"/>
              <a:t>Méthodologie : analyse et mise en œuvre de la réglementation dans un contexte donné. </a:t>
            </a:r>
          </a:p>
          <a:p>
            <a:endParaRPr lang="fr-FR" dirty="0"/>
          </a:p>
        </p:txBody>
      </p:sp>
      <p:sp>
        <p:nvSpPr>
          <p:cNvPr id="4" name="Espace réservé du numéro de diapositive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B06CD8F-B7ED-4A05-9FB1-A01CC0EF02CC}" type="slidenum">
              <a:rPr kumimoji="0" lang="fr-FR" sz="1200" b="0" i="0" u="none" strike="noStrike" kern="1200" cap="none" spc="0" normalizeH="0" baseline="0" noProof="0" smtClean="0">
                <a:ln>
                  <a:noFill/>
                </a:ln>
                <a:solidFill>
                  <a:prstClr val="black"/>
                </a:solidFill>
                <a:effectLst/>
                <a:uLnTx/>
                <a:uFillTx/>
                <a:latin typeface="Arial" pitchFamily="34"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35</a:t>
            </a:fld>
            <a:endParaRPr kumimoji="0" lang="fr-FR" sz="1200" b="0" i="0" u="none" strike="noStrike" kern="1200" cap="none" spc="0" normalizeH="0" baseline="0" noProof="0" dirty="0">
              <a:ln>
                <a:noFill/>
              </a:ln>
              <a:solidFill>
                <a:prstClr val="black"/>
              </a:solidFill>
              <a:effectLst/>
              <a:uLnTx/>
              <a:uFillTx/>
              <a:latin typeface="Arial" pitchFamily="34" charset="0"/>
              <a:ea typeface="+mn-ea"/>
              <a:cs typeface="+mn-cs"/>
            </a:endParaRPr>
          </a:p>
        </p:txBody>
      </p:sp>
    </p:spTree>
    <p:extLst>
      <p:ext uri="{BB962C8B-B14F-4D97-AF65-F5344CB8AC3E}">
        <p14:creationId xmlns:p14="http://schemas.microsoft.com/office/powerpoint/2010/main" val="1009453807"/>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381000" y="685800"/>
            <a:ext cx="6096000" cy="3429000"/>
          </a:xfrm>
        </p:spPr>
      </p:sp>
      <p:sp>
        <p:nvSpPr>
          <p:cNvPr id="3" name="Espace réservé des notes 2"/>
          <p:cNvSpPr>
            <a:spLocks noGrp="1"/>
          </p:cNvSpPr>
          <p:nvPr>
            <p:ph type="body" idx="1"/>
          </p:nvPr>
        </p:nvSpPr>
        <p:spPr/>
        <p:txBody>
          <a:bodyPr/>
          <a:lstStyle/>
          <a:p>
            <a:r>
              <a:rPr lang="fr-FR" dirty="0"/>
              <a:t>L’étude de cas vise à évaluer le niveau d’acquisition des compétences du référentiel de certification. </a:t>
            </a:r>
          </a:p>
          <a:p>
            <a:r>
              <a:rPr lang="fr-FR" dirty="0"/>
              <a:t>1° Chaque question représente donc une situation problème pour la résolution de laquelle  le candidat doit mettre en œuvre une ou plusieurs compétences professionnelles.  </a:t>
            </a:r>
          </a:p>
          <a:p>
            <a:r>
              <a:rPr lang="fr-FR" dirty="0"/>
              <a:t>2° Les compétences seront alors évaluées  au regard des critères d’évaluation.</a:t>
            </a:r>
          </a:p>
          <a:p>
            <a:r>
              <a:rPr lang="fr-FR" dirty="0"/>
              <a:t>3° Le positionnement de chaque critère permettra de dessiner un profil de performance qui </a:t>
            </a:r>
            <a:r>
              <a:rPr lang="fr-FR" dirty="0" err="1"/>
              <a:t>poura</a:t>
            </a:r>
            <a:r>
              <a:rPr lang="fr-FR" dirty="0"/>
              <a:t> ensuite être valoriser =&gt; transformer en note.</a:t>
            </a:r>
          </a:p>
          <a:p>
            <a:r>
              <a:rPr lang="fr-FR" dirty="0"/>
              <a:t>les compétences professionnelles du référentiel  visées par chaque questions. </a:t>
            </a:r>
          </a:p>
          <a:p>
            <a:r>
              <a:rPr lang="fr-FR" dirty="0"/>
              <a:t>Un tableau de permet alors de positionner la performance du candidat pour chaque question en fonction des critères d’évaluation. </a:t>
            </a:r>
          </a:p>
          <a:p>
            <a:endParaRPr lang="fr-FR" dirty="0"/>
          </a:p>
          <a:p>
            <a:r>
              <a:rPr lang="fr-FR" dirty="0"/>
              <a:t>Pour cela </a:t>
            </a:r>
          </a:p>
          <a:p>
            <a:r>
              <a:rPr lang="fr-FR" dirty="0"/>
              <a:t>Pour cela les compétences visées par chaque questions sont repérées dans le corrigées et évaluées au regard des critères définis au référentiel : Les éléments discriminants de chaque niveau d’acquisition  </a:t>
            </a:r>
          </a:p>
        </p:txBody>
      </p:sp>
      <p:sp>
        <p:nvSpPr>
          <p:cNvPr id="4" name="Espace réservé du numéro de diapositive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B06CD8F-B7ED-4A05-9FB1-A01CC0EF02CC}" type="slidenum">
              <a:rPr kumimoji="0" lang="fr-FR" sz="1200" b="0" i="0" u="none" strike="noStrike" kern="1200" cap="none" spc="0" normalizeH="0" baseline="0" noProof="0" smtClean="0">
                <a:ln>
                  <a:noFill/>
                </a:ln>
                <a:solidFill>
                  <a:prstClr val="black"/>
                </a:solidFill>
                <a:effectLst/>
                <a:uLnTx/>
                <a:uFillTx/>
                <a:latin typeface="Arial" pitchFamily="34"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36</a:t>
            </a:fld>
            <a:endParaRPr kumimoji="0" lang="fr-FR" sz="1200" b="0" i="0" u="none" strike="noStrike" kern="1200" cap="none" spc="0" normalizeH="0" baseline="0" noProof="0" dirty="0">
              <a:ln>
                <a:noFill/>
              </a:ln>
              <a:solidFill>
                <a:prstClr val="black"/>
              </a:solidFill>
              <a:effectLst/>
              <a:uLnTx/>
              <a:uFillTx/>
              <a:latin typeface="Arial" pitchFamily="34" charset="0"/>
              <a:ea typeface="+mn-ea"/>
              <a:cs typeface="+mn-cs"/>
            </a:endParaRPr>
          </a:p>
        </p:txBody>
      </p:sp>
    </p:spTree>
    <p:extLst>
      <p:ext uri="{BB962C8B-B14F-4D97-AF65-F5344CB8AC3E}">
        <p14:creationId xmlns:p14="http://schemas.microsoft.com/office/powerpoint/2010/main" val="194851124"/>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381000" y="685800"/>
            <a:ext cx="6096000" cy="3429000"/>
          </a:xfrm>
        </p:spPr>
      </p:sp>
      <p:sp>
        <p:nvSpPr>
          <p:cNvPr id="3" name="Espace réservé des notes 2"/>
          <p:cNvSpPr>
            <a:spLocks noGrp="1"/>
          </p:cNvSpPr>
          <p:nvPr>
            <p:ph type="body" idx="1"/>
          </p:nvPr>
        </p:nvSpPr>
        <p:spPr/>
        <p:txBody>
          <a:bodyPr/>
          <a:lstStyle/>
          <a:p>
            <a:r>
              <a:rPr lang="fr-FR" dirty="0"/>
              <a:t>Chaque compétence est évaluée au regard de critères d’évaluation prédéterminés.</a:t>
            </a:r>
          </a:p>
        </p:txBody>
      </p:sp>
      <p:sp>
        <p:nvSpPr>
          <p:cNvPr id="4" name="Espace réservé du numéro de diapositive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B06CD8F-B7ED-4A05-9FB1-A01CC0EF02CC}" type="slidenum">
              <a:rPr kumimoji="0" lang="fr-FR" sz="1200" b="0" i="0" u="none" strike="noStrike" kern="1200" cap="none" spc="0" normalizeH="0" baseline="0" noProof="0" smtClean="0">
                <a:ln>
                  <a:noFill/>
                </a:ln>
                <a:solidFill>
                  <a:prstClr val="black"/>
                </a:solidFill>
                <a:effectLst/>
                <a:uLnTx/>
                <a:uFillTx/>
                <a:latin typeface="Arial" pitchFamily="34"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37</a:t>
            </a:fld>
            <a:endParaRPr kumimoji="0" lang="fr-FR" sz="1200" b="0" i="0" u="none" strike="noStrike" kern="1200" cap="none" spc="0" normalizeH="0" baseline="0" noProof="0" dirty="0">
              <a:ln>
                <a:noFill/>
              </a:ln>
              <a:solidFill>
                <a:prstClr val="black"/>
              </a:solidFill>
              <a:effectLst/>
              <a:uLnTx/>
              <a:uFillTx/>
              <a:latin typeface="Arial" pitchFamily="34" charset="0"/>
              <a:ea typeface="+mn-ea"/>
              <a:cs typeface="+mn-cs"/>
            </a:endParaRPr>
          </a:p>
        </p:txBody>
      </p:sp>
    </p:spTree>
    <p:extLst>
      <p:ext uri="{BB962C8B-B14F-4D97-AF65-F5344CB8AC3E}">
        <p14:creationId xmlns:p14="http://schemas.microsoft.com/office/powerpoint/2010/main" val="3242219007"/>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381000" y="685800"/>
            <a:ext cx="6096000" cy="3429000"/>
          </a:xfrm>
        </p:spPr>
      </p:sp>
      <p:sp>
        <p:nvSpPr>
          <p:cNvPr id="3" name="Espace réservé des notes 2"/>
          <p:cNvSpPr>
            <a:spLocks noGrp="1"/>
          </p:cNvSpPr>
          <p:nvPr>
            <p:ph type="body" idx="1"/>
          </p:nvPr>
        </p:nvSpPr>
        <p:spPr/>
        <p:txBody>
          <a:bodyPr/>
          <a:lstStyle/>
          <a:p>
            <a:r>
              <a:rPr lang="fr-FR" dirty="0"/>
              <a:t>Pour chaque compétence le corrigé fourni les éléments discriminants des différents niveaux de maitrise dans chaque situation </a:t>
            </a:r>
          </a:p>
          <a:p>
            <a:r>
              <a:rPr lang="fr-FR" dirty="0"/>
              <a:t> </a:t>
            </a:r>
          </a:p>
        </p:txBody>
      </p:sp>
      <p:sp>
        <p:nvSpPr>
          <p:cNvPr id="4" name="Espace réservé du numéro de diapositive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B06CD8F-B7ED-4A05-9FB1-A01CC0EF02CC}" type="slidenum">
              <a:rPr kumimoji="0" lang="fr-FR" sz="1200" b="0" i="0" u="none" strike="noStrike" kern="1200" cap="none" spc="0" normalizeH="0" baseline="0" noProof="0" smtClean="0">
                <a:ln>
                  <a:noFill/>
                </a:ln>
                <a:solidFill>
                  <a:prstClr val="black"/>
                </a:solidFill>
                <a:effectLst/>
                <a:uLnTx/>
                <a:uFillTx/>
                <a:latin typeface="Arial" pitchFamily="34"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38</a:t>
            </a:fld>
            <a:endParaRPr kumimoji="0" lang="fr-FR" sz="1200" b="0" i="0" u="none" strike="noStrike" kern="1200" cap="none" spc="0" normalizeH="0" baseline="0" noProof="0" dirty="0">
              <a:ln>
                <a:noFill/>
              </a:ln>
              <a:solidFill>
                <a:prstClr val="black"/>
              </a:solidFill>
              <a:effectLst/>
              <a:uLnTx/>
              <a:uFillTx/>
              <a:latin typeface="Arial" pitchFamily="34" charset="0"/>
              <a:ea typeface="+mn-ea"/>
              <a:cs typeface="+mn-cs"/>
            </a:endParaRPr>
          </a:p>
        </p:txBody>
      </p:sp>
    </p:spTree>
    <p:extLst>
      <p:ext uri="{BB962C8B-B14F-4D97-AF65-F5344CB8AC3E}">
        <p14:creationId xmlns:p14="http://schemas.microsoft.com/office/powerpoint/2010/main" val="3553321500"/>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381000" y="685800"/>
            <a:ext cx="6096000" cy="3429000"/>
          </a:xfrm>
        </p:spPr>
      </p:sp>
      <p:sp>
        <p:nvSpPr>
          <p:cNvPr id="3" name="Espace réservé des notes 2"/>
          <p:cNvSpPr>
            <a:spLocks noGrp="1"/>
          </p:cNvSpPr>
          <p:nvPr>
            <p:ph type="body" idx="1"/>
          </p:nvPr>
        </p:nvSpPr>
        <p:spPr/>
        <p:txBody>
          <a:bodyPr/>
          <a:lstStyle/>
          <a:p>
            <a:r>
              <a:rPr lang="fr-FR" dirty="0"/>
              <a:t>Les positionnements de chaque critère est ensuite déduit dans la grille d’évaluation.</a:t>
            </a:r>
          </a:p>
          <a:p>
            <a:r>
              <a:rPr lang="fr-FR" dirty="0"/>
              <a:t>Le profil ainsi défini permettra d’attribuer une note à chaque candidat. </a:t>
            </a:r>
          </a:p>
        </p:txBody>
      </p:sp>
      <p:sp>
        <p:nvSpPr>
          <p:cNvPr id="4" name="Espace réservé du numéro de diapositive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B06CD8F-B7ED-4A05-9FB1-A01CC0EF02CC}" type="slidenum">
              <a:rPr kumimoji="0" lang="fr-FR" sz="1200" b="0" i="0" u="none" strike="noStrike" kern="1200" cap="none" spc="0" normalizeH="0" baseline="0" noProof="0" smtClean="0">
                <a:ln>
                  <a:noFill/>
                </a:ln>
                <a:solidFill>
                  <a:prstClr val="black"/>
                </a:solidFill>
                <a:effectLst/>
                <a:uLnTx/>
                <a:uFillTx/>
                <a:latin typeface="Arial" pitchFamily="34"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39</a:t>
            </a:fld>
            <a:endParaRPr kumimoji="0" lang="fr-FR" sz="1200" b="0" i="0" u="none" strike="noStrike" kern="1200" cap="none" spc="0" normalizeH="0" baseline="0" noProof="0" dirty="0">
              <a:ln>
                <a:noFill/>
              </a:ln>
              <a:solidFill>
                <a:prstClr val="black"/>
              </a:solidFill>
              <a:effectLst/>
              <a:uLnTx/>
              <a:uFillTx/>
              <a:latin typeface="Arial" pitchFamily="34" charset="0"/>
              <a:ea typeface="+mn-ea"/>
              <a:cs typeface="+mn-cs"/>
            </a:endParaRPr>
          </a:p>
        </p:txBody>
      </p:sp>
    </p:spTree>
    <p:extLst>
      <p:ext uri="{BB962C8B-B14F-4D97-AF65-F5344CB8AC3E}">
        <p14:creationId xmlns:p14="http://schemas.microsoft.com/office/powerpoint/2010/main" val="2404304105"/>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381000" y="685800"/>
            <a:ext cx="6096000" cy="3429000"/>
          </a:xfrm>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B06CD8F-B7ED-4A05-9FB1-A01CC0EF02CC}" type="slidenum">
              <a:rPr kumimoji="0" lang="fr-FR" sz="1200" b="0" i="0" u="none" strike="noStrike" kern="1200" cap="none" spc="0" normalizeH="0" baseline="0" noProof="0" smtClean="0">
                <a:ln>
                  <a:noFill/>
                </a:ln>
                <a:solidFill>
                  <a:prstClr val="black"/>
                </a:solidFill>
                <a:effectLst/>
                <a:uLnTx/>
                <a:uFillTx/>
                <a:latin typeface="Arial" pitchFamily="34"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44</a:t>
            </a:fld>
            <a:endParaRPr kumimoji="0" lang="fr-FR" sz="1200" b="0" i="0" u="none" strike="noStrike" kern="1200" cap="none" spc="0" normalizeH="0" baseline="0" noProof="0" dirty="0">
              <a:ln>
                <a:noFill/>
              </a:ln>
              <a:solidFill>
                <a:prstClr val="black"/>
              </a:solidFill>
              <a:effectLst/>
              <a:uLnTx/>
              <a:uFillTx/>
              <a:latin typeface="Arial" pitchFamily="34" charset="0"/>
              <a:ea typeface="+mn-ea"/>
              <a:cs typeface="+mn-cs"/>
            </a:endParaRPr>
          </a:p>
        </p:txBody>
      </p:sp>
    </p:spTree>
    <p:extLst>
      <p:ext uri="{BB962C8B-B14F-4D97-AF65-F5344CB8AC3E}">
        <p14:creationId xmlns:p14="http://schemas.microsoft.com/office/powerpoint/2010/main" val="762604755"/>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381000" y="685800"/>
            <a:ext cx="6096000" cy="3429000"/>
          </a:xfrm>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B06CD8F-B7ED-4A05-9FB1-A01CC0EF02CC}" type="slidenum">
              <a:rPr kumimoji="0" lang="fr-FR" sz="1200" b="0" i="0" u="none" strike="noStrike" kern="1200" cap="none" spc="0" normalizeH="0" baseline="0" noProof="0" smtClean="0">
                <a:ln>
                  <a:noFill/>
                </a:ln>
                <a:solidFill>
                  <a:prstClr val="black"/>
                </a:solidFill>
                <a:effectLst/>
                <a:uLnTx/>
                <a:uFillTx/>
                <a:latin typeface="Arial" pitchFamily="34"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45</a:t>
            </a:fld>
            <a:endParaRPr kumimoji="0" lang="fr-FR" sz="1200" b="0" i="0" u="none" strike="noStrike" kern="1200" cap="none" spc="0" normalizeH="0" baseline="0" noProof="0" dirty="0">
              <a:ln>
                <a:noFill/>
              </a:ln>
              <a:solidFill>
                <a:prstClr val="black"/>
              </a:solidFill>
              <a:effectLst/>
              <a:uLnTx/>
              <a:uFillTx/>
              <a:latin typeface="Arial" pitchFamily="34" charset="0"/>
              <a:ea typeface="+mn-ea"/>
              <a:cs typeface="+mn-cs"/>
            </a:endParaRPr>
          </a:p>
        </p:txBody>
      </p:sp>
    </p:spTree>
    <p:extLst>
      <p:ext uri="{BB962C8B-B14F-4D97-AF65-F5344CB8AC3E}">
        <p14:creationId xmlns:p14="http://schemas.microsoft.com/office/powerpoint/2010/main" val="1383653323"/>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381000" y="685800"/>
            <a:ext cx="6096000" cy="3429000"/>
          </a:xfrm>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B06CD8F-B7ED-4A05-9FB1-A01CC0EF02CC}" type="slidenum">
              <a:rPr kumimoji="0" lang="fr-FR" sz="1200" b="0" i="0" u="none" strike="noStrike" kern="1200" cap="none" spc="0" normalizeH="0" baseline="0" noProof="0" smtClean="0">
                <a:ln>
                  <a:noFill/>
                </a:ln>
                <a:solidFill>
                  <a:prstClr val="black"/>
                </a:solidFill>
                <a:effectLst/>
                <a:uLnTx/>
                <a:uFillTx/>
                <a:latin typeface="Arial" pitchFamily="34"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46</a:t>
            </a:fld>
            <a:endParaRPr kumimoji="0" lang="fr-FR" sz="1200" b="0" i="0" u="none" strike="noStrike" kern="1200" cap="none" spc="0" normalizeH="0" baseline="0" noProof="0" dirty="0">
              <a:ln>
                <a:noFill/>
              </a:ln>
              <a:solidFill>
                <a:prstClr val="black"/>
              </a:solidFill>
              <a:effectLst/>
              <a:uLnTx/>
              <a:uFillTx/>
              <a:latin typeface="Arial" pitchFamily="34" charset="0"/>
              <a:ea typeface="+mn-ea"/>
              <a:cs typeface="+mn-cs"/>
            </a:endParaRPr>
          </a:p>
        </p:txBody>
      </p:sp>
    </p:spTree>
    <p:extLst>
      <p:ext uri="{BB962C8B-B14F-4D97-AF65-F5344CB8AC3E}">
        <p14:creationId xmlns:p14="http://schemas.microsoft.com/office/powerpoint/2010/main" val="840748484"/>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381000" y="685800"/>
            <a:ext cx="6096000" cy="3429000"/>
          </a:xfrm>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B06CD8F-B7ED-4A05-9FB1-A01CC0EF02CC}" type="slidenum">
              <a:rPr kumimoji="0" lang="fr-FR" sz="1200" b="0" i="0" u="none" strike="noStrike" kern="1200" cap="none" spc="0" normalizeH="0" baseline="0" noProof="0" smtClean="0">
                <a:ln>
                  <a:noFill/>
                </a:ln>
                <a:solidFill>
                  <a:prstClr val="black"/>
                </a:solidFill>
                <a:effectLst/>
                <a:uLnTx/>
                <a:uFillTx/>
                <a:latin typeface="Arial" pitchFamily="34"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47</a:t>
            </a:fld>
            <a:endParaRPr kumimoji="0" lang="fr-FR" sz="1200" b="0" i="0" u="none" strike="noStrike" kern="1200" cap="none" spc="0" normalizeH="0" baseline="0" noProof="0" dirty="0">
              <a:ln>
                <a:noFill/>
              </a:ln>
              <a:solidFill>
                <a:prstClr val="black"/>
              </a:solidFill>
              <a:effectLst/>
              <a:uLnTx/>
              <a:uFillTx/>
              <a:latin typeface="Arial" pitchFamily="34" charset="0"/>
              <a:ea typeface="+mn-ea"/>
              <a:cs typeface="+mn-cs"/>
            </a:endParaRPr>
          </a:p>
        </p:txBody>
      </p:sp>
    </p:spTree>
    <p:extLst>
      <p:ext uri="{BB962C8B-B14F-4D97-AF65-F5344CB8AC3E}">
        <p14:creationId xmlns:p14="http://schemas.microsoft.com/office/powerpoint/2010/main" val="2164490685"/>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381000" y="685800"/>
            <a:ext cx="6096000" cy="3429000"/>
          </a:xfrm>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B06CD8F-B7ED-4A05-9FB1-A01CC0EF02CC}" type="slidenum">
              <a:rPr kumimoji="0" lang="fr-FR" sz="1200" b="0" i="0" u="none" strike="noStrike" kern="1200" cap="none" spc="0" normalizeH="0" baseline="0" noProof="0" smtClean="0">
                <a:ln>
                  <a:noFill/>
                </a:ln>
                <a:solidFill>
                  <a:prstClr val="black"/>
                </a:solidFill>
                <a:effectLst/>
                <a:uLnTx/>
                <a:uFillTx/>
                <a:latin typeface="Arial" pitchFamily="34"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48</a:t>
            </a:fld>
            <a:endParaRPr kumimoji="0" lang="fr-FR" sz="1200" b="0" i="0" u="none" strike="noStrike" kern="1200" cap="none" spc="0" normalizeH="0" baseline="0" noProof="0" dirty="0">
              <a:ln>
                <a:noFill/>
              </a:ln>
              <a:solidFill>
                <a:prstClr val="black"/>
              </a:solidFill>
              <a:effectLst/>
              <a:uLnTx/>
              <a:uFillTx/>
              <a:latin typeface="Arial" pitchFamily="34" charset="0"/>
              <a:ea typeface="+mn-ea"/>
              <a:cs typeface="+mn-cs"/>
            </a:endParaRPr>
          </a:p>
        </p:txBody>
      </p:sp>
    </p:spTree>
    <p:extLst>
      <p:ext uri="{BB962C8B-B14F-4D97-AF65-F5344CB8AC3E}">
        <p14:creationId xmlns:p14="http://schemas.microsoft.com/office/powerpoint/2010/main" val="160013475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381000" y="685800"/>
            <a:ext cx="6096000" cy="3429000"/>
          </a:xfrm>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B06CD8F-B7ED-4A05-9FB1-A01CC0EF02CC}" type="slidenum">
              <a:rPr kumimoji="0" lang="fr-FR" sz="1300" b="0" i="0" u="none" strike="noStrike" kern="1200" cap="none" spc="0" normalizeH="0" baseline="0" noProof="0" smtClean="0">
                <a:ln>
                  <a:noFill/>
                </a:ln>
                <a:solidFill>
                  <a:prstClr val="black"/>
                </a:solidFill>
                <a:effectLst/>
                <a:uLnTx/>
                <a:uFillTx/>
                <a:latin typeface="Arial" pitchFamily="34"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0" lang="fr-FR" sz="1300" b="0" i="0" u="none" strike="noStrike" kern="1200" cap="none" spc="0" normalizeH="0" baseline="0" noProof="0" dirty="0">
              <a:ln>
                <a:noFill/>
              </a:ln>
              <a:solidFill>
                <a:prstClr val="black"/>
              </a:solidFill>
              <a:effectLst/>
              <a:uLnTx/>
              <a:uFillTx/>
              <a:latin typeface="Arial" pitchFamily="34" charset="0"/>
              <a:ea typeface="+mn-ea"/>
              <a:cs typeface="+mn-cs"/>
            </a:endParaRPr>
          </a:p>
        </p:txBody>
      </p:sp>
    </p:spTree>
    <p:extLst>
      <p:ext uri="{BB962C8B-B14F-4D97-AF65-F5344CB8AC3E}">
        <p14:creationId xmlns:p14="http://schemas.microsoft.com/office/powerpoint/2010/main" val="3000175789"/>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381000" y="685800"/>
            <a:ext cx="6096000" cy="3429000"/>
          </a:xfrm>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B06CD8F-B7ED-4A05-9FB1-A01CC0EF02CC}" type="slidenum">
              <a:rPr kumimoji="0" lang="fr-FR" sz="1200" b="0" i="0" u="none" strike="noStrike" kern="1200" cap="none" spc="0" normalizeH="0" baseline="0" noProof="0" smtClean="0">
                <a:ln>
                  <a:noFill/>
                </a:ln>
                <a:solidFill>
                  <a:prstClr val="black"/>
                </a:solidFill>
                <a:effectLst/>
                <a:uLnTx/>
                <a:uFillTx/>
                <a:latin typeface="Arial" pitchFamily="34"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49</a:t>
            </a:fld>
            <a:endParaRPr kumimoji="0" lang="fr-FR" sz="1200" b="0" i="0" u="none" strike="noStrike" kern="1200" cap="none" spc="0" normalizeH="0" baseline="0" noProof="0" dirty="0">
              <a:ln>
                <a:noFill/>
              </a:ln>
              <a:solidFill>
                <a:prstClr val="black"/>
              </a:solidFill>
              <a:effectLst/>
              <a:uLnTx/>
              <a:uFillTx/>
              <a:latin typeface="Arial" pitchFamily="34" charset="0"/>
              <a:ea typeface="+mn-ea"/>
              <a:cs typeface="+mn-cs"/>
            </a:endParaRPr>
          </a:p>
        </p:txBody>
      </p:sp>
    </p:spTree>
    <p:extLst>
      <p:ext uri="{BB962C8B-B14F-4D97-AF65-F5344CB8AC3E}">
        <p14:creationId xmlns:p14="http://schemas.microsoft.com/office/powerpoint/2010/main" val="656035947"/>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381000" y="685800"/>
            <a:ext cx="6096000" cy="3429000"/>
          </a:xfrm>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B06CD8F-B7ED-4A05-9FB1-A01CC0EF02CC}" type="slidenum">
              <a:rPr kumimoji="0" lang="fr-FR" sz="1200" b="0" i="0" u="none" strike="noStrike" kern="1200" cap="none" spc="0" normalizeH="0" baseline="0" noProof="0" smtClean="0">
                <a:ln>
                  <a:noFill/>
                </a:ln>
                <a:solidFill>
                  <a:prstClr val="black"/>
                </a:solidFill>
                <a:effectLst/>
                <a:uLnTx/>
                <a:uFillTx/>
                <a:latin typeface="Arial" pitchFamily="34"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50</a:t>
            </a:fld>
            <a:endParaRPr kumimoji="0" lang="fr-FR" sz="1200" b="0" i="0" u="none" strike="noStrike" kern="1200" cap="none" spc="0" normalizeH="0" baseline="0" noProof="0" dirty="0">
              <a:ln>
                <a:noFill/>
              </a:ln>
              <a:solidFill>
                <a:prstClr val="black"/>
              </a:solidFill>
              <a:effectLst/>
              <a:uLnTx/>
              <a:uFillTx/>
              <a:latin typeface="Arial" pitchFamily="34" charset="0"/>
              <a:ea typeface="+mn-ea"/>
              <a:cs typeface="+mn-cs"/>
            </a:endParaRPr>
          </a:p>
        </p:txBody>
      </p:sp>
    </p:spTree>
    <p:extLst>
      <p:ext uri="{BB962C8B-B14F-4D97-AF65-F5344CB8AC3E}">
        <p14:creationId xmlns:p14="http://schemas.microsoft.com/office/powerpoint/2010/main" val="2906422410"/>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381000" y="685800"/>
            <a:ext cx="6096000" cy="3429000"/>
          </a:xfrm>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B06CD8F-B7ED-4A05-9FB1-A01CC0EF02CC}" type="slidenum">
              <a:rPr kumimoji="0" lang="fr-FR" sz="1200" b="0" i="0" u="none" strike="noStrike" kern="1200" cap="none" spc="0" normalizeH="0" baseline="0" noProof="0" smtClean="0">
                <a:ln>
                  <a:noFill/>
                </a:ln>
                <a:solidFill>
                  <a:prstClr val="black"/>
                </a:solidFill>
                <a:effectLst/>
                <a:uLnTx/>
                <a:uFillTx/>
                <a:latin typeface="Arial" pitchFamily="34"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51</a:t>
            </a:fld>
            <a:endParaRPr kumimoji="0" lang="fr-FR" sz="1200" b="0" i="0" u="none" strike="noStrike" kern="1200" cap="none" spc="0" normalizeH="0" baseline="0" noProof="0" dirty="0">
              <a:ln>
                <a:noFill/>
              </a:ln>
              <a:solidFill>
                <a:prstClr val="black"/>
              </a:solidFill>
              <a:effectLst/>
              <a:uLnTx/>
              <a:uFillTx/>
              <a:latin typeface="Arial" pitchFamily="34" charset="0"/>
              <a:ea typeface="+mn-ea"/>
              <a:cs typeface="+mn-cs"/>
            </a:endParaRPr>
          </a:p>
        </p:txBody>
      </p:sp>
    </p:spTree>
    <p:extLst>
      <p:ext uri="{BB962C8B-B14F-4D97-AF65-F5344CB8AC3E}">
        <p14:creationId xmlns:p14="http://schemas.microsoft.com/office/powerpoint/2010/main" val="380551281"/>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381000" y="685800"/>
            <a:ext cx="6096000" cy="3429000"/>
          </a:xfrm>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B06CD8F-B7ED-4A05-9FB1-A01CC0EF02CC}" type="slidenum">
              <a:rPr kumimoji="0" lang="fr-FR" sz="1200" b="0" i="0" u="none" strike="noStrike" kern="1200" cap="none" spc="0" normalizeH="0" baseline="0" noProof="0" smtClean="0">
                <a:ln>
                  <a:noFill/>
                </a:ln>
                <a:solidFill>
                  <a:prstClr val="black"/>
                </a:solidFill>
                <a:effectLst/>
                <a:uLnTx/>
                <a:uFillTx/>
                <a:latin typeface="Arial" pitchFamily="34"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55</a:t>
            </a:fld>
            <a:endParaRPr kumimoji="0" lang="fr-FR" sz="1200" b="0" i="0" u="none" strike="noStrike" kern="1200" cap="none" spc="0" normalizeH="0" baseline="0" noProof="0" dirty="0">
              <a:ln>
                <a:noFill/>
              </a:ln>
              <a:solidFill>
                <a:prstClr val="black"/>
              </a:solidFill>
              <a:effectLst/>
              <a:uLnTx/>
              <a:uFillTx/>
              <a:latin typeface="Arial" pitchFamily="34" charset="0"/>
              <a:ea typeface="+mn-ea"/>
              <a:cs typeface="+mn-cs"/>
            </a:endParaRPr>
          </a:p>
        </p:txBody>
      </p:sp>
    </p:spTree>
    <p:extLst>
      <p:ext uri="{BB962C8B-B14F-4D97-AF65-F5344CB8AC3E}">
        <p14:creationId xmlns:p14="http://schemas.microsoft.com/office/powerpoint/2010/main" val="2973202402"/>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381000" y="685800"/>
            <a:ext cx="6096000" cy="3429000"/>
          </a:xfrm>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B06CD8F-B7ED-4A05-9FB1-A01CC0EF02CC}" type="slidenum">
              <a:rPr kumimoji="0" lang="fr-FR" sz="1200" b="0" i="0" u="none" strike="noStrike" kern="1200" cap="none" spc="0" normalizeH="0" baseline="0" noProof="0" smtClean="0">
                <a:ln>
                  <a:noFill/>
                </a:ln>
                <a:solidFill>
                  <a:prstClr val="black"/>
                </a:solidFill>
                <a:effectLst/>
                <a:uLnTx/>
                <a:uFillTx/>
                <a:latin typeface="Arial" pitchFamily="34"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56</a:t>
            </a:fld>
            <a:endParaRPr kumimoji="0" lang="fr-FR" sz="1200" b="0" i="0" u="none" strike="noStrike" kern="1200" cap="none" spc="0" normalizeH="0" baseline="0" noProof="0" dirty="0">
              <a:ln>
                <a:noFill/>
              </a:ln>
              <a:solidFill>
                <a:prstClr val="black"/>
              </a:solidFill>
              <a:effectLst/>
              <a:uLnTx/>
              <a:uFillTx/>
              <a:latin typeface="Arial" pitchFamily="34" charset="0"/>
              <a:ea typeface="+mn-ea"/>
              <a:cs typeface="+mn-cs"/>
            </a:endParaRPr>
          </a:p>
        </p:txBody>
      </p:sp>
    </p:spTree>
    <p:extLst>
      <p:ext uri="{BB962C8B-B14F-4D97-AF65-F5344CB8AC3E}">
        <p14:creationId xmlns:p14="http://schemas.microsoft.com/office/powerpoint/2010/main" val="1630746279"/>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381000" y="685800"/>
            <a:ext cx="6096000" cy="3429000"/>
          </a:xfrm>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B06CD8F-B7ED-4A05-9FB1-A01CC0EF02CC}" type="slidenum">
              <a:rPr kumimoji="0" lang="fr-FR" sz="1200" b="0" i="0" u="none" strike="noStrike" kern="1200" cap="none" spc="0" normalizeH="0" baseline="0" noProof="0" smtClean="0">
                <a:ln>
                  <a:noFill/>
                </a:ln>
                <a:solidFill>
                  <a:prstClr val="black"/>
                </a:solidFill>
                <a:effectLst/>
                <a:uLnTx/>
                <a:uFillTx/>
                <a:latin typeface="Arial" pitchFamily="34"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57</a:t>
            </a:fld>
            <a:endParaRPr kumimoji="0" lang="fr-FR" sz="1200" b="0" i="0" u="none" strike="noStrike" kern="1200" cap="none" spc="0" normalizeH="0" baseline="0" noProof="0" dirty="0">
              <a:ln>
                <a:noFill/>
              </a:ln>
              <a:solidFill>
                <a:prstClr val="black"/>
              </a:solidFill>
              <a:effectLst/>
              <a:uLnTx/>
              <a:uFillTx/>
              <a:latin typeface="Arial" pitchFamily="34" charset="0"/>
              <a:ea typeface="+mn-ea"/>
              <a:cs typeface="+mn-cs"/>
            </a:endParaRPr>
          </a:p>
        </p:txBody>
      </p:sp>
    </p:spTree>
    <p:extLst>
      <p:ext uri="{BB962C8B-B14F-4D97-AF65-F5344CB8AC3E}">
        <p14:creationId xmlns:p14="http://schemas.microsoft.com/office/powerpoint/2010/main" val="2092791925"/>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381000" y="685800"/>
            <a:ext cx="6096000" cy="3429000"/>
          </a:xfrm>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B06CD8F-B7ED-4A05-9FB1-A01CC0EF02CC}" type="slidenum">
              <a:rPr kumimoji="0" lang="fr-FR" sz="1200" b="0" i="0" u="none" strike="noStrike" kern="1200" cap="none" spc="0" normalizeH="0" baseline="0" noProof="0" smtClean="0">
                <a:ln>
                  <a:noFill/>
                </a:ln>
                <a:solidFill>
                  <a:prstClr val="black"/>
                </a:solidFill>
                <a:effectLst/>
                <a:uLnTx/>
                <a:uFillTx/>
                <a:latin typeface="Arial" pitchFamily="34"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58</a:t>
            </a:fld>
            <a:endParaRPr kumimoji="0" lang="fr-FR" sz="1200" b="0" i="0" u="none" strike="noStrike" kern="1200" cap="none" spc="0" normalizeH="0" baseline="0" noProof="0" dirty="0">
              <a:ln>
                <a:noFill/>
              </a:ln>
              <a:solidFill>
                <a:prstClr val="black"/>
              </a:solidFill>
              <a:effectLst/>
              <a:uLnTx/>
              <a:uFillTx/>
              <a:latin typeface="Arial" pitchFamily="34" charset="0"/>
              <a:ea typeface="+mn-ea"/>
              <a:cs typeface="+mn-cs"/>
            </a:endParaRPr>
          </a:p>
        </p:txBody>
      </p:sp>
    </p:spTree>
    <p:extLst>
      <p:ext uri="{BB962C8B-B14F-4D97-AF65-F5344CB8AC3E}">
        <p14:creationId xmlns:p14="http://schemas.microsoft.com/office/powerpoint/2010/main" val="691260890"/>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381000" y="685800"/>
            <a:ext cx="6096000" cy="3429000"/>
          </a:xfrm>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B06CD8F-B7ED-4A05-9FB1-A01CC0EF02CC}" type="slidenum">
              <a:rPr kumimoji="0" lang="fr-FR" sz="1200" b="0" i="0" u="none" strike="noStrike" kern="1200" cap="none" spc="0" normalizeH="0" baseline="0" noProof="0" smtClean="0">
                <a:ln>
                  <a:noFill/>
                </a:ln>
                <a:solidFill>
                  <a:prstClr val="black"/>
                </a:solidFill>
                <a:effectLst/>
                <a:uLnTx/>
                <a:uFillTx/>
                <a:latin typeface="Arial" pitchFamily="34"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59</a:t>
            </a:fld>
            <a:endParaRPr kumimoji="0" lang="fr-FR" sz="1200" b="0" i="0" u="none" strike="noStrike" kern="1200" cap="none" spc="0" normalizeH="0" baseline="0" noProof="0" dirty="0">
              <a:ln>
                <a:noFill/>
              </a:ln>
              <a:solidFill>
                <a:prstClr val="black"/>
              </a:solidFill>
              <a:effectLst/>
              <a:uLnTx/>
              <a:uFillTx/>
              <a:latin typeface="Arial" pitchFamily="34" charset="0"/>
              <a:ea typeface="+mn-ea"/>
              <a:cs typeface="+mn-cs"/>
            </a:endParaRPr>
          </a:p>
        </p:txBody>
      </p:sp>
    </p:spTree>
    <p:extLst>
      <p:ext uri="{BB962C8B-B14F-4D97-AF65-F5344CB8AC3E}">
        <p14:creationId xmlns:p14="http://schemas.microsoft.com/office/powerpoint/2010/main" val="489212272"/>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381000" y="685800"/>
            <a:ext cx="6096000" cy="3429000"/>
          </a:xfrm>
        </p:spPr>
      </p:sp>
      <p:sp>
        <p:nvSpPr>
          <p:cNvPr id="3" name="Espace réservé des notes 2"/>
          <p:cNvSpPr>
            <a:spLocks noGrp="1"/>
          </p:cNvSpPr>
          <p:nvPr>
            <p:ph type="body" idx="1"/>
          </p:nvPr>
        </p:nvSpPr>
        <p:spPr/>
        <p:txBody>
          <a:bodyPr>
            <a:normAutofit/>
          </a:bodyPr>
          <a:lstStyle/>
          <a:p>
            <a:endParaRPr lang="fr-FR" dirty="0"/>
          </a:p>
        </p:txBody>
      </p:sp>
      <p:sp>
        <p:nvSpPr>
          <p:cNvPr id="4" name="Espace réservé du numéro de diapositive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B06CD8F-B7ED-4A05-9FB1-A01CC0EF02CC}" type="slidenum">
              <a:rPr kumimoji="0" lang="fr-FR" sz="1200" b="0" i="0" u="none" strike="noStrike" kern="1200" cap="none" spc="0" normalizeH="0" baseline="0" noProof="0" smtClean="0">
                <a:ln>
                  <a:noFill/>
                </a:ln>
                <a:solidFill>
                  <a:prstClr val="black"/>
                </a:solidFill>
                <a:effectLst/>
                <a:uLnTx/>
                <a:uFillTx/>
                <a:latin typeface="Arial" pitchFamily="34"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60</a:t>
            </a:fld>
            <a:endParaRPr kumimoji="0" lang="fr-FR" sz="1200" b="0" i="0" u="none" strike="noStrike" kern="1200" cap="none" spc="0" normalizeH="0" baseline="0" noProof="0" dirty="0">
              <a:ln>
                <a:noFill/>
              </a:ln>
              <a:solidFill>
                <a:prstClr val="black"/>
              </a:solidFill>
              <a:effectLst/>
              <a:uLnTx/>
              <a:uFillTx/>
              <a:latin typeface="Arial" pitchFamily="34" charset="0"/>
              <a:ea typeface="+mn-ea"/>
              <a:cs typeface="+mn-cs"/>
            </a:endParaRPr>
          </a:p>
        </p:txBody>
      </p:sp>
    </p:spTree>
    <p:extLst>
      <p:ext uri="{BB962C8B-B14F-4D97-AF65-F5344CB8AC3E}">
        <p14:creationId xmlns:p14="http://schemas.microsoft.com/office/powerpoint/2010/main" val="456192151"/>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381000" y="685800"/>
            <a:ext cx="6096000" cy="3429000"/>
          </a:xfrm>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B06CD8F-B7ED-4A05-9FB1-A01CC0EF02CC}" type="slidenum">
              <a:rPr kumimoji="0" lang="fr-FR" sz="1200" b="0" i="0" u="none" strike="noStrike" kern="1200" cap="none" spc="0" normalizeH="0" baseline="0" noProof="0" smtClean="0">
                <a:ln>
                  <a:noFill/>
                </a:ln>
                <a:solidFill>
                  <a:prstClr val="black"/>
                </a:solidFill>
                <a:effectLst/>
                <a:uLnTx/>
                <a:uFillTx/>
                <a:latin typeface="Arial" pitchFamily="34"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61</a:t>
            </a:fld>
            <a:endParaRPr kumimoji="0" lang="fr-FR" sz="1200" b="0" i="0" u="none" strike="noStrike" kern="1200" cap="none" spc="0" normalizeH="0" baseline="0" noProof="0" dirty="0">
              <a:ln>
                <a:noFill/>
              </a:ln>
              <a:solidFill>
                <a:prstClr val="black"/>
              </a:solidFill>
              <a:effectLst/>
              <a:uLnTx/>
              <a:uFillTx/>
              <a:latin typeface="Arial" pitchFamily="34" charset="0"/>
              <a:ea typeface="+mn-ea"/>
              <a:cs typeface="+mn-cs"/>
            </a:endParaRPr>
          </a:p>
        </p:txBody>
      </p:sp>
    </p:spTree>
    <p:extLst>
      <p:ext uri="{BB962C8B-B14F-4D97-AF65-F5344CB8AC3E}">
        <p14:creationId xmlns:p14="http://schemas.microsoft.com/office/powerpoint/2010/main" val="391425826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381000" y="685800"/>
            <a:ext cx="6096000" cy="3429000"/>
          </a:xfrm>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B06CD8F-B7ED-4A05-9FB1-A01CC0EF02CC}" type="slidenum">
              <a:rPr kumimoji="0" lang="fr-FR" sz="1300" b="0" i="0" u="none" strike="noStrike" kern="1200" cap="none" spc="0" normalizeH="0" baseline="0" noProof="0" smtClean="0">
                <a:ln>
                  <a:noFill/>
                </a:ln>
                <a:solidFill>
                  <a:prstClr val="black"/>
                </a:solidFill>
                <a:effectLst/>
                <a:uLnTx/>
                <a:uFillTx/>
                <a:latin typeface="Arial" pitchFamily="34"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0" lang="fr-FR" sz="1300" b="0" i="0" u="none" strike="noStrike" kern="1200" cap="none" spc="0" normalizeH="0" baseline="0" noProof="0" dirty="0">
              <a:ln>
                <a:noFill/>
              </a:ln>
              <a:solidFill>
                <a:prstClr val="black"/>
              </a:solidFill>
              <a:effectLst/>
              <a:uLnTx/>
              <a:uFillTx/>
              <a:latin typeface="Arial" pitchFamily="34" charset="0"/>
              <a:ea typeface="+mn-ea"/>
              <a:cs typeface="+mn-cs"/>
            </a:endParaRPr>
          </a:p>
        </p:txBody>
      </p:sp>
    </p:spTree>
    <p:extLst>
      <p:ext uri="{BB962C8B-B14F-4D97-AF65-F5344CB8AC3E}">
        <p14:creationId xmlns:p14="http://schemas.microsoft.com/office/powerpoint/2010/main" val="3826413361"/>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381000" y="685800"/>
            <a:ext cx="6096000" cy="3429000"/>
          </a:xfrm>
        </p:spPr>
      </p:sp>
      <p:sp>
        <p:nvSpPr>
          <p:cNvPr id="3" name="Espace réservé des notes 2"/>
          <p:cNvSpPr>
            <a:spLocks noGrp="1"/>
          </p:cNvSpPr>
          <p:nvPr>
            <p:ph type="body" idx="1"/>
          </p:nvPr>
        </p:nvSpPr>
        <p:spPr/>
        <p:txBody>
          <a:bodyPr>
            <a:normAutofit fontScale="92500"/>
          </a:bodyPr>
          <a:lstStyle/>
          <a:p>
            <a:r>
              <a:rPr lang="fr-FR" dirty="0" smtClean="0"/>
              <a:t>L611-9 - Réalisation d’une activité dans le cadre d’un engagement </a:t>
            </a:r>
            <a:r>
              <a:rPr lang="fr-FR" dirty="0" smtClean="0">
                <a:sym typeface="Wingdings" panose="05000000000000000000" pitchFamily="2" charset="2"/>
              </a:rPr>
              <a:t> </a:t>
            </a:r>
            <a:r>
              <a:rPr lang="fr-FR" dirty="0" smtClean="0"/>
              <a:t>hors du</a:t>
            </a:r>
            <a:r>
              <a:rPr lang="fr-FR" baseline="0" dirty="0" smtClean="0"/>
              <a:t> cadre de</a:t>
            </a:r>
            <a:r>
              <a:rPr lang="fr-FR" dirty="0" smtClean="0"/>
              <a:t> la formation</a:t>
            </a:r>
          </a:p>
          <a:p>
            <a:r>
              <a:rPr lang="fr-FR" sz="1200" b="0" i="0" kern="1200" dirty="0" smtClean="0">
                <a:solidFill>
                  <a:schemeClr val="tx1"/>
                </a:solidFill>
                <a:effectLst/>
                <a:latin typeface="Arial" pitchFamily="34" charset="0"/>
                <a:ea typeface="+mn-ea"/>
                <a:cs typeface="+mn-cs"/>
              </a:rPr>
              <a:t>dans le cadre d'une activité bénévole au sein d'une association</a:t>
            </a:r>
          </a:p>
          <a:p>
            <a:r>
              <a:rPr lang="fr-FR" sz="1200" b="0" i="0" kern="1200" dirty="0" smtClean="0">
                <a:solidFill>
                  <a:schemeClr val="tx1"/>
                </a:solidFill>
                <a:effectLst/>
                <a:latin typeface="Arial" pitchFamily="34" charset="0"/>
                <a:ea typeface="+mn-ea"/>
                <a:cs typeface="+mn-cs"/>
              </a:rPr>
              <a:t>d'une activité professionnelle, d'une activité militaire dans la réserve opérationnelle</a:t>
            </a:r>
          </a:p>
          <a:p>
            <a:r>
              <a:rPr lang="fr-FR" sz="1200" b="0" i="0" kern="1200" dirty="0" smtClean="0">
                <a:solidFill>
                  <a:schemeClr val="tx1"/>
                </a:solidFill>
                <a:effectLst/>
                <a:latin typeface="Arial" pitchFamily="34" charset="0"/>
                <a:ea typeface="+mn-ea"/>
                <a:cs typeface="+mn-cs"/>
              </a:rPr>
              <a:t>d'un engagement dans la réserve opérationnelle de la police nationale</a:t>
            </a:r>
          </a:p>
          <a:p>
            <a:r>
              <a:rPr lang="fr-FR" sz="1200" b="0" i="0" kern="1200" dirty="0" smtClean="0">
                <a:solidFill>
                  <a:schemeClr val="tx1"/>
                </a:solidFill>
                <a:effectLst/>
                <a:latin typeface="Arial" pitchFamily="34" charset="0"/>
                <a:ea typeface="+mn-ea"/>
                <a:cs typeface="+mn-cs"/>
              </a:rPr>
              <a:t>d'un engagement de sapeur-pompier volontaire</a:t>
            </a:r>
          </a:p>
          <a:p>
            <a:r>
              <a:rPr lang="fr-FR" sz="1200" b="0" i="0" kern="1200" dirty="0" smtClean="0">
                <a:solidFill>
                  <a:schemeClr val="tx1"/>
                </a:solidFill>
                <a:effectLst/>
                <a:latin typeface="Arial" pitchFamily="34" charset="0"/>
                <a:ea typeface="+mn-ea"/>
                <a:cs typeface="+mn-cs"/>
              </a:rPr>
              <a:t>d'un service civique</a:t>
            </a:r>
          </a:p>
          <a:p>
            <a:r>
              <a:rPr lang="fr-FR" sz="1200" b="0" i="0" kern="1200" dirty="0" smtClean="0">
                <a:solidFill>
                  <a:schemeClr val="tx1"/>
                </a:solidFill>
                <a:effectLst/>
                <a:latin typeface="Arial" pitchFamily="34" charset="0"/>
                <a:ea typeface="+mn-ea"/>
                <a:cs typeface="+mn-cs"/>
              </a:rPr>
              <a:t>ou d'un volontariat dans les armées</a:t>
            </a:r>
          </a:p>
          <a:p>
            <a:endParaRPr lang="fr-FR" dirty="0" smtClean="0"/>
          </a:p>
          <a:p>
            <a:r>
              <a:rPr lang="fr-FR" dirty="0" smtClean="0"/>
              <a:t>Prestation(s) de sécurité qui approfondi(</a:t>
            </a:r>
            <a:r>
              <a:rPr lang="fr-FR" dirty="0" err="1" smtClean="0"/>
              <a:t>ssen</a:t>
            </a:r>
            <a:r>
              <a:rPr lang="fr-FR" dirty="0" smtClean="0"/>
              <a:t>)t/développe(nt)</a:t>
            </a:r>
            <a:r>
              <a:rPr lang="fr-FR" baseline="0" dirty="0" smtClean="0"/>
              <a:t> </a:t>
            </a:r>
            <a:r>
              <a:rPr lang="fr-FR" dirty="0" smtClean="0"/>
              <a:t>(événements, prestation</a:t>
            </a:r>
            <a:r>
              <a:rPr lang="fr-FR" baseline="0" dirty="0" smtClean="0"/>
              <a:t> récurrente d’un site</a:t>
            </a:r>
            <a:r>
              <a:rPr lang="fr-FR" dirty="0" smtClean="0"/>
              <a:t>…) les compétences du</a:t>
            </a:r>
            <a:r>
              <a:rPr lang="fr-FR" baseline="0" dirty="0" smtClean="0"/>
              <a:t> BC n°1</a:t>
            </a:r>
            <a:endParaRPr lang="fr-FR" dirty="0" smtClean="0"/>
          </a:p>
          <a:p>
            <a:r>
              <a:rPr lang="fr-FR" dirty="0" smtClean="0"/>
              <a:t>A1.1. Mise en œuvre d’une veille réglementaire</a:t>
            </a:r>
            <a:r>
              <a:rPr lang="fr-FR" baseline="0" dirty="0" smtClean="0"/>
              <a:t> et technologique</a:t>
            </a:r>
          </a:p>
          <a:p>
            <a:r>
              <a:rPr lang="fr-FR" b="1" baseline="0" dirty="0" smtClean="0"/>
              <a:t>A1.2. Préparation d’une prestation de sécurité</a:t>
            </a:r>
          </a:p>
          <a:p>
            <a:r>
              <a:rPr lang="fr-FR" baseline="0" dirty="0" smtClean="0"/>
              <a:t>A1.3. Proposition de la prestation dans le respect d’une démarche qualité, de traçabilité et de protection des données</a:t>
            </a:r>
          </a:p>
          <a:p>
            <a:endParaRPr lang="fr-FR" baseline="0" dirty="0" smtClean="0"/>
          </a:p>
          <a:p>
            <a:r>
              <a:rPr lang="fr-FR" baseline="0" dirty="0" smtClean="0"/>
              <a:t>Doit permettre d’approfondir / de développer les compétences </a:t>
            </a:r>
          </a:p>
          <a:p>
            <a:r>
              <a:rPr lang="fr-FR" baseline="0" dirty="0" smtClean="0"/>
              <a:t>Exemple (non exhaustivité) : </a:t>
            </a:r>
          </a:p>
          <a:p>
            <a:pPr marL="171450" indent="-171450">
              <a:buFont typeface="Arial" panose="020B0604020202020204" pitchFamily="34" charset="0"/>
              <a:buChar char="•"/>
            </a:pPr>
            <a:r>
              <a:rPr lang="fr-FR" baseline="0" dirty="0" smtClean="0"/>
              <a:t>prendre en compte les besoins du client et Analyser les risques inhérents au site et à l’activité</a:t>
            </a:r>
          </a:p>
          <a:p>
            <a:pPr marL="171450" indent="-171450">
              <a:buFont typeface="Arial" panose="020B0604020202020204" pitchFamily="34" charset="0"/>
              <a:buChar char="•"/>
            </a:pPr>
            <a:r>
              <a:rPr lang="fr-FR" baseline="0" dirty="0" smtClean="0"/>
              <a:t>Déterminer les moyens techniques et humains nécessaires</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fr-FR" baseline="0" dirty="0" smtClean="0"/>
              <a:t>Etablir un dossier de sécurité et Mettre en œuvre une démarche qualité de la prestation</a:t>
            </a:r>
          </a:p>
          <a:p>
            <a:pPr marL="171450" indent="-171450">
              <a:buFont typeface="Arial" panose="020B0604020202020204" pitchFamily="34" charset="0"/>
              <a:buChar char="•"/>
            </a:pPr>
            <a:r>
              <a:rPr lang="fr-FR" baseline="0" dirty="0" smtClean="0"/>
              <a:t>Construire des rétro plannings</a:t>
            </a:r>
          </a:p>
          <a:p>
            <a:pPr marL="171450" indent="-171450">
              <a:buFont typeface="Arial" panose="020B0604020202020204" pitchFamily="34" charset="0"/>
              <a:buChar char="•"/>
            </a:pPr>
            <a:r>
              <a:rPr lang="fr-FR" baseline="0" dirty="0" smtClean="0"/>
              <a:t>Finaliser la proposition de prestation</a:t>
            </a:r>
          </a:p>
          <a:p>
            <a:endParaRPr lang="fr-FR" dirty="0"/>
          </a:p>
        </p:txBody>
      </p:sp>
      <p:sp>
        <p:nvSpPr>
          <p:cNvPr id="4" name="Espace réservé du numéro de diapositive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B06CD8F-B7ED-4A05-9FB1-A01CC0EF02CC}" type="slidenum">
              <a:rPr kumimoji="0" lang="fr-FR" sz="1200" b="0" i="0" u="none" strike="noStrike" kern="1200" cap="none" spc="0" normalizeH="0" baseline="0" noProof="0" smtClean="0">
                <a:ln>
                  <a:noFill/>
                </a:ln>
                <a:solidFill>
                  <a:prstClr val="black"/>
                </a:solidFill>
                <a:effectLst/>
                <a:uLnTx/>
                <a:uFillTx/>
                <a:latin typeface="Arial" pitchFamily="34"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64</a:t>
            </a:fld>
            <a:endParaRPr kumimoji="0" lang="fr-FR" sz="1200" b="0" i="0" u="none" strike="noStrike" kern="1200" cap="none" spc="0" normalizeH="0" baseline="0" noProof="0" dirty="0">
              <a:ln>
                <a:noFill/>
              </a:ln>
              <a:solidFill>
                <a:prstClr val="black"/>
              </a:solidFill>
              <a:effectLst/>
              <a:uLnTx/>
              <a:uFillTx/>
              <a:latin typeface="Arial" pitchFamily="34" charset="0"/>
              <a:ea typeface="+mn-ea"/>
              <a:cs typeface="+mn-cs"/>
            </a:endParaRPr>
          </a:p>
        </p:txBody>
      </p:sp>
    </p:spTree>
    <p:extLst>
      <p:ext uri="{BB962C8B-B14F-4D97-AF65-F5344CB8AC3E}">
        <p14:creationId xmlns:p14="http://schemas.microsoft.com/office/powerpoint/2010/main" val="2961443768"/>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381000" y="685800"/>
            <a:ext cx="6096000" cy="3429000"/>
          </a:xfrm>
        </p:spPr>
      </p:sp>
      <p:sp>
        <p:nvSpPr>
          <p:cNvPr id="3" name="Espace réservé des not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200" dirty="0" smtClean="0"/>
              <a:t>L’annexe 23 de la circulaire nationale du BTS MOS :</a:t>
            </a:r>
          </a:p>
          <a:p>
            <a:pPr marL="171450" marR="0" lvl="0"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à"/>
              <a:tabLst/>
              <a:defRPr/>
            </a:pPr>
            <a:r>
              <a:rPr lang="fr-FR" sz="1200" dirty="0" smtClean="0"/>
              <a:t>Description</a:t>
            </a:r>
            <a:r>
              <a:rPr lang="fr-FR" sz="1200" baseline="0" dirty="0" smtClean="0"/>
              <a:t> de la mission ;</a:t>
            </a:r>
          </a:p>
          <a:p>
            <a:pPr marL="171450" marR="0" lvl="0"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à"/>
              <a:tabLst/>
              <a:defRPr/>
            </a:pPr>
            <a:r>
              <a:rPr lang="fr-FR" sz="1200" baseline="0" dirty="0" smtClean="0"/>
              <a:t>Analyse réflexive :</a:t>
            </a:r>
          </a:p>
          <a:p>
            <a:pPr marL="628650" marR="0" lvl="1"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à"/>
              <a:tabLst/>
              <a:defRPr/>
            </a:pPr>
            <a:r>
              <a:rPr lang="fr-FR" sz="1200" dirty="0" smtClean="0">
                <a:sym typeface="Wingdings" panose="05000000000000000000" pitchFamily="2" charset="2"/>
              </a:rPr>
              <a:t>Compétences que le </a:t>
            </a:r>
            <a:r>
              <a:rPr lang="fr-FR" sz="1200" dirty="0" err="1" smtClean="0">
                <a:sym typeface="Wingdings" panose="05000000000000000000" pitchFamily="2" charset="2"/>
              </a:rPr>
              <a:t>candidat-e</a:t>
            </a:r>
            <a:r>
              <a:rPr lang="fr-FR" sz="1200" dirty="0" smtClean="0">
                <a:sym typeface="Wingdings" panose="05000000000000000000" pitchFamily="2" charset="2"/>
              </a:rPr>
              <a:t> pense avoir développées</a:t>
            </a:r>
            <a:r>
              <a:rPr lang="fr-FR" sz="1200" baseline="0" dirty="0" smtClean="0">
                <a:sym typeface="Wingdings" panose="05000000000000000000" pitchFamily="2" charset="2"/>
              </a:rPr>
              <a:t> dans le cadre de la mission</a:t>
            </a:r>
          </a:p>
          <a:p>
            <a:pPr marL="628650" marR="0" lvl="1"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à"/>
              <a:tabLst/>
              <a:defRPr/>
            </a:pPr>
            <a:r>
              <a:rPr lang="fr-FR" sz="1200" baseline="0" dirty="0" smtClean="0">
                <a:sym typeface="Wingdings" panose="05000000000000000000" pitchFamily="2" charset="2"/>
              </a:rPr>
              <a:t>Rapport établit entre les acquis de l’expérience professionnelle ou bénévoles et les compétences, connaissances et aptitudes à acquérir dans le cadre du BTS MOS</a:t>
            </a:r>
            <a:endParaRPr lang="fr-FR" sz="1200" dirty="0" smtClean="0"/>
          </a:p>
          <a:p>
            <a:pPr marL="0" marR="0" lvl="0" indent="0" algn="l" defTabSz="914400" rtl="0" eaLnBrk="1" fontAlgn="auto" latinLnBrk="0" hangingPunct="1">
              <a:lnSpc>
                <a:spcPct val="100000"/>
              </a:lnSpc>
              <a:spcBef>
                <a:spcPts val="0"/>
              </a:spcBef>
              <a:spcAft>
                <a:spcPts val="0"/>
              </a:spcAft>
              <a:buClrTx/>
              <a:buSzTx/>
              <a:buFontTx/>
              <a:buNone/>
              <a:tabLst/>
              <a:defRPr/>
            </a:pPr>
            <a:endParaRPr lang="fr-FR" sz="1200"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fr-FR" sz="1200" dirty="0" smtClean="0"/>
              <a:t>L'exposé doit intégrer : </a:t>
            </a:r>
          </a:p>
          <a:p>
            <a:pPr marL="0" marR="0" lvl="0" indent="0" algn="l" defTabSz="914400" rtl="0" eaLnBrk="1" fontAlgn="auto" latinLnBrk="0" hangingPunct="1">
              <a:lnSpc>
                <a:spcPct val="100000"/>
              </a:lnSpc>
              <a:spcBef>
                <a:spcPts val="0"/>
              </a:spcBef>
              <a:spcAft>
                <a:spcPts val="0"/>
              </a:spcAft>
              <a:buClrTx/>
              <a:buSzTx/>
              <a:buFontTx/>
              <a:buNone/>
              <a:tabLst/>
              <a:defRPr/>
            </a:pPr>
            <a:r>
              <a:rPr lang="fr-FR" sz="1200" dirty="0" smtClean="0"/>
              <a:t>▪ la présentation du contexte, </a:t>
            </a:r>
          </a:p>
          <a:p>
            <a:pPr marL="0" marR="0" lvl="0" indent="0" algn="l" defTabSz="914400" rtl="0" eaLnBrk="1" fontAlgn="auto" latinLnBrk="0" hangingPunct="1">
              <a:lnSpc>
                <a:spcPct val="100000"/>
              </a:lnSpc>
              <a:spcBef>
                <a:spcPts val="0"/>
              </a:spcBef>
              <a:spcAft>
                <a:spcPts val="0"/>
              </a:spcAft>
              <a:buClrTx/>
              <a:buSzTx/>
              <a:buFontTx/>
              <a:buNone/>
              <a:tabLst/>
              <a:defRPr/>
            </a:pPr>
            <a:r>
              <a:rPr lang="fr-FR" sz="1200" dirty="0" smtClean="0"/>
              <a:t>▪ la description et l'analyse de ou des activités, ▪ la présentation des démarches et des outils, ▪ le bilan de ou des activités, ▪ le bilan des compétences acquises.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fr-FR" sz="1200"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fr-FR" sz="1200" dirty="0" smtClean="0"/>
              <a:t>Exemple</a:t>
            </a:r>
            <a:r>
              <a:rPr lang="fr-FR" sz="1200" baseline="0" dirty="0" smtClean="0"/>
              <a:t> : Préparation d’une prestation de sécurité (ex : évènement, prestation de service récurrente auprès d’un client (sécurisation d’un site))</a:t>
            </a:r>
            <a:endParaRPr lang="fr-FR" sz="1200" dirty="0" smtClean="0"/>
          </a:p>
          <a:p>
            <a:endParaRPr lang="fr-FR" dirty="0"/>
          </a:p>
        </p:txBody>
      </p:sp>
      <p:sp>
        <p:nvSpPr>
          <p:cNvPr id="4" name="Espace réservé du numéro de diapositive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B06CD8F-B7ED-4A05-9FB1-A01CC0EF02CC}" type="slidenum">
              <a:rPr kumimoji="0" lang="fr-FR" sz="1200" b="0" i="0" u="none" strike="noStrike" kern="1200" cap="none" spc="0" normalizeH="0" baseline="0" noProof="0" smtClean="0">
                <a:ln>
                  <a:noFill/>
                </a:ln>
                <a:solidFill>
                  <a:prstClr val="black"/>
                </a:solidFill>
                <a:effectLst/>
                <a:uLnTx/>
                <a:uFillTx/>
                <a:latin typeface="Arial" pitchFamily="34"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65</a:t>
            </a:fld>
            <a:endParaRPr kumimoji="0" lang="fr-FR" sz="1200" b="0" i="0" u="none" strike="noStrike" kern="1200" cap="none" spc="0" normalizeH="0" baseline="0" noProof="0" dirty="0">
              <a:ln>
                <a:noFill/>
              </a:ln>
              <a:solidFill>
                <a:prstClr val="black"/>
              </a:solidFill>
              <a:effectLst/>
              <a:uLnTx/>
              <a:uFillTx/>
              <a:latin typeface="Arial" pitchFamily="34" charset="0"/>
              <a:ea typeface="+mn-ea"/>
              <a:cs typeface="+mn-cs"/>
            </a:endParaRPr>
          </a:p>
        </p:txBody>
      </p:sp>
    </p:spTree>
    <p:extLst>
      <p:ext uri="{BB962C8B-B14F-4D97-AF65-F5344CB8AC3E}">
        <p14:creationId xmlns:p14="http://schemas.microsoft.com/office/powerpoint/2010/main" val="2848155003"/>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381000" y="685800"/>
            <a:ext cx="6096000" cy="3429000"/>
          </a:xfrm>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B06CD8F-B7ED-4A05-9FB1-A01CC0EF02CC}" type="slidenum">
              <a:rPr kumimoji="0" lang="fr-FR" sz="1200" b="0" i="0" u="none" strike="noStrike" kern="1200" cap="none" spc="0" normalizeH="0" baseline="0" noProof="0" smtClean="0">
                <a:ln>
                  <a:noFill/>
                </a:ln>
                <a:solidFill>
                  <a:prstClr val="black"/>
                </a:solidFill>
                <a:effectLst/>
                <a:uLnTx/>
                <a:uFillTx/>
                <a:latin typeface="Arial" pitchFamily="34"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66</a:t>
            </a:fld>
            <a:endParaRPr kumimoji="0" lang="fr-FR" sz="1200" b="0" i="0" u="none" strike="noStrike" kern="1200" cap="none" spc="0" normalizeH="0" baseline="0" noProof="0" dirty="0">
              <a:ln>
                <a:noFill/>
              </a:ln>
              <a:solidFill>
                <a:prstClr val="black"/>
              </a:solidFill>
              <a:effectLst/>
              <a:uLnTx/>
              <a:uFillTx/>
              <a:latin typeface="Arial" pitchFamily="34" charset="0"/>
              <a:ea typeface="+mn-ea"/>
              <a:cs typeface="+mn-cs"/>
            </a:endParaRPr>
          </a:p>
        </p:txBody>
      </p:sp>
    </p:spTree>
    <p:extLst>
      <p:ext uri="{BB962C8B-B14F-4D97-AF65-F5344CB8AC3E}">
        <p14:creationId xmlns:p14="http://schemas.microsoft.com/office/powerpoint/2010/main" val="632578615"/>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381000" y="685800"/>
            <a:ext cx="6096000" cy="3429000"/>
          </a:xfrm>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B06CD8F-B7ED-4A05-9FB1-A01CC0EF02CC}" type="slidenum">
              <a:rPr kumimoji="0" lang="fr-FR" sz="1200" b="0" i="0" u="none" strike="noStrike" kern="1200" cap="none" spc="0" normalizeH="0" baseline="0" noProof="0" smtClean="0">
                <a:ln>
                  <a:noFill/>
                </a:ln>
                <a:solidFill>
                  <a:prstClr val="black"/>
                </a:solidFill>
                <a:effectLst/>
                <a:uLnTx/>
                <a:uFillTx/>
                <a:latin typeface="Arial" pitchFamily="34"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67</a:t>
            </a:fld>
            <a:endParaRPr kumimoji="0" lang="fr-FR" sz="1200" b="0" i="0" u="none" strike="noStrike" kern="1200" cap="none" spc="0" normalizeH="0" baseline="0" noProof="0" dirty="0">
              <a:ln>
                <a:noFill/>
              </a:ln>
              <a:solidFill>
                <a:prstClr val="black"/>
              </a:solidFill>
              <a:effectLst/>
              <a:uLnTx/>
              <a:uFillTx/>
              <a:latin typeface="Arial" pitchFamily="34" charset="0"/>
              <a:ea typeface="+mn-ea"/>
              <a:cs typeface="+mn-cs"/>
            </a:endParaRPr>
          </a:p>
        </p:txBody>
      </p:sp>
    </p:spTree>
    <p:extLst>
      <p:ext uri="{BB962C8B-B14F-4D97-AF65-F5344CB8AC3E}">
        <p14:creationId xmlns:p14="http://schemas.microsoft.com/office/powerpoint/2010/main" val="74218631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381000" y="685800"/>
            <a:ext cx="6096000" cy="3429000"/>
          </a:xfrm>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B06CD8F-B7ED-4A05-9FB1-A01CC0EF02CC}" type="slidenum">
              <a:rPr kumimoji="0" lang="fr-FR" sz="1300" b="0" i="0" u="none" strike="noStrike" kern="1200" cap="none" spc="0" normalizeH="0" baseline="0" noProof="0" smtClean="0">
                <a:ln>
                  <a:noFill/>
                </a:ln>
                <a:solidFill>
                  <a:prstClr val="black"/>
                </a:solidFill>
                <a:effectLst/>
                <a:uLnTx/>
                <a:uFillTx/>
                <a:latin typeface="Arial" pitchFamily="34"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9</a:t>
            </a:fld>
            <a:endParaRPr kumimoji="0" lang="fr-FR" sz="1300" b="0" i="0" u="none" strike="noStrike" kern="1200" cap="none" spc="0" normalizeH="0" baseline="0" noProof="0" dirty="0">
              <a:ln>
                <a:noFill/>
              </a:ln>
              <a:solidFill>
                <a:prstClr val="black"/>
              </a:solidFill>
              <a:effectLst/>
              <a:uLnTx/>
              <a:uFillTx/>
              <a:latin typeface="Arial" pitchFamily="34" charset="0"/>
              <a:ea typeface="+mn-ea"/>
              <a:cs typeface="+mn-cs"/>
            </a:endParaRPr>
          </a:p>
        </p:txBody>
      </p:sp>
    </p:spTree>
    <p:extLst>
      <p:ext uri="{BB962C8B-B14F-4D97-AF65-F5344CB8AC3E}">
        <p14:creationId xmlns:p14="http://schemas.microsoft.com/office/powerpoint/2010/main" val="423473323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381000" y="685800"/>
            <a:ext cx="6096000" cy="3429000"/>
          </a:xfrm>
        </p:spPr>
      </p:sp>
      <p:sp>
        <p:nvSpPr>
          <p:cNvPr id="3" name="Espace réservé des notes 2"/>
          <p:cNvSpPr>
            <a:spLocks noGrp="1"/>
          </p:cNvSpPr>
          <p:nvPr>
            <p:ph type="body" idx="1"/>
          </p:nvPr>
        </p:nvSpPr>
        <p:spPr/>
        <p:txBody>
          <a:bodyPr>
            <a:normAutofit/>
          </a:bodyPr>
          <a:lstStyle/>
          <a:p>
            <a:endParaRPr lang="fr-FR" baseline="0" dirty="0"/>
          </a:p>
        </p:txBody>
      </p:sp>
      <p:sp>
        <p:nvSpPr>
          <p:cNvPr id="4" name="Espace réservé du numéro de diapositive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B06CD8F-B7ED-4A05-9FB1-A01CC0EF02CC}" type="slidenum">
              <a:rPr kumimoji="0" lang="fr-FR" sz="1300" b="0" i="0" u="none" strike="noStrike" kern="1200" cap="none" spc="0" normalizeH="0" baseline="0" noProof="0" smtClean="0">
                <a:ln>
                  <a:noFill/>
                </a:ln>
                <a:solidFill>
                  <a:prstClr val="black"/>
                </a:solidFill>
                <a:effectLst/>
                <a:uLnTx/>
                <a:uFillTx/>
                <a:latin typeface="Arial" pitchFamily="34"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10</a:t>
            </a:fld>
            <a:endParaRPr kumimoji="0" lang="fr-FR" sz="1300" b="0" i="0" u="none" strike="noStrike" kern="1200" cap="none" spc="0" normalizeH="0" baseline="0" noProof="0" dirty="0">
              <a:ln>
                <a:noFill/>
              </a:ln>
              <a:solidFill>
                <a:prstClr val="black"/>
              </a:solidFill>
              <a:effectLst/>
              <a:uLnTx/>
              <a:uFillTx/>
              <a:latin typeface="Arial" pitchFamily="34" charset="0"/>
              <a:ea typeface="+mn-ea"/>
              <a:cs typeface="+mn-cs"/>
            </a:endParaRPr>
          </a:p>
        </p:txBody>
      </p:sp>
    </p:spTree>
    <p:extLst>
      <p:ext uri="{BB962C8B-B14F-4D97-AF65-F5344CB8AC3E}">
        <p14:creationId xmlns:p14="http://schemas.microsoft.com/office/powerpoint/2010/main" val="265700866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381000" y="685800"/>
            <a:ext cx="6096000" cy="3429000"/>
          </a:xfrm>
        </p:spPr>
      </p:sp>
      <p:sp>
        <p:nvSpPr>
          <p:cNvPr id="3" name="Espace réservé des notes 2"/>
          <p:cNvSpPr>
            <a:spLocks noGrp="1"/>
          </p:cNvSpPr>
          <p:nvPr>
            <p:ph type="body" idx="1"/>
          </p:nvPr>
        </p:nvSpPr>
        <p:spPr/>
        <p:txBody>
          <a:bodyPr>
            <a:normAutofit/>
          </a:bodyPr>
          <a:lstStyle/>
          <a:p>
            <a:endParaRPr lang="fr-FR" baseline="0" dirty="0"/>
          </a:p>
        </p:txBody>
      </p:sp>
      <p:sp>
        <p:nvSpPr>
          <p:cNvPr id="4" name="Espace réservé du numéro de diapositive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B06CD8F-B7ED-4A05-9FB1-A01CC0EF02CC}" type="slidenum">
              <a:rPr kumimoji="0" lang="fr-FR" sz="1300" b="0" i="0" u="none" strike="noStrike" kern="1200" cap="none" spc="0" normalizeH="0" baseline="0" noProof="0" smtClean="0">
                <a:ln>
                  <a:noFill/>
                </a:ln>
                <a:solidFill>
                  <a:prstClr val="black"/>
                </a:solidFill>
                <a:effectLst/>
                <a:uLnTx/>
                <a:uFillTx/>
                <a:latin typeface="Arial" pitchFamily="34"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11</a:t>
            </a:fld>
            <a:endParaRPr kumimoji="0" lang="fr-FR" sz="1300" b="0" i="0" u="none" strike="noStrike" kern="1200" cap="none" spc="0" normalizeH="0" baseline="0" noProof="0" dirty="0">
              <a:ln>
                <a:noFill/>
              </a:ln>
              <a:solidFill>
                <a:prstClr val="black"/>
              </a:solidFill>
              <a:effectLst/>
              <a:uLnTx/>
              <a:uFillTx/>
              <a:latin typeface="Arial" pitchFamily="34" charset="0"/>
              <a:ea typeface="+mn-ea"/>
              <a:cs typeface="+mn-cs"/>
            </a:endParaRPr>
          </a:p>
        </p:txBody>
      </p:sp>
    </p:spTree>
    <p:extLst>
      <p:ext uri="{BB962C8B-B14F-4D97-AF65-F5344CB8AC3E}">
        <p14:creationId xmlns:p14="http://schemas.microsoft.com/office/powerpoint/2010/main" val="363631695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381000" y="685800"/>
            <a:ext cx="6096000" cy="3429000"/>
          </a:xfrm>
        </p:spPr>
      </p:sp>
      <p:sp>
        <p:nvSpPr>
          <p:cNvPr id="3" name="Espace réservé des notes 2"/>
          <p:cNvSpPr>
            <a:spLocks noGrp="1"/>
          </p:cNvSpPr>
          <p:nvPr>
            <p:ph type="body" idx="1"/>
          </p:nvPr>
        </p:nvSpPr>
        <p:spPr/>
        <p:txBody>
          <a:bodyPr>
            <a:normAutofit/>
          </a:bodyPr>
          <a:lstStyle/>
          <a:p>
            <a:endParaRPr lang="fr-FR" baseline="0" dirty="0"/>
          </a:p>
        </p:txBody>
      </p:sp>
      <p:sp>
        <p:nvSpPr>
          <p:cNvPr id="4" name="Espace réservé du numéro de diapositive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B06CD8F-B7ED-4A05-9FB1-A01CC0EF02CC}" type="slidenum">
              <a:rPr kumimoji="0" lang="fr-FR" sz="1300" b="0" i="0" u="none" strike="noStrike" kern="1200" cap="none" spc="0" normalizeH="0" baseline="0" noProof="0" smtClean="0">
                <a:ln>
                  <a:noFill/>
                </a:ln>
                <a:solidFill>
                  <a:prstClr val="black"/>
                </a:solidFill>
                <a:effectLst/>
                <a:uLnTx/>
                <a:uFillTx/>
                <a:latin typeface="Arial" pitchFamily="34"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12</a:t>
            </a:fld>
            <a:endParaRPr kumimoji="0" lang="fr-FR" sz="1300" b="0" i="0" u="none" strike="noStrike" kern="1200" cap="none" spc="0" normalizeH="0" baseline="0" noProof="0" dirty="0">
              <a:ln>
                <a:noFill/>
              </a:ln>
              <a:solidFill>
                <a:prstClr val="black"/>
              </a:solidFill>
              <a:effectLst/>
              <a:uLnTx/>
              <a:uFillTx/>
              <a:latin typeface="Arial" pitchFamily="34" charset="0"/>
              <a:ea typeface="+mn-ea"/>
              <a:cs typeface="+mn-cs"/>
            </a:endParaRPr>
          </a:p>
        </p:txBody>
      </p:sp>
    </p:spTree>
    <p:extLst>
      <p:ext uri="{BB962C8B-B14F-4D97-AF65-F5344CB8AC3E}">
        <p14:creationId xmlns:p14="http://schemas.microsoft.com/office/powerpoint/2010/main" val="110242937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4.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4.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re de section" type="secHead">
  <p:cSld name="SECTION_HEADER">
    <p:spTree>
      <p:nvGrpSpPr>
        <p:cNvPr id="1" name="Shape 23"/>
        <p:cNvGrpSpPr/>
        <p:nvPr/>
      </p:nvGrpSpPr>
      <p:grpSpPr>
        <a:xfrm>
          <a:off x="0" y="0"/>
          <a:ext cx="0" cy="0"/>
          <a:chOff x="0" y="0"/>
          <a:chExt cx="0" cy="0"/>
        </a:xfrm>
      </p:grpSpPr>
      <p:sp>
        <p:nvSpPr>
          <p:cNvPr id="24" name="Google Shape;24;p4"/>
          <p:cNvSpPr txBox="1">
            <a:spLocks noGrp="1"/>
          </p:cNvSpPr>
          <p:nvPr>
            <p:ph type="title"/>
          </p:nvPr>
        </p:nvSpPr>
        <p:spPr>
          <a:xfrm>
            <a:off x="623888" y="1282304"/>
            <a:ext cx="7886700" cy="2139553"/>
          </a:xfrm>
          <a:prstGeom prst="rect">
            <a:avLst/>
          </a:prstGeom>
          <a:noFill/>
          <a:ln>
            <a:noFill/>
          </a:ln>
        </p:spPr>
        <p:txBody>
          <a:bodyPr spcFirstLastPara="1" wrap="square" lIns="91425" tIns="45700" rIns="91425" bIns="45700" anchor="b" anchorCtr="0">
            <a:noAutofit/>
          </a:bodyPr>
          <a:lstStyle>
            <a:lvl1pPr lvl="0" algn="l">
              <a:lnSpc>
                <a:spcPct val="90000"/>
              </a:lnSpc>
              <a:spcBef>
                <a:spcPts val="0"/>
              </a:spcBef>
              <a:spcAft>
                <a:spcPts val="0"/>
              </a:spcAft>
              <a:buClr>
                <a:schemeClr val="dk1"/>
              </a:buClr>
              <a:buSzPts val="4500"/>
              <a:buFont typeface="Calibri"/>
              <a:buNone/>
              <a:defRPr sz="45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5" name="Google Shape;25;p4"/>
          <p:cNvSpPr txBox="1">
            <a:spLocks noGrp="1"/>
          </p:cNvSpPr>
          <p:nvPr>
            <p:ph type="body" idx="1"/>
          </p:nvPr>
        </p:nvSpPr>
        <p:spPr>
          <a:xfrm>
            <a:off x="623888" y="3442098"/>
            <a:ext cx="7886700" cy="1125140"/>
          </a:xfrm>
          <a:prstGeom prst="rect">
            <a:avLst/>
          </a:prstGeom>
          <a:noFill/>
          <a:ln>
            <a:noFill/>
          </a:ln>
        </p:spPr>
        <p:txBody>
          <a:bodyPr spcFirstLastPara="1" wrap="square" lIns="91425" tIns="45700" rIns="91425" bIns="45700" anchor="t" anchorCtr="0">
            <a:noAutofit/>
          </a:bodyPr>
          <a:lstStyle>
            <a:lvl1pPr marL="457200" lvl="0" indent="-228600" algn="l">
              <a:lnSpc>
                <a:spcPct val="90000"/>
              </a:lnSpc>
              <a:spcBef>
                <a:spcPts val="750"/>
              </a:spcBef>
              <a:spcAft>
                <a:spcPts val="0"/>
              </a:spcAft>
              <a:buClr>
                <a:srgbClr val="888888"/>
              </a:buClr>
              <a:buSzPts val="1800"/>
              <a:buNone/>
              <a:defRPr sz="1800">
                <a:solidFill>
                  <a:srgbClr val="888888"/>
                </a:solidFill>
              </a:defRPr>
            </a:lvl1pPr>
            <a:lvl2pPr marL="914400" lvl="1" indent="-228600" algn="l">
              <a:lnSpc>
                <a:spcPct val="90000"/>
              </a:lnSpc>
              <a:spcBef>
                <a:spcPts val="375"/>
              </a:spcBef>
              <a:spcAft>
                <a:spcPts val="0"/>
              </a:spcAft>
              <a:buClr>
                <a:srgbClr val="888888"/>
              </a:buClr>
              <a:buSzPts val="1500"/>
              <a:buNone/>
              <a:defRPr sz="1500">
                <a:solidFill>
                  <a:srgbClr val="888888"/>
                </a:solidFill>
              </a:defRPr>
            </a:lvl2pPr>
            <a:lvl3pPr marL="1371600" lvl="2" indent="-228600" algn="l">
              <a:lnSpc>
                <a:spcPct val="90000"/>
              </a:lnSpc>
              <a:spcBef>
                <a:spcPts val="375"/>
              </a:spcBef>
              <a:spcAft>
                <a:spcPts val="0"/>
              </a:spcAft>
              <a:buClr>
                <a:srgbClr val="888888"/>
              </a:buClr>
              <a:buSzPts val="1350"/>
              <a:buNone/>
              <a:defRPr sz="1350">
                <a:solidFill>
                  <a:srgbClr val="888888"/>
                </a:solidFill>
              </a:defRPr>
            </a:lvl3pPr>
            <a:lvl4pPr marL="1828800" lvl="3" indent="-228600" algn="l">
              <a:lnSpc>
                <a:spcPct val="90000"/>
              </a:lnSpc>
              <a:spcBef>
                <a:spcPts val="375"/>
              </a:spcBef>
              <a:spcAft>
                <a:spcPts val="0"/>
              </a:spcAft>
              <a:buClr>
                <a:srgbClr val="888888"/>
              </a:buClr>
              <a:buSzPts val="1200"/>
              <a:buNone/>
              <a:defRPr sz="1200">
                <a:solidFill>
                  <a:srgbClr val="888888"/>
                </a:solidFill>
              </a:defRPr>
            </a:lvl4pPr>
            <a:lvl5pPr marL="2286000" lvl="4" indent="-228600" algn="l">
              <a:lnSpc>
                <a:spcPct val="90000"/>
              </a:lnSpc>
              <a:spcBef>
                <a:spcPts val="375"/>
              </a:spcBef>
              <a:spcAft>
                <a:spcPts val="0"/>
              </a:spcAft>
              <a:buClr>
                <a:srgbClr val="888888"/>
              </a:buClr>
              <a:buSzPts val="1200"/>
              <a:buNone/>
              <a:defRPr sz="1200">
                <a:solidFill>
                  <a:srgbClr val="888888"/>
                </a:solidFill>
              </a:defRPr>
            </a:lvl5pPr>
            <a:lvl6pPr marL="2743200" lvl="5" indent="-228600" algn="l">
              <a:lnSpc>
                <a:spcPct val="90000"/>
              </a:lnSpc>
              <a:spcBef>
                <a:spcPts val="375"/>
              </a:spcBef>
              <a:spcAft>
                <a:spcPts val="0"/>
              </a:spcAft>
              <a:buClr>
                <a:srgbClr val="888888"/>
              </a:buClr>
              <a:buSzPts val="1200"/>
              <a:buNone/>
              <a:defRPr sz="1200">
                <a:solidFill>
                  <a:srgbClr val="888888"/>
                </a:solidFill>
              </a:defRPr>
            </a:lvl6pPr>
            <a:lvl7pPr marL="3200400" lvl="6" indent="-228600" algn="l">
              <a:lnSpc>
                <a:spcPct val="90000"/>
              </a:lnSpc>
              <a:spcBef>
                <a:spcPts val="375"/>
              </a:spcBef>
              <a:spcAft>
                <a:spcPts val="0"/>
              </a:spcAft>
              <a:buClr>
                <a:srgbClr val="888888"/>
              </a:buClr>
              <a:buSzPts val="1200"/>
              <a:buNone/>
              <a:defRPr sz="1200">
                <a:solidFill>
                  <a:srgbClr val="888888"/>
                </a:solidFill>
              </a:defRPr>
            </a:lvl7pPr>
            <a:lvl8pPr marL="3657600" lvl="7" indent="-228600" algn="l">
              <a:lnSpc>
                <a:spcPct val="90000"/>
              </a:lnSpc>
              <a:spcBef>
                <a:spcPts val="375"/>
              </a:spcBef>
              <a:spcAft>
                <a:spcPts val="0"/>
              </a:spcAft>
              <a:buClr>
                <a:srgbClr val="888888"/>
              </a:buClr>
              <a:buSzPts val="1200"/>
              <a:buNone/>
              <a:defRPr sz="1200">
                <a:solidFill>
                  <a:srgbClr val="888888"/>
                </a:solidFill>
              </a:defRPr>
            </a:lvl8pPr>
            <a:lvl9pPr marL="4114800" lvl="8" indent="-228600" algn="l">
              <a:lnSpc>
                <a:spcPct val="90000"/>
              </a:lnSpc>
              <a:spcBef>
                <a:spcPts val="375"/>
              </a:spcBef>
              <a:spcAft>
                <a:spcPts val="0"/>
              </a:spcAft>
              <a:buClr>
                <a:srgbClr val="888888"/>
              </a:buClr>
              <a:buSzPts val="1200"/>
              <a:buNone/>
              <a:defRPr sz="1200">
                <a:solidFill>
                  <a:srgbClr val="888888"/>
                </a:solidFill>
              </a:defRPr>
            </a:lvl9pPr>
          </a:lstStyle>
          <a:p>
            <a:endParaRPr/>
          </a:p>
        </p:txBody>
      </p:sp>
      <p:sp>
        <p:nvSpPr>
          <p:cNvPr id="26" name="Google Shape;26;p4"/>
          <p:cNvSpPr txBox="1">
            <a:spLocks noGrp="1"/>
          </p:cNvSpPr>
          <p:nvPr>
            <p:ph type="dt" idx="10"/>
          </p:nvPr>
        </p:nvSpPr>
        <p:spPr>
          <a:xfrm>
            <a:off x="628650" y="4767263"/>
            <a:ext cx="2057400" cy="273844"/>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7" name="Google Shape;27;p4"/>
          <p:cNvSpPr txBox="1">
            <a:spLocks noGrp="1"/>
          </p:cNvSpPr>
          <p:nvPr>
            <p:ph type="ftr" idx="11"/>
          </p:nvPr>
        </p:nvSpPr>
        <p:spPr>
          <a:xfrm>
            <a:off x="3028950" y="4767263"/>
            <a:ext cx="3086100" cy="273844"/>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8" name="Google Shape;28;p4"/>
          <p:cNvSpPr txBox="1">
            <a:spLocks noGrp="1"/>
          </p:cNvSpPr>
          <p:nvPr>
            <p:ph type="sldNum" idx="12"/>
          </p:nvPr>
        </p:nvSpPr>
        <p:spPr>
          <a:xfrm>
            <a:off x="6457950" y="4767263"/>
            <a:ext cx="2057400" cy="273844"/>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fr-FR"/>
              <a:t>‹N°›</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Couvertur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bwMode="gray">
          <a:xfrm>
            <a:off x="0" y="4963500"/>
            <a:ext cx="180000" cy="180000"/>
          </a:xfrm>
          <a:ln>
            <a:solidFill>
              <a:schemeClr val="tx1">
                <a:alpha val="0"/>
              </a:schemeClr>
            </a:solidFill>
          </a:ln>
        </p:spPr>
        <p:txBody>
          <a:bodyPr/>
          <a:lstStyle>
            <a:lvl1pPr>
              <a:defRPr sz="100">
                <a:solidFill>
                  <a:schemeClr val="tx1">
                    <a:alpha val="0"/>
                  </a:schemeClr>
                </a:solidFill>
              </a:defRPr>
            </a:lvl1pPr>
          </a:lstStyle>
          <a:p>
            <a:r>
              <a:rPr lang="fr-FR"/>
              <a:t>XX/XX/XXXX</a:t>
            </a:r>
            <a:endParaRPr lang="fr-FR" dirty="0"/>
          </a:p>
        </p:txBody>
      </p:sp>
      <p:sp>
        <p:nvSpPr>
          <p:cNvPr id="5" name="Espace réservé du pied de page 4"/>
          <p:cNvSpPr>
            <a:spLocks noGrp="1"/>
          </p:cNvSpPr>
          <p:nvPr>
            <p:ph type="ftr" sz="quarter" idx="11"/>
          </p:nvPr>
        </p:nvSpPr>
        <p:spPr bwMode="gray">
          <a:xfrm>
            <a:off x="720000" y="3919897"/>
            <a:ext cx="3240000" cy="900000"/>
          </a:xfrm>
        </p:spPr>
        <p:txBody>
          <a:bodyPr anchor="b" anchorCtr="0"/>
          <a:lstStyle>
            <a:lvl1pPr>
              <a:defRPr sz="1150"/>
            </a:lvl1pPr>
          </a:lstStyle>
          <a:p>
            <a:r>
              <a:rPr lang="fr-FR" dirty="0"/>
              <a:t>Intitulé de la direction </a:t>
            </a:r>
            <a:br>
              <a:rPr lang="fr-FR" dirty="0"/>
            </a:br>
            <a:r>
              <a:rPr lang="fr-FR" dirty="0"/>
              <a:t>ou de l’organisme rattaché</a:t>
            </a:r>
          </a:p>
        </p:txBody>
      </p:sp>
      <p:sp>
        <p:nvSpPr>
          <p:cNvPr id="6" name="Espace réservé du numéro de diapositive 5"/>
          <p:cNvSpPr>
            <a:spLocks noGrp="1"/>
          </p:cNvSpPr>
          <p:nvPr>
            <p:ph type="sldNum" sz="quarter" idx="12"/>
          </p:nvPr>
        </p:nvSpPr>
        <p:spPr bwMode="gray">
          <a:xfrm>
            <a:off x="0" y="4963500"/>
            <a:ext cx="180000" cy="180000"/>
          </a:xfrm>
          <a:ln>
            <a:solidFill>
              <a:schemeClr val="tx1">
                <a:alpha val="0"/>
              </a:schemeClr>
            </a:solidFill>
          </a:ln>
        </p:spPr>
        <p:txBody>
          <a:bodyPr/>
          <a:lstStyle>
            <a:lvl1pPr>
              <a:defRPr sz="100">
                <a:solidFill>
                  <a:schemeClr val="tx1">
                    <a:alpha val="0"/>
                  </a:schemeClr>
                </a:solidFill>
              </a:defRPr>
            </a:lvl1pPr>
          </a:lstStyle>
          <a:p>
            <a:fld id="{10C140CD-8AED-46FF-A9A2-77308F3F39AE}" type="slidenum">
              <a:rPr lang="fr-FR" smtClean="0"/>
              <a:pPr/>
              <a:t>‹N°›</a:t>
            </a:fld>
            <a:endParaRPr lang="fr-FR" dirty="0"/>
          </a:p>
        </p:txBody>
      </p:sp>
      <p:sp>
        <p:nvSpPr>
          <p:cNvPr id="7" name="Titre 6"/>
          <p:cNvSpPr>
            <a:spLocks noGrp="1"/>
          </p:cNvSpPr>
          <p:nvPr>
            <p:ph type="title" hasCustomPrompt="1"/>
          </p:nvPr>
        </p:nvSpPr>
        <p:spPr bwMode="gray">
          <a:xfrm>
            <a:off x="0" y="0"/>
            <a:ext cx="180000" cy="180000"/>
          </a:xfrm>
          <a:ln>
            <a:solidFill>
              <a:schemeClr val="tx1">
                <a:alpha val="0"/>
              </a:schemeClr>
            </a:solidFill>
          </a:ln>
        </p:spPr>
        <p:txBody>
          <a:bodyPr/>
          <a:lstStyle>
            <a:lvl1pPr>
              <a:defRPr sz="100">
                <a:solidFill>
                  <a:schemeClr val="tx1">
                    <a:alpha val="0"/>
                  </a:schemeClr>
                </a:solidFill>
              </a:defRPr>
            </a:lvl1pPr>
          </a:lstStyle>
          <a:p>
            <a:r>
              <a:rPr lang="fr-FR" dirty="0"/>
              <a:t>Titre</a:t>
            </a:r>
          </a:p>
        </p:txBody>
      </p:sp>
      <p:pic>
        <p:nvPicPr>
          <p:cNvPr id="13" name="Image 12">
            <a:extLst>
              <a:ext uri="{FF2B5EF4-FFF2-40B4-BE49-F238E27FC236}">
                <a16:creationId xmlns:a16="http://schemas.microsoft.com/office/drawing/2014/main" id="{CC9DF485-1DF0-5341-9B46-8B2B17FEB03D}"/>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67168" y="100868"/>
            <a:ext cx="3916800" cy="3889410"/>
          </a:xfrm>
          <a:prstGeom prst="rect">
            <a:avLst/>
          </a:prstGeom>
        </p:spPr>
      </p:pic>
    </p:spTree>
    <p:extLst>
      <p:ext uri="{BB962C8B-B14F-4D97-AF65-F5344CB8AC3E}">
        <p14:creationId xmlns:p14="http://schemas.microsoft.com/office/powerpoint/2010/main" val="331780241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userDrawn="1">
  <p:cSld name="Titre et sous-titre">
    <p:spTree>
      <p:nvGrpSpPr>
        <p:cNvPr id="1" name=""/>
        <p:cNvGrpSpPr/>
        <p:nvPr/>
      </p:nvGrpSpPr>
      <p:grpSpPr>
        <a:xfrm>
          <a:off x="0" y="0"/>
          <a:ext cx="0" cy="0"/>
          <a:chOff x="0" y="0"/>
          <a:chExt cx="0" cy="0"/>
        </a:xfrm>
      </p:grpSpPr>
      <p:sp>
        <p:nvSpPr>
          <p:cNvPr id="7" name="Titre 6"/>
          <p:cNvSpPr>
            <a:spLocks noGrp="1"/>
          </p:cNvSpPr>
          <p:nvPr>
            <p:ph type="title" hasCustomPrompt="1"/>
          </p:nvPr>
        </p:nvSpPr>
        <p:spPr bwMode="gray">
          <a:xfrm>
            <a:off x="0" y="0"/>
            <a:ext cx="180000" cy="180000"/>
          </a:xfrm>
          <a:ln>
            <a:solidFill>
              <a:schemeClr val="tx1">
                <a:alpha val="0"/>
              </a:schemeClr>
            </a:solidFill>
          </a:ln>
        </p:spPr>
        <p:txBody>
          <a:bodyPr/>
          <a:lstStyle>
            <a:lvl1pPr>
              <a:defRPr sz="100">
                <a:solidFill>
                  <a:schemeClr val="tx1">
                    <a:alpha val="0"/>
                  </a:schemeClr>
                </a:solidFill>
              </a:defRPr>
            </a:lvl1pPr>
          </a:lstStyle>
          <a:p>
            <a:r>
              <a:rPr lang="fr-FR" dirty="0"/>
              <a:t>Titre</a:t>
            </a:r>
          </a:p>
        </p:txBody>
      </p:sp>
      <p:sp>
        <p:nvSpPr>
          <p:cNvPr id="2" name="Espace réservé de la date 1"/>
          <p:cNvSpPr>
            <a:spLocks noGrp="1"/>
          </p:cNvSpPr>
          <p:nvPr>
            <p:ph type="dt" sz="half" idx="10"/>
          </p:nvPr>
        </p:nvSpPr>
        <p:spPr bwMode="gray"/>
        <p:txBody>
          <a:bodyPr/>
          <a:lstStyle/>
          <a:p>
            <a:pPr algn="r"/>
            <a:r>
              <a:rPr lang="fr-FR" cap="all"/>
              <a:t>XX/XX/XXXX</a:t>
            </a:r>
            <a:endParaRPr lang="fr-FR" cap="all" dirty="0"/>
          </a:p>
        </p:txBody>
      </p:sp>
      <p:sp>
        <p:nvSpPr>
          <p:cNvPr id="3" name="Espace réservé du pied de page 2"/>
          <p:cNvSpPr>
            <a:spLocks noGrp="1"/>
          </p:cNvSpPr>
          <p:nvPr>
            <p:ph type="ftr" sz="quarter" idx="11"/>
          </p:nvPr>
        </p:nvSpPr>
        <p:spPr bwMode="gray"/>
        <p:txBody>
          <a:bodyPr/>
          <a:lstStyle>
            <a:lvl1pPr>
              <a:defRPr/>
            </a:lvl1pPr>
          </a:lstStyle>
          <a:p>
            <a:r>
              <a:rPr lang="fr-FR" dirty="0"/>
              <a:t>Intitulé de la direction ou de l’organisme rattaché</a:t>
            </a:r>
          </a:p>
        </p:txBody>
      </p:sp>
      <p:sp>
        <p:nvSpPr>
          <p:cNvPr id="8" name="Espace réservé du numéro de diapositive 7"/>
          <p:cNvSpPr>
            <a:spLocks noGrp="1"/>
          </p:cNvSpPr>
          <p:nvPr>
            <p:ph type="sldNum" sz="quarter" idx="12"/>
          </p:nvPr>
        </p:nvSpPr>
        <p:spPr bwMode="gray"/>
        <p:txBody>
          <a:bodyPr/>
          <a:lstStyle/>
          <a:p>
            <a:fld id="{733122C9-A0B9-462F-8757-0847AD287B63}" type="slidenum">
              <a:rPr lang="fr-FR" smtClean="0"/>
              <a:pPr/>
              <a:t>‹N°›</a:t>
            </a:fld>
            <a:endParaRPr lang="fr-FR" dirty="0"/>
          </a:p>
        </p:txBody>
      </p:sp>
      <p:sp>
        <p:nvSpPr>
          <p:cNvPr id="11" name="Espace réservé du texte 10"/>
          <p:cNvSpPr>
            <a:spLocks noGrp="1"/>
          </p:cNvSpPr>
          <p:nvPr>
            <p:ph type="body" sz="quarter" idx="13" hasCustomPrompt="1"/>
          </p:nvPr>
        </p:nvSpPr>
        <p:spPr bwMode="gray">
          <a:xfrm>
            <a:off x="360000" y="2346046"/>
            <a:ext cx="8424000" cy="2077200"/>
          </a:xfrm>
        </p:spPr>
        <p:txBody>
          <a:bodyPr/>
          <a:lstStyle>
            <a:lvl1pPr>
              <a:lnSpc>
                <a:spcPct val="90000"/>
              </a:lnSpc>
              <a:spcAft>
                <a:spcPts val="0"/>
              </a:spcAft>
              <a:defRPr sz="3250" b="1" cap="all" baseline="0"/>
            </a:lvl1pPr>
            <a:lvl2pPr marL="0" indent="0">
              <a:spcBef>
                <a:spcPts val="500"/>
              </a:spcBef>
              <a:spcAft>
                <a:spcPts val="0"/>
              </a:spcAft>
              <a:buNone/>
              <a:defRPr sz="1850"/>
            </a:lvl2pPr>
          </a:lstStyle>
          <a:p>
            <a:pPr lvl="0"/>
            <a:r>
              <a:rPr lang="fr-FR" dirty="0"/>
              <a:t>Titre</a:t>
            </a:r>
          </a:p>
          <a:p>
            <a:pPr lvl="1"/>
            <a:r>
              <a:rPr lang="fr-FR" dirty="0"/>
              <a:t>Sous-titre</a:t>
            </a:r>
          </a:p>
        </p:txBody>
      </p:sp>
      <p:cxnSp>
        <p:nvCxnSpPr>
          <p:cNvPr id="12" name="Connecteur droit 11"/>
          <p:cNvCxnSpPr/>
          <p:nvPr userDrawn="1"/>
        </p:nvCxnSpPr>
        <p:spPr bwMode="gray">
          <a:xfrm>
            <a:off x="360000" y="4784400"/>
            <a:ext cx="8424000" cy="0"/>
          </a:xfrm>
          <a:prstGeom prst="line">
            <a:avLst/>
          </a:prstGeom>
          <a:ln w="10160">
            <a:solidFill>
              <a:schemeClr val="tx1"/>
            </a:solidFill>
          </a:ln>
        </p:spPr>
        <p:style>
          <a:lnRef idx="1">
            <a:schemeClr val="accent1"/>
          </a:lnRef>
          <a:fillRef idx="0">
            <a:schemeClr val="accent1"/>
          </a:fillRef>
          <a:effectRef idx="0">
            <a:schemeClr val="accent1"/>
          </a:effectRef>
          <a:fontRef idx="minor">
            <a:schemeClr val="tx1"/>
          </a:fontRef>
        </p:style>
      </p:cxnSp>
      <p:pic>
        <p:nvPicPr>
          <p:cNvPr id="5" name="Image 4">
            <a:extLst>
              <a:ext uri="{FF2B5EF4-FFF2-40B4-BE49-F238E27FC236}">
                <a16:creationId xmlns:a16="http://schemas.microsoft.com/office/drawing/2014/main" id="{23DB3E6D-2AD1-0E49-963F-E4B7028AA88D}"/>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80000" y="123478"/>
            <a:ext cx="1982701" cy="1968836"/>
          </a:xfrm>
          <a:prstGeom prst="rect">
            <a:avLst/>
          </a:prstGeom>
        </p:spPr>
      </p:pic>
    </p:spTree>
    <p:extLst>
      <p:ext uri="{BB962C8B-B14F-4D97-AF65-F5344CB8AC3E}">
        <p14:creationId xmlns:p14="http://schemas.microsoft.com/office/powerpoint/2010/main" val="243270170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Sommaire">
    <p:spTree>
      <p:nvGrpSpPr>
        <p:cNvPr id="1" name=""/>
        <p:cNvGrpSpPr/>
        <p:nvPr/>
      </p:nvGrpSpPr>
      <p:grpSpPr>
        <a:xfrm>
          <a:off x="0" y="0"/>
          <a:ext cx="0" cy="0"/>
          <a:chOff x="0" y="0"/>
          <a:chExt cx="0" cy="0"/>
        </a:xfrm>
      </p:grpSpPr>
      <p:sp>
        <p:nvSpPr>
          <p:cNvPr id="2" name="Titre 1"/>
          <p:cNvSpPr>
            <a:spLocks noGrp="1"/>
          </p:cNvSpPr>
          <p:nvPr>
            <p:ph type="title" hasCustomPrompt="1"/>
          </p:nvPr>
        </p:nvSpPr>
        <p:spPr bwMode="gray">
          <a:xfrm>
            <a:off x="359999" y="900000"/>
            <a:ext cx="8424000" cy="720000"/>
          </a:xfrm>
        </p:spPr>
        <p:txBody>
          <a:bodyPr/>
          <a:lstStyle>
            <a:lvl1pPr>
              <a:defRPr/>
            </a:lvl1pPr>
          </a:lstStyle>
          <a:p>
            <a:r>
              <a:rPr lang="fr-FR" dirty="0"/>
              <a:t>Titre</a:t>
            </a:r>
          </a:p>
        </p:txBody>
      </p:sp>
      <p:sp>
        <p:nvSpPr>
          <p:cNvPr id="3" name="Espace réservé de la date 2"/>
          <p:cNvSpPr>
            <a:spLocks noGrp="1"/>
          </p:cNvSpPr>
          <p:nvPr>
            <p:ph type="dt" sz="half" idx="10"/>
          </p:nvPr>
        </p:nvSpPr>
        <p:spPr bwMode="gray"/>
        <p:txBody>
          <a:bodyPr/>
          <a:lstStyle/>
          <a:p>
            <a:pPr algn="r"/>
            <a:r>
              <a:rPr lang="fr-FR" cap="all"/>
              <a:t>XX/XX/XXXX</a:t>
            </a:r>
            <a:endParaRPr lang="fr-FR" cap="all" dirty="0"/>
          </a:p>
        </p:txBody>
      </p:sp>
      <p:sp>
        <p:nvSpPr>
          <p:cNvPr id="4" name="Espace réservé du pied de page 3"/>
          <p:cNvSpPr>
            <a:spLocks noGrp="1"/>
          </p:cNvSpPr>
          <p:nvPr>
            <p:ph type="ftr" sz="quarter" idx="11"/>
          </p:nvPr>
        </p:nvSpPr>
        <p:spPr bwMode="gray"/>
        <p:txBody>
          <a:bodyPr/>
          <a:lstStyle>
            <a:lvl1pPr>
              <a:defRPr/>
            </a:lvl1pPr>
          </a:lstStyle>
          <a:p>
            <a:r>
              <a:rPr lang="fr-FR" dirty="0"/>
              <a:t>Intitulé de la direction ou de l’organisme rattaché</a:t>
            </a:r>
          </a:p>
        </p:txBody>
      </p:sp>
      <p:sp>
        <p:nvSpPr>
          <p:cNvPr id="5" name="Espace réservé du numéro de diapositive 4"/>
          <p:cNvSpPr>
            <a:spLocks noGrp="1"/>
          </p:cNvSpPr>
          <p:nvPr>
            <p:ph type="sldNum" sz="quarter" idx="12"/>
          </p:nvPr>
        </p:nvSpPr>
        <p:spPr bwMode="gray"/>
        <p:txBody>
          <a:bodyPr/>
          <a:lstStyle/>
          <a:p>
            <a:fld id="{733122C9-A0B9-462F-8757-0847AD287B63}" type="slidenum">
              <a:rPr lang="fr-FR" smtClean="0"/>
              <a:pPr/>
              <a:t>‹N°›</a:t>
            </a:fld>
            <a:endParaRPr lang="fr-FR" dirty="0"/>
          </a:p>
        </p:txBody>
      </p:sp>
      <p:sp>
        <p:nvSpPr>
          <p:cNvPr id="8" name="Espace réservé du texte 7"/>
          <p:cNvSpPr>
            <a:spLocks noGrp="1"/>
          </p:cNvSpPr>
          <p:nvPr>
            <p:ph type="body" sz="quarter" idx="13" hasCustomPrompt="1"/>
          </p:nvPr>
        </p:nvSpPr>
        <p:spPr bwMode="gray">
          <a:xfrm>
            <a:off x="359998" y="1891968"/>
            <a:ext cx="2520000" cy="2530800"/>
          </a:xfrm>
        </p:spPr>
        <p:txBody>
          <a:bodyPr/>
          <a:lstStyle>
            <a:lvl1pPr marL="144000" indent="-144000">
              <a:spcBef>
                <a:spcPts val="400"/>
              </a:spcBef>
              <a:spcAft>
                <a:spcPts val="800"/>
              </a:spcAft>
              <a:buFont typeface="+mj-lt"/>
              <a:buAutoNum type="arabicPeriod"/>
              <a:defRPr b="1"/>
            </a:lvl1pPr>
            <a:lvl2pPr marL="324000" indent="-144000">
              <a:spcBef>
                <a:spcPts val="600"/>
              </a:spcBef>
              <a:spcAft>
                <a:spcPts val="800"/>
              </a:spcAft>
              <a:buFont typeface="+mj-lt"/>
              <a:buAutoNum type="alphaLcPeriod"/>
              <a:defRPr/>
            </a:lvl2pPr>
          </a:lstStyle>
          <a:p>
            <a:pPr lvl="0"/>
            <a:r>
              <a:rPr lang="fr-FR" dirty="0"/>
              <a:t>Titre de la partie</a:t>
            </a:r>
          </a:p>
          <a:p>
            <a:pPr lvl="1"/>
            <a:r>
              <a:rPr lang="fr-FR" dirty="0"/>
              <a:t>Deuxième niveau</a:t>
            </a:r>
          </a:p>
        </p:txBody>
      </p:sp>
      <p:sp>
        <p:nvSpPr>
          <p:cNvPr id="9" name="Espace réservé du texte 7"/>
          <p:cNvSpPr>
            <a:spLocks noGrp="1"/>
          </p:cNvSpPr>
          <p:nvPr>
            <p:ph type="body" sz="quarter" idx="14" hasCustomPrompt="1"/>
          </p:nvPr>
        </p:nvSpPr>
        <p:spPr bwMode="gray">
          <a:xfrm>
            <a:off x="3312000" y="1893600"/>
            <a:ext cx="2520000" cy="2530800"/>
          </a:xfrm>
        </p:spPr>
        <p:txBody>
          <a:bodyPr/>
          <a:lstStyle>
            <a:lvl1pPr marL="144000" indent="-144000">
              <a:spcBef>
                <a:spcPts val="400"/>
              </a:spcBef>
              <a:spcAft>
                <a:spcPts val="800"/>
              </a:spcAft>
              <a:buFont typeface="+mj-lt"/>
              <a:buAutoNum type="arabicPeriod"/>
              <a:defRPr b="1"/>
            </a:lvl1pPr>
            <a:lvl2pPr marL="324000" indent="-144000">
              <a:spcBef>
                <a:spcPts val="600"/>
              </a:spcBef>
              <a:spcAft>
                <a:spcPts val="800"/>
              </a:spcAft>
              <a:buFont typeface="+mj-lt"/>
              <a:buAutoNum type="alphaLcPeriod"/>
              <a:defRPr/>
            </a:lvl2pPr>
          </a:lstStyle>
          <a:p>
            <a:pPr lvl="0"/>
            <a:r>
              <a:rPr lang="fr-FR" dirty="0"/>
              <a:t>Titre de la partie</a:t>
            </a:r>
          </a:p>
          <a:p>
            <a:pPr lvl="1"/>
            <a:r>
              <a:rPr lang="fr-FR" dirty="0"/>
              <a:t>Deuxième niveau</a:t>
            </a:r>
          </a:p>
        </p:txBody>
      </p:sp>
      <p:sp>
        <p:nvSpPr>
          <p:cNvPr id="10" name="Espace réservé du texte 7"/>
          <p:cNvSpPr>
            <a:spLocks noGrp="1"/>
          </p:cNvSpPr>
          <p:nvPr>
            <p:ph type="body" sz="quarter" idx="15" hasCustomPrompt="1"/>
          </p:nvPr>
        </p:nvSpPr>
        <p:spPr bwMode="gray">
          <a:xfrm>
            <a:off x="6263999" y="1893600"/>
            <a:ext cx="2520000" cy="2530800"/>
          </a:xfrm>
        </p:spPr>
        <p:txBody>
          <a:bodyPr/>
          <a:lstStyle>
            <a:lvl1pPr marL="144000" indent="-144000">
              <a:spcBef>
                <a:spcPts val="400"/>
              </a:spcBef>
              <a:spcAft>
                <a:spcPts val="800"/>
              </a:spcAft>
              <a:buFont typeface="+mj-lt"/>
              <a:buAutoNum type="arabicPeriod"/>
              <a:defRPr b="1"/>
            </a:lvl1pPr>
            <a:lvl2pPr marL="324000" indent="-144000">
              <a:spcBef>
                <a:spcPts val="600"/>
              </a:spcBef>
              <a:spcAft>
                <a:spcPts val="800"/>
              </a:spcAft>
              <a:buFont typeface="+mj-lt"/>
              <a:buAutoNum type="alphaLcPeriod"/>
              <a:defRPr/>
            </a:lvl2pPr>
          </a:lstStyle>
          <a:p>
            <a:pPr lvl="0"/>
            <a:r>
              <a:rPr lang="fr-FR" dirty="0"/>
              <a:t>Titre de la partie</a:t>
            </a:r>
          </a:p>
          <a:p>
            <a:pPr lvl="1"/>
            <a:r>
              <a:rPr lang="fr-FR" dirty="0"/>
              <a:t>Deuxième niveau</a:t>
            </a:r>
          </a:p>
        </p:txBody>
      </p:sp>
    </p:spTree>
    <p:extLst>
      <p:ext uri="{BB962C8B-B14F-4D97-AF65-F5344CB8AC3E}">
        <p14:creationId xmlns:p14="http://schemas.microsoft.com/office/powerpoint/2010/main" val="383778751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Chapitre">
    <p:spTree>
      <p:nvGrpSpPr>
        <p:cNvPr id="1" name=""/>
        <p:cNvGrpSpPr/>
        <p:nvPr/>
      </p:nvGrpSpPr>
      <p:grpSpPr>
        <a:xfrm>
          <a:off x="0" y="0"/>
          <a:ext cx="0" cy="0"/>
          <a:chOff x="0" y="0"/>
          <a:chExt cx="0" cy="0"/>
        </a:xfrm>
      </p:grpSpPr>
      <p:sp>
        <p:nvSpPr>
          <p:cNvPr id="8" name="Espace réservé pour une image  7"/>
          <p:cNvSpPr>
            <a:spLocks noGrp="1"/>
          </p:cNvSpPr>
          <p:nvPr>
            <p:ph type="pic" sz="quarter" idx="13" hasCustomPrompt="1"/>
          </p:nvPr>
        </p:nvSpPr>
        <p:spPr bwMode="gray">
          <a:xfrm>
            <a:off x="0" y="1059582"/>
            <a:ext cx="9144000" cy="4084818"/>
          </a:xfrm>
          <a:solidFill>
            <a:schemeClr val="bg1">
              <a:lumMod val="85000"/>
            </a:schemeClr>
          </a:solidFill>
        </p:spPr>
        <p:txBody>
          <a:bodyPr tIns="1080000" anchor="ctr" anchorCtr="0"/>
          <a:lstStyle>
            <a:lvl1pPr algn="ctr">
              <a:defRPr cap="all" baseline="0"/>
            </a:lvl1pPr>
          </a:lstStyle>
          <a:p>
            <a:r>
              <a:rPr lang="fr-FR" dirty="0"/>
              <a:t>Sélectionner l’icône pour insérer une image, </a:t>
            </a:r>
            <a:br>
              <a:rPr lang="fr-FR" dirty="0"/>
            </a:br>
            <a:r>
              <a:rPr lang="fr-FR" dirty="0"/>
              <a:t>puis disposer l’image en arrière plan </a:t>
            </a:r>
            <a:br>
              <a:rPr lang="fr-FR" dirty="0"/>
            </a:br>
            <a:r>
              <a:rPr lang="fr-FR" dirty="0"/>
              <a:t>(Sélectionner l’image avec le bouton droit de la souris / </a:t>
            </a:r>
            <a:br>
              <a:rPr lang="fr-FR" dirty="0"/>
            </a:br>
            <a:r>
              <a:rPr lang="fr-FR" dirty="0"/>
              <a:t>Mettre à l’arrière plan)</a:t>
            </a:r>
          </a:p>
        </p:txBody>
      </p:sp>
      <p:sp>
        <p:nvSpPr>
          <p:cNvPr id="2" name="Titre 1"/>
          <p:cNvSpPr>
            <a:spLocks noGrp="1"/>
          </p:cNvSpPr>
          <p:nvPr>
            <p:ph type="title" hasCustomPrompt="1"/>
          </p:nvPr>
        </p:nvSpPr>
        <p:spPr bwMode="gray">
          <a:xfrm>
            <a:off x="359999" y="738000"/>
            <a:ext cx="8424000" cy="4046400"/>
          </a:xfrm>
          <a:custGeom>
            <a:avLst/>
            <a:gdLst>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Lst>
            <a:ahLst/>
            <a:cxnLst>
              <a:cxn ang="0">
                <a:pos x="connsiteX0" y="connsiteY0"/>
              </a:cxn>
              <a:cxn ang="0">
                <a:pos x="connsiteX1" y="connsiteY1"/>
              </a:cxn>
            </a:cxnLst>
            <a:rect l="l" t="t" r="r" b="b"/>
            <a:pathLst>
              <a:path w="8424000" h="4046400" stroke="0" extrusionOk="0">
                <a:moveTo>
                  <a:pt x="8424000" y="4046400"/>
                </a:moveTo>
                <a:lnTo>
                  <a:pt x="0" y="4046360"/>
                </a:lnTo>
                <a:lnTo>
                  <a:pt x="0" y="40"/>
                </a:lnTo>
                <a:cubicBezTo>
                  <a:pt x="0" y="18"/>
                  <a:pt x="3771553" y="0"/>
                  <a:pt x="8424000" y="0"/>
                </a:cubicBezTo>
                <a:lnTo>
                  <a:pt x="8424000" y="4046400"/>
                </a:lnTo>
                <a:close/>
              </a:path>
              <a:path w="8424000" h="4046400" fill="none">
                <a:moveTo>
                  <a:pt x="8424000" y="4046400"/>
                </a:moveTo>
                <a:lnTo>
                  <a:pt x="0" y="4046360"/>
                </a:lnTo>
              </a:path>
            </a:pathLst>
          </a:custGeom>
          <a:ln w="10160">
            <a:solidFill>
              <a:schemeClr val="tx1"/>
            </a:solidFill>
          </a:ln>
        </p:spPr>
        <p:txBody>
          <a:bodyPr lIns="0" bIns="360000" anchor="ctr" anchorCtr="0"/>
          <a:lstStyle>
            <a:lvl1pPr marL="396000" indent="-396000">
              <a:buFont typeface="+mj-lt"/>
              <a:buAutoNum type="arabicPeriod"/>
              <a:defRPr sz="3250"/>
            </a:lvl1pPr>
          </a:lstStyle>
          <a:p>
            <a:r>
              <a:rPr lang="fr-FR" dirty="0"/>
              <a:t>Titre</a:t>
            </a:r>
          </a:p>
        </p:txBody>
      </p:sp>
      <p:sp>
        <p:nvSpPr>
          <p:cNvPr id="3" name="Espace réservé de la date 2"/>
          <p:cNvSpPr>
            <a:spLocks noGrp="1"/>
          </p:cNvSpPr>
          <p:nvPr>
            <p:ph type="dt" sz="half" idx="10"/>
          </p:nvPr>
        </p:nvSpPr>
        <p:spPr bwMode="gray"/>
        <p:txBody>
          <a:bodyPr/>
          <a:lstStyle/>
          <a:p>
            <a:pPr algn="r"/>
            <a:r>
              <a:rPr lang="fr-FR" cap="all"/>
              <a:t>XX/XX/XXXX</a:t>
            </a:r>
            <a:endParaRPr lang="fr-FR" cap="all" dirty="0"/>
          </a:p>
        </p:txBody>
      </p:sp>
      <p:sp>
        <p:nvSpPr>
          <p:cNvPr id="4" name="Espace réservé du pied de page 3"/>
          <p:cNvSpPr>
            <a:spLocks noGrp="1"/>
          </p:cNvSpPr>
          <p:nvPr>
            <p:ph type="ftr" sz="quarter" idx="11"/>
          </p:nvPr>
        </p:nvSpPr>
        <p:spPr bwMode="gray"/>
        <p:txBody>
          <a:bodyPr/>
          <a:lstStyle>
            <a:lvl1pPr>
              <a:defRPr/>
            </a:lvl1pPr>
          </a:lstStyle>
          <a:p>
            <a:r>
              <a:rPr lang="fr-FR" dirty="0"/>
              <a:t>Intitulé de la direction ou de l’organisme rattaché</a:t>
            </a:r>
          </a:p>
        </p:txBody>
      </p:sp>
      <p:sp>
        <p:nvSpPr>
          <p:cNvPr id="5" name="Espace réservé du numéro de diapositive 4"/>
          <p:cNvSpPr>
            <a:spLocks noGrp="1"/>
          </p:cNvSpPr>
          <p:nvPr>
            <p:ph type="sldNum" sz="quarter" idx="12"/>
          </p:nvPr>
        </p:nvSpPr>
        <p:spPr bwMode="gray"/>
        <p:txBody>
          <a:bodyPr/>
          <a:lstStyle/>
          <a:p>
            <a:fld id="{733122C9-A0B9-462F-8757-0847AD287B63}" type="slidenum">
              <a:rPr lang="fr-FR" smtClean="0"/>
              <a:pPr/>
              <a:t>‹N°›</a:t>
            </a:fld>
            <a:endParaRPr lang="fr-FR" dirty="0"/>
          </a:p>
        </p:txBody>
      </p:sp>
    </p:spTree>
    <p:extLst>
      <p:ext uri="{BB962C8B-B14F-4D97-AF65-F5344CB8AC3E}">
        <p14:creationId xmlns:p14="http://schemas.microsoft.com/office/powerpoint/2010/main" val="235594012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itre et textes 3 colonnes">
    <p:spTree>
      <p:nvGrpSpPr>
        <p:cNvPr id="1" name=""/>
        <p:cNvGrpSpPr/>
        <p:nvPr/>
      </p:nvGrpSpPr>
      <p:grpSpPr>
        <a:xfrm>
          <a:off x="0" y="0"/>
          <a:ext cx="0" cy="0"/>
          <a:chOff x="0" y="0"/>
          <a:chExt cx="0" cy="0"/>
        </a:xfrm>
      </p:grpSpPr>
      <p:sp>
        <p:nvSpPr>
          <p:cNvPr id="2" name="Titre 1"/>
          <p:cNvSpPr>
            <a:spLocks noGrp="1"/>
          </p:cNvSpPr>
          <p:nvPr>
            <p:ph type="title" hasCustomPrompt="1"/>
          </p:nvPr>
        </p:nvSpPr>
        <p:spPr bwMode="gray">
          <a:xfrm>
            <a:off x="359999" y="900000"/>
            <a:ext cx="8424000" cy="720000"/>
          </a:xfrm>
        </p:spPr>
        <p:txBody>
          <a:bodyPr/>
          <a:lstStyle>
            <a:lvl1pPr>
              <a:defRPr/>
            </a:lvl1pPr>
          </a:lstStyle>
          <a:p>
            <a:r>
              <a:rPr lang="fr-FR" dirty="0"/>
              <a:t>Titre</a:t>
            </a:r>
          </a:p>
        </p:txBody>
      </p:sp>
      <p:sp>
        <p:nvSpPr>
          <p:cNvPr id="3" name="Espace réservé de la date 2"/>
          <p:cNvSpPr>
            <a:spLocks noGrp="1"/>
          </p:cNvSpPr>
          <p:nvPr>
            <p:ph type="dt" sz="half" idx="10"/>
          </p:nvPr>
        </p:nvSpPr>
        <p:spPr bwMode="gray"/>
        <p:txBody>
          <a:bodyPr/>
          <a:lstStyle/>
          <a:p>
            <a:pPr algn="r"/>
            <a:r>
              <a:rPr lang="fr-FR" cap="all"/>
              <a:t>XX/XX/XXXX</a:t>
            </a:r>
            <a:endParaRPr lang="fr-FR" cap="all" dirty="0"/>
          </a:p>
        </p:txBody>
      </p:sp>
      <p:sp>
        <p:nvSpPr>
          <p:cNvPr id="4" name="Espace réservé du pied de page 3"/>
          <p:cNvSpPr>
            <a:spLocks noGrp="1"/>
          </p:cNvSpPr>
          <p:nvPr>
            <p:ph type="ftr" sz="quarter" idx="11"/>
          </p:nvPr>
        </p:nvSpPr>
        <p:spPr bwMode="gray"/>
        <p:txBody>
          <a:bodyPr/>
          <a:lstStyle>
            <a:lvl1pPr>
              <a:defRPr/>
            </a:lvl1pPr>
          </a:lstStyle>
          <a:p>
            <a:r>
              <a:rPr lang="fr-FR" dirty="0"/>
              <a:t>Intitulé de la direction ou de l’organisme rattaché</a:t>
            </a:r>
          </a:p>
        </p:txBody>
      </p:sp>
      <p:sp>
        <p:nvSpPr>
          <p:cNvPr id="5" name="Espace réservé du numéro de diapositive 4"/>
          <p:cNvSpPr>
            <a:spLocks noGrp="1"/>
          </p:cNvSpPr>
          <p:nvPr>
            <p:ph type="sldNum" sz="quarter" idx="12"/>
          </p:nvPr>
        </p:nvSpPr>
        <p:spPr bwMode="gray"/>
        <p:txBody>
          <a:bodyPr/>
          <a:lstStyle/>
          <a:p>
            <a:fld id="{733122C9-A0B9-462F-8757-0847AD287B63}" type="slidenum">
              <a:rPr lang="fr-FR" smtClean="0"/>
              <a:pPr/>
              <a:t>‹N°›</a:t>
            </a:fld>
            <a:endParaRPr lang="fr-FR" dirty="0"/>
          </a:p>
        </p:txBody>
      </p:sp>
      <p:sp>
        <p:nvSpPr>
          <p:cNvPr id="10" name="Espace réservé du texte 9"/>
          <p:cNvSpPr>
            <a:spLocks noGrp="1"/>
          </p:cNvSpPr>
          <p:nvPr>
            <p:ph type="body" sz="quarter" idx="13" hasCustomPrompt="1"/>
          </p:nvPr>
        </p:nvSpPr>
        <p:spPr bwMode="gray">
          <a:xfrm>
            <a:off x="3312000" y="180000"/>
            <a:ext cx="5472000" cy="360000"/>
          </a:xfrm>
        </p:spPr>
        <p:txBody>
          <a:bodyPr/>
          <a:lstStyle>
            <a:lvl1pPr marL="108000" indent="-108000" algn="r">
              <a:spcAft>
                <a:spcPts val="0"/>
              </a:spcAft>
              <a:buFont typeface="+mj-lt"/>
              <a:buAutoNum type="arabicPeriod"/>
              <a:defRPr sz="750" b="1"/>
            </a:lvl1pPr>
            <a:lvl2pPr marL="108000" indent="-108000" algn="r">
              <a:spcBef>
                <a:spcPts val="0"/>
              </a:spcBef>
              <a:spcAft>
                <a:spcPts val="0"/>
              </a:spcAft>
              <a:buFont typeface="+mj-lt"/>
              <a:buAutoNum type="alphaLcPeriod"/>
              <a:defRPr sz="750"/>
            </a:lvl2pPr>
          </a:lstStyle>
          <a:p>
            <a:pPr lvl="0"/>
            <a:r>
              <a:rPr lang="fr-FR" dirty="0"/>
              <a:t>Titre</a:t>
            </a:r>
          </a:p>
          <a:p>
            <a:pPr lvl="1"/>
            <a:r>
              <a:rPr lang="fr-FR" dirty="0"/>
              <a:t>Sous-titre</a:t>
            </a:r>
          </a:p>
        </p:txBody>
      </p:sp>
      <p:sp>
        <p:nvSpPr>
          <p:cNvPr id="12" name="Espace réservé du texte 11"/>
          <p:cNvSpPr>
            <a:spLocks noGrp="1"/>
          </p:cNvSpPr>
          <p:nvPr>
            <p:ph type="body" sz="quarter" idx="14" hasCustomPrompt="1"/>
          </p:nvPr>
        </p:nvSpPr>
        <p:spPr bwMode="gray">
          <a:xfrm>
            <a:off x="359999" y="1836000"/>
            <a:ext cx="2520000" cy="2574000"/>
          </a:xfrm>
        </p:spPr>
        <p:txBody>
          <a:bodyPr/>
          <a:lstStyle>
            <a:lvl1pPr>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13" name="Espace réservé du texte 11"/>
          <p:cNvSpPr>
            <a:spLocks noGrp="1"/>
          </p:cNvSpPr>
          <p:nvPr>
            <p:ph type="body" sz="quarter" idx="15" hasCustomPrompt="1"/>
          </p:nvPr>
        </p:nvSpPr>
        <p:spPr bwMode="gray">
          <a:xfrm>
            <a:off x="3312000" y="1836000"/>
            <a:ext cx="2520000" cy="2574000"/>
          </a:xfrm>
        </p:spPr>
        <p:txBody>
          <a:bodyPr/>
          <a:lstStyle>
            <a:lvl1pPr>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14" name="Espace réservé du texte 11"/>
          <p:cNvSpPr>
            <a:spLocks noGrp="1"/>
          </p:cNvSpPr>
          <p:nvPr>
            <p:ph type="body" sz="quarter" idx="16" hasCustomPrompt="1"/>
          </p:nvPr>
        </p:nvSpPr>
        <p:spPr bwMode="gray">
          <a:xfrm>
            <a:off x="6264000" y="1836000"/>
            <a:ext cx="2520000" cy="2574000"/>
          </a:xfrm>
        </p:spPr>
        <p:txBody>
          <a:bodyPr/>
          <a:lstStyle>
            <a:lvl1pPr>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Tree>
    <p:extLst>
      <p:ext uri="{BB962C8B-B14F-4D97-AF65-F5344CB8AC3E}">
        <p14:creationId xmlns:p14="http://schemas.microsoft.com/office/powerpoint/2010/main" val="236541374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userDrawn="1">
  <p:cSld name="Couvertur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bwMode="gray">
          <a:xfrm>
            <a:off x="0" y="4963500"/>
            <a:ext cx="180000" cy="180000"/>
          </a:xfrm>
          <a:ln>
            <a:solidFill>
              <a:schemeClr val="tx1">
                <a:alpha val="0"/>
              </a:schemeClr>
            </a:solidFill>
          </a:ln>
        </p:spPr>
        <p:txBody>
          <a:bodyPr/>
          <a:lstStyle>
            <a:lvl1pPr>
              <a:defRPr sz="100">
                <a:solidFill>
                  <a:schemeClr val="tx1">
                    <a:alpha val="0"/>
                  </a:schemeClr>
                </a:solidFill>
              </a:defRPr>
            </a:lvl1pPr>
          </a:lstStyle>
          <a:p>
            <a:r>
              <a:rPr lang="fr-FR"/>
              <a:t>XX/XX/XXXX</a:t>
            </a:r>
            <a:endParaRPr lang="fr-FR" dirty="0"/>
          </a:p>
        </p:txBody>
      </p:sp>
      <p:sp>
        <p:nvSpPr>
          <p:cNvPr id="5" name="Espace réservé du pied de page 4"/>
          <p:cNvSpPr>
            <a:spLocks noGrp="1"/>
          </p:cNvSpPr>
          <p:nvPr>
            <p:ph type="ftr" sz="quarter" idx="11"/>
          </p:nvPr>
        </p:nvSpPr>
        <p:spPr bwMode="gray">
          <a:xfrm>
            <a:off x="720000" y="3919897"/>
            <a:ext cx="3240000" cy="900000"/>
          </a:xfrm>
        </p:spPr>
        <p:txBody>
          <a:bodyPr anchor="b" anchorCtr="0"/>
          <a:lstStyle>
            <a:lvl1pPr>
              <a:defRPr sz="1150"/>
            </a:lvl1pPr>
          </a:lstStyle>
          <a:p>
            <a:r>
              <a:rPr lang="fr-FR" dirty="0"/>
              <a:t>Intitulé de la direction </a:t>
            </a:r>
            <a:br>
              <a:rPr lang="fr-FR" dirty="0"/>
            </a:br>
            <a:r>
              <a:rPr lang="fr-FR" dirty="0"/>
              <a:t>ou de l’organisme rattaché</a:t>
            </a:r>
          </a:p>
        </p:txBody>
      </p:sp>
      <p:sp>
        <p:nvSpPr>
          <p:cNvPr id="6" name="Espace réservé du numéro de diapositive 5"/>
          <p:cNvSpPr>
            <a:spLocks noGrp="1"/>
          </p:cNvSpPr>
          <p:nvPr>
            <p:ph type="sldNum" sz="quarter" idx="12"/>
          </p:nvPr>
        </p:nvSpPr>
        <p:spPr bwMode="gray">
          <a:xfrm>
            <a:off x="0" y="4963500"/>
            <a:ext cx="180000" cy="180000"/>
          </a:xfrm>
          <a:ln>
            <a:solidFill>
              <a:schemeClr val="tx1">
                <a:alpha val="0"/>
              </a:schemeClr>
            </a:solidFill>
          </a:ln>
        </p:spPr>
        <p:txBody>
          <a:bodyPr/>
          <a:lstStyle>
            <a:lvl1pPr>
              <a:defRPr sz="100">
                <a:solidFill>
                  <a:schemeClr val="tx1">
                    <a:alpha val="0"/>
                  </a:schemeClr>
                </a:solidFill>
              </a:defRPr>
            </a:lvl1pPr>
          </a:lstStyle>
          <a:p>
            <a:fld id="{10C140CD-8AED-46FF-A9A2-77308F3F39AE}" type="slidenum">
              <a:rPr lang="fr-FR" smtClean="0"/>
              <a:pPr/>
              <a:t>‹N°›</a:t>
            </a:fld>
            <a:endParaRPr lang="fr-FR" dirty="0"/>
          </a:p>
        </p:txBody>
      </p:sp>
      <p:sp>
        <p:nvSpPr>
          <p:cNvPr id="7" name="Titre 6"/>
          <p:cNvSpPr>
            <a:spLocks noGrp="1"/>
          </p:cNvSpPr>
          <p:nvPr>
            <p:ph type="title" hasCustomPrompt="1"/>
          </p:nvPr>
        </p:nvSpPr>
        <p:spPr bwMode="gray">
          <a:xfrm>
            <a:off x="0" y="0"/>
            <a:ext cx="180000" cy="180000"/>
          </a:xfrm>
          <a:ln>
            <a:solidFill>
              <a:schemeClr val="tx1">
                <a:alpha val="0"/>
              </a:schemeClr>
            </a:solidFill>
          </a:ln>
        </p:spPr>
        <p:txBody>
          <a:bodyPr/>
          <a:lstStyle>
            <a:lvl1pPr>
              <a:defRPr sz="100">
                <a:solidFill>
                  <a:schemeClr val="tx1">
                    <a:alpha val="0"/>
                  </a:schemeClr>
                </a:solidFill>
              </a:defRPr>
            </a:lvl1pPr>
          </a:lstStyle>
          <a:p>
            <a:r>
              <a:rPr lang="fr-FR" dirty="0"/>
              <a:t>Titre</a:t>
            </a:r>
          </a:p>
        </p:txBody>
      </p:sp>
      <p:pic>
        <p:nvPicPr>
          <p:cNvPr id="13" name="Image 12">
            <a:extLst>
              <a:ext uri="{FF2B5EF4-FFF2-40B4-BE49-F238E27FC236}">
                <a16:creationId xmlns:a16="http://schemas.microsoft.com/office/drawing/2014/main" id="{CC9DF485-1DF0-5341-9B46-8B2B17FEB03D}"/>
              </a:ext>
            </a:extLst>
          </p:cNvPr>
          <p:cNvPicPr>
            <a:picLocks noChangeAspect="1"/>
          </p:cNvPicPr>
          <p:nvPr userDrawn="1"/>
        </p:nvPicPr>
        <p:blipFill>
          <a:blip r:embed="rId2"/>
          <a:stretch>
            <a:fillRect/>
          </a:stretch>
        </p:blipFill>
        <p:spPr>
          <a:xfrm>
            <a:off x="367168" y="100868"/>
            <a:ext cx="3916800" cy="3889410"/>
          </a:xfrm>
          <a:prstGeom prst="rect">
            <a:avLst/>
          </a:prstGeom>
        </p:spPr>
      </p:pic>
    </p:spTree>
    <p:extLst>
      <p:ext uri="{BB962C8B-B14F-4D97-AF65-F5344CB8AC3E}">
        <p14:creationId xmlns:p14="http://schemas.microsoft.com/office/powerpoint/2010/main" val="408854248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userDrawn="1">
  <p:cSld name="Titre et sous-titre">
    <p:spTree>
      <p:nvGrpSpPr>
        <p:cNvPr id="1" name=""/>
        <p:cNvGrpSpPr/>
        <p:nvPr/>
      </p:nvGrpSpPr>
      <p:grpSpPr>
        <a:xfrm>
          <a:off x="0" y="0"/>
          <a:ext cx="0" cy="0"/>
          <a:chOff x="0" y="0"/>
          <a:chExt cx="0" cy="0"/>
        </a:xfrm>
      </p:grpSpPr>
      <p:sp>
        <p:nvSpPr>
          <p:cNvPr id="7" name="Titre 6"/>
          <p:cNvSpPr>
            <a:spLocks noGrp="1"/>
          </p:cNvSpPr>
          <p:nvPr>
            <p:ph type="title" hasCustomPrompt="1"/>
          </p:nvPr>
        </p:nvSpPr>
        <p:spPr bwMode="gray">
          <a:xfrm>
            <a:off x="0" y="0"/>
            <a:ext cx="180000" cy="180000"/>
          </a:xfrm>
          <a:ln>
            <a:solidFill>
              <a:schemeClr val="tx1">
                <a:alpha val="0"/>
              </a:schemeClr>
            </a:solidFill>
          </a:ln>
        </p:spPr>
        <p:txBody>
          <a:bodyPr/>
          <a:lstStyle>
            <a:lvl1pPr>
              <a:defRPr sz="100">
                <a:solidFill>
                  <a:schemeClr val="tx1">
                    <a:alpha val="0"/>
                  </a:schemeClr>
                </a:solidFill>
              </a:defRPr>
            </a:lvl1pPr>
          </a:lstStyle>
          <a:p>
            <a:r>
              <a:rPr lang="fr-FR" dirty="0"/>
              <a:t>Titre</a:t>
            </a:r>
          </a:p>
        </p:txBody>
      </p:sp>
      <p:sp>
        <p:nvSpPr>
          <p:cNvPr id="2" name="Espace réservé de la date 1"/>
          <p:cNvSpPr>
            <a:spLocks noGrp="1"/>
          </p:cNvSpPr>
          <p:nvPr>
            <p:ph type="dt" sz="half" idx="10"/>
          </p:nvPr>
        </p:nvSpPr>
        <p:spPr bwMode="gray"/>
        <p:txBody>
          <a:bodyPr/>
          <a:lstStyle/>
          <a:p>
            <a:pPr algn="r"/>
            <a:r>
              <a:rPr lang="fr-FR" cap="all"/>
              <a:t>XX/XX/XXXX</a:t>
            </a:r>
            <a:endParaRPr lang="fr-FR" cap="all" dirty="0"/>
          </a:p>
        </p:txBody>
      </p:sp>
      <p:sp>
        <p:nvSpPr>
          <p:cNvPr id="3" name="Espace réservé du pied de page 2"/>
          <p:cNvSpPr>
            <a:spLocks noGrp="1"/>
          </p:cNvSpPr>
          <p:nvPr>
            <p:ph type="ftr" sz="quarter" idx="11"/>
          </p:nvPr>
        </p:nvSpPr>
        <p:spPr bwMode="gray"/>
        <p:txBody>
          <a:bodyPr/>
          <a:lstStyle>
            <a:lvl1pPr>
              <a:defRPr/>
            </a:lvl1pPr>
          </a:lstStyle>
          <a:p>
            <a:r>
              <a:rPr lang="fr-FR" dirty="0"/>
              <a:t>Intitulé de la direction ou de l’organisme rattaché</a:t>
            </a:r>
          </a:p>
        </p:txBody>
      </p:sp>
      <p:sp>
        <p:nvSpPr>
          <p:cNvPr id="8" name="Espace réservé du numéro de diapositive 7"/>
          <p:cNvSpPr>
            <a:spLocks noGrp="1"/>
          </p:cNvSpPr>
          <p:nvPr>
            <p:ph type="sldNum" sz="quarter" idx="12"/>
          </p:nvPr>
        </p:nvSpPr>
        <p:spPr bwMode="gray"/>
        <p:txBody>
          <a:bodyPr/>
          <a:lstStyle/>
          <a:p>
            <a:fld id="{733122C9-A0B9-462F-8757-0847AD287B63}" type="slidenum">
              <a:rPr lang="fr-FR" smtClean="0"/>
              <a:pPr/>
              <a:t>‹N°›</a:t>
            </a:fld>
            <a:endParaRPr lang="fr-FR" dirty="0"/>
          </a:p>
        </p:txBody>
      </p:sp>
      <p:sp>
        <p:nvSpPr>
          <p:cNvPr id="11" name="Espace réservé du texte 10"/>
          <p:cNvSpPr>
            <a:spLocks noGrp="1"/>
          </p:cNvSpPr>
          <p:nvPr>
            <p:ph type="body" sz="quarter" idx="13" hasCustomPrompt="1"/>
          </p:nvPr>
        </p:nvSpPr>
        <p:spPr bwMode="gray">
          <a:xfrm>
            <a:off x="360000" y="2346046"/>
            <a:ext cx="8424000" cy="2077200"/>
          </a:xfrm>
        </p:spPr>
        <p:txBody>
          <a:bodyPr/>
          <a:lstStyle>
            <a:lvl1pPr>
              <a:lnSpc>
                <a:spcPct val="90000"/>
              </a:lnSpc>
              <a:spcAft>
                <a:spcPts val="0"/>
              </a:spcAft>
              <a:defRPr sz="3250" b="1" cap="all" baseline="0"/>
            </a:lvl1pPr>
            <a:lvl2pPr marL="0" indent="0">
              <a:spcBef>
                <a:spcPts val="500"/>
              </a:spcBef>
              <a:spcAft>
                <a:spcPts val="0"/>
              </a:spcAft>
              <a:buNone/>
              <a:defRPr sz="1850"/>
            </a:lvl2pPr>
          </a:lstStyle>
          <a:p>
            <a:pPr lvl="0"/>
            <a:r>
              <a:rPr lang="fr-FR" dirty="0"/>
              <a:t>Titre</a:t>
            </a:r>
          </a:p>
          <a:p>
            <a:pPr lvl="1"/>
            <a:r>
              <a:rPr lang="fr-FR" dirty="0"/>
              <a:t>Sous-titre</a:t>
            </a:r>
          </a:p>
        </p:txBody>
      </p:sp>
      <p:cxnSp>
        <p:nvCxnSpPr>
          <p:cNvPr id="12" name="Connecteur droit 11"/>
          <p:cNvCxnSpPr/>
          <p:nvPr userDrawn="1"/>
        </p:nvCxnSpPr>
        <p:spPr bwMode="gray">
          <a:xfrm>
            <a:off x="360000" y="4784400"/>
            <a:ext cx="8424000" cy="0"/>
          </a:xfrm>
          <a:prstGeom prst="line">
            <a:avLst/>
          </a:prstGeom>
          <a:ln w="10160">
            <a:solidFill>
              <a:schemeClr val="tx1"/>
            </a:solidFill>
          </a:ln>
        </p:spPr>
        <p:style>
          <a:lnRef idx="1">
            <a:schemeClr val="accent1"/>
          </a:lnRef>
          <a:fillRef idx="0">
            <a:schemeClr val="accent1"/>
          </a:fillRef>
          <a:effectRef idx="0">
            <a:schemeClr val="accent1"/>
          </a:effectRef>
          <a:fontRef idx="minor">
            <a:schemeClr val="tx1"/>
          </a:fontRef>
        </p:style>
      </p:cxnSp>
      <p:pic>
        <p:nvPicPr>
          <p:cNvPr id="5" name="Image 4">
            <a:extLst>
              <a:ext uri="{FF2B5EF4-FFF2-40B4-BE49-F238E27FC236}">
                <a16:creationId xmlns:a16="http://schemas.microsoft.com/office/drawing/2014/main" id="{23DB3E6D-2AD1-0E49-963F-E4B7028AA88D}"/>
              </a:ext>
            </a:extLst>
          </p:cNvPr>
          <p:cNvPicPr>
            <a:picLocks noChangeAspect="1"/>
          </p:cNvPicPr>
          <p:nvPr userDrawn="1"/>
        </p:nvPicPr>
        <p:blipFill>
          <a:blip r:embed="rId2"/>
          <a:stretch>
            <a:fillRect/>
          </a:stretch>
        </p:blipFill>
        <p:spPr>
          <a:xfrm>
            <a:off x="180000" y="123478"/>
            <a:ext cx="1982701" cy="1968836"/>
          </a:xfrm>
          <a:prstGeom prst="rect">
            <a:avLst/>
          </a:prstGeom>
        </p:spPr>
      </p:pic>
    </p:spTree>
    <p:extLst>
      <p:ext uri="{BB962C8B-B14F-4D97-AF65-F5344CB8AC3E}">
        <p14:creationId xmlns:p14="http://schemas.microsoft.com/office/powerpoint/2010/main" val="23529423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Sommaire">
    <p:spTree>
      <p:nvGrpSpPr>
        <p:cNvPr id="1" name=""/>
        <p:cNvGrpSpPr/>
        <p:nvPr/>
      </p:nvGrpSpPr>
      <p:grpSpPr>
        <a:xfrm>
          <a:off x="0" y="0"/>
          <a:ext cx="0" cy="0"/>
          <a:chOff x="0" y="0"/>
          <a:chExt cx="0" cy="0"/>
        </a:xfrm>
      </p:grpSpPr>
      <p:sp>
        <p:nvSpPr>
          <p:cNvPr id="2" name="Titre 1"/>
          <p:cNvSpPr>
            <a:spLocks noGrp="1"/>
          </p:cNvSpPr>
          <p:nvPr>
            <p:ph type="title" hasCustomPrompt="1"/>
          </p:nvPr>
        </p:nvSpPr>
        <p:spPr bwMode="gray">
          <a:xfrm>
            <a:off x="359999" y="900000"/>
            <a:ext cx="8424000" cy="720000"/>
          </a:xfrm>
        </p:spPr>
        <p:txBody>
          <a:bodyPr/>
          <a:lstStyle>
            <a:lvl1pPr>
              <a:defRPr/>
            </a:lvl1pPr>
          </a:lstStyle>
          <a:p>
            <a:r>
              <a:rPr lang="fr-FR" dirty="0"/>
              <a:t>Titre</a:t>
            </a:r>
          </a:p>
        </p:txBody>
      </p:sp>
      <p:sp>
        <p:nvSpPr>
          <p:cNvPr id="3" name="Espace réservé de la date 2"/>
          <p:cNvSpPr>
            <a:spLocks noGrp="1"/>
          </p:cNvSpPr>
          <p:nvPr>
            <p:ph type="dt" sz="half" idx="10"/>
          </p:nvPr>
        </p:nvSpPr>
        <p:spPr bwMode="gray"/>
        <p:txBody>
          <a:bodyPr/>
          <a:lstStyle/>
          <a:p>
            <a:pPr algn="r"/>
            <a:r>
              <a:rPr lang="fr-FR" cap="all"/>
              <a:t>XX/XX/XXXX</a:t>
            </a:r>
            <a:endParaRPr lang="fr-FR" cap="all" dirty="0"/>
          </a:p>
        </p:txBody>
      </p:sp>
      <p:sp>
        <p:nvSpPr>
          <p:cNvPr id="4" name="Espace réservé du pied de page 3"/>
          <p:cNvSpPr>
            <a:spLocks noGrp="1"/>
          </p:cNvSpPr>
          <p:nvPr>
            <p:ph type="ftr" sz="quarter" idx="11"/>
          </p:nvPr>
        </p:nvSpPr>
        <p:spPr bwMode="gray"/>
        <p:txBody>
          <a:bodyPr/>
          <a:lstStyle>
            <a:lvl1pPr>
              <a:defRPr/>
            </a:lvl1pPr>
          </a:lstStyle>
          <a:p>
            <a:r>
              <a:rPr lang="fr-FR" dirty="0"/>
              <a:t>Intitulé de la direction ou de l’organisme rattaché</a:t>
            </a:r>
          </a:p>
        </p:txBody>
      </p:sp>
      <p:sp>
        <p:nvSpPr>
          <p:cNvPr id="5" name="Espace réservé du numéro de diapositive 4"/>
          <p:cNvSpPr>
            <a:spLocks noGrp="1"/>
          </p:cNvSpPr>
          <p:nvPr>
            <p:ph type="sldNum" sz="quarter" idx="12"/>
          </p:nvPr>
        </p:nvSpPr>
        <p:spPr bwMode="gray"/>
        <p:txBody>
          <a:bodyPr/>
          <a:lstStyle/>
          <a:p>
            <a:fld id="{733122C9-A0B9-462F-8757-0847AD287B63}" type="slidenum">
              <a:rPr lang="fr-FR" smtClean="0"/>
              <a:pPr/>
              <a:t>‹N°›</a:t>
            </a:fld>
            <a:endParaRPr lang="fr-FR" dirty="0"/>
          </a:p>
        </p:txBody>
      </p:sp>
      <p:sp>
        <p:nvSpPr>
          <p:cNvPr id="8" name="Espace réservé du texte 7"/>
          <p:cNvSpPr>
            <a:spLocks noGrp="1"/>
          </p:cNvSpPr>
          <p:nvPr>
            <p:ph type="body" sz="quarter" idx="13" hasCustomPrompt="1"/>
          </p:nvPr>
        </p:nvSpPr>
        <p:spPr bwMode="gray">
          <a:xfrm>
            <a:off x="359998" y="1891968"/>
            <a:ext cx="2520000" cy="2530800"/>
          </a:xfrm>
        </p:spPr>
        <p:txBody>
          <a:bodyPr/>
          <a:lstStyle>
            <a:lvl1pPr marL="144000" indent="-144000">
              <a:spcBef>
                <a:spcPts val="400"/>
              </a:spcBef>
              <a:spcAft>
                <a:spcPts val="800"/>
              </a:spcAft>
              <a:buFont typeface="+mj-lt"/>
              <a:buAutoNum type="arabicPeriod"/>
              <a:defRPr b="1"/>
            </a:lvl1pPr>
            <a:lvl2pPr marL="324000" indent="-144000">
              <a:spcBef>
                <a:spcPts val="600"/>
              </a:spcBef>
              <a:spcAft>
                <a:spcPts val="800"/>
              </a:spcAft>
              <a:buFont typeface="+mj-lt"/>
              <a:buAutoNum type="alphaLcPeriod"/>
              <a:defRPr/>
            </a:lvl2pPr>
          </a:lstStyle>
          <a:p>
            <a:pPr lvl="0"/>
            <a:r>
              <a:rPr lang="fr-FR" dirty="0"/>
              <a:t>Titre de la partie</a:t>
            </a:r>
          </a:p>
          <a:p>
            <a:pPr lvl="1"/>
            <a:r>
              <a:rPr lang="fr-FR" dirty="0"/>
              <a:t>Deuxième niveau</a:t>
            </a:r>
          </a:p>
        </p:txBody>
      </p:sp>
      <p:sp>
        <p:nvSpPr>
          <p:cNvPr id="9" name="Espace réservé du texte 7"/>
          <p:cNvSpPr>
            <a:spLocks noGrp="1"/>
          </p:cNvSpPr>
          <p:nvPr>
            <p:ph type="body" sz="quarter" idx="14" hasCustomPrompt="1"/>
          </p:nvPr>
        </p:nvSpPr>
        <p:spPr bwMode="gray">
          <a:xfrm>
            <a:off x="3312000" y="1893600"/>
            <a:ext cx="2520000" cy="2530800"/>
          </a:xfrm>
        </p:spPr>
        <p:txBody>
          <a:bodyPr/>
          <a:lstStyle>
            <a:lvl1pPr marL="144000" indent="-144000">
              <a:spcBef>
                <a:spcPts val="400"/>
              </a:spcBef>
              <a:spcAft>
                <a:spcPts val="800"/>
              </a:spcAft>
              <a:buFont typeface="+mj-lt"/>
              <a:buAutoNum type="arabicPeriod"/>
              <a:defRPr b="1"/>
            </a:lvl1pPr>
            <a:lvl2pPr marL="324000" indent="-144000">
              <a:spcBef>
                <a:spcPts val="600"/>
              </a:spcBef>
              <a:spcAft>
                <a:spcPts val="800"/>
              </a:spcAft>
              <a:buFont typeface="+mj-lt"/>
              <a:buAutoNum type="alphaLcPeriod"/>
              <a:defRPr/>
            </a:lvl2pPr>
          </a:lstStyle>
          <a:p>
            <a:pPr lvl="0"/>
            <a:r>
              <a:rPr lang="fr-FR" dirty="0"/>
              <a:t>Titre de la partie</a:t>
            </a:r>
          </a:p>
          <a:p>
            <a:pPr lvl="1"/>
            <a:r>
              <a:rPr lang="fr-FR" dirty="0"/>
              <a:t>Deuxième niveau</a:t>
            </a:r>
          </a:p>
        </p:txBody>
      </p:sp>
      <p:sp>
        <p:nvSpPr>
          <p:cNvPr id="10" name="Espace réservé du texte 7"/>
          <p:cNvSpPr>
            <a:spLocks noGrp="1"/>
          </p:cNvSpPr>
          <p:nvPr>
            <p:ph type="body" sz="quarter" idx="15" hasCustomPrompt="1"/>
          </p:nvPr>
        </p:nvSpPr>
        <p:spPr bwMode="gray">
          <a:xfrm>
            <a:off x="6263999" y="1893600"/>
            <a:ext cx="2520000" cy="2530800"/>
          </a:xfrm>
        </p:spPr>
        <p:txBody>
          <a:bodyPr/>
          <a:lstStyle>
            <a:lvl1pPr marL="144000" indent="-144000">
              <a:spcBef>
                <a:spcPts val="400"/>
              </a:spcBef>
              <a:spcAft>
                <a:spcPts val="800"/>
              </a:spcAft>
              <a:buFont typeface="+mj-lt"/>
              <a:buAutoNum type="arabicPeriod"/>
              <a:defRPr b="1"/>
            </a:lvl1pPr>
            <a:lvl2pPr marL="324000" indent="-144000">
              <a:spcBef>
                <a:spcPts val="600"/>
              </a:spcBef>
              <a:spcAft>
                <a:spcPts val="800"/>
              </a:spcAft>
              <a:buFont typeface="+mj-lt"/>
              <a:buAutoNum type="alphaLcPeriod"/>
              <a:defRPr/>
            </a:lvl2pPr>
          </a:lstStyle>
          <a:p>
            <a:pPr lvl="0"/>
            <a:r>
              <a:rPr lang="fr-FR" dirty="0"/>
              <a:t>Titre de la partie</a:t>
            </a:r>
          </a:p>
          <a:p>
            <a:pPr lvl="1"/>
            <a:r>
              <a:rPr lang="fr-FR" dirty="0"/>
              <a:t>Deuxième niveau</a:t>
            </a:r>
          </a:p>
        </p:txBody>
      </p:sp>
    </p:spTree>
    <p:extLst>
      <p:ext uri="{BB962C8B-B14F-4D97-AF65-F5344CB8AC3E}">
        <p14:creationId xmlns:p14="http://schemas.microsoft.com/office/powerpoint/2010/main" val="403270357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Chapitre">
    <p:spTree>
      <p:nvGrpSpPr>
        <p:cNvPr id="1" name=""/>
        <p:cNvGrpSpPr/>
        <p:nvPr/>
      </p:nvGrpSpPr>
      <p:grpSpPr>
        <a:xfrm>
          <a:off x="0" y="0"/>
          <a:ext cx="0" cy="0"/>
          <a:chOff x="0" y="0"/>
          <a:chExt cx="0" cy="0"/>
        </a:xfrm>
      </p:grpSpPr>
      <p:sp>
        <p:nvSpPr>
          <p:cNvPr id="8" name="Espace réservé pour une image  7"/>
          <p:cNvSpPr>
            <a:spLocks noGrp="1"/>
          </p:cNvSpPr>
          <p:nvPr>
            <p:ph type="pic" sz="quarter" idx="13" hasCustomPrompt="1"/>
          </p:nvPr>
        </p:nvSpPr>
        <p:spPr bwMode="gray">
          <a:xfrm>
            <a:off x="0" y="1059582"/>
            <a:ext cx="9144000" cy="4084818"/>
          </a:xfrm>
          <a:solidFill>
            <a:schemeClr val="bg1">
              <a:lumMod val="85000"/>
            </a:schemeClr>
          </a:solidFill>
        </p:spPr>
        <p:txBody>
          <a:bodyPr tIns="1080000" anchor="ctr" anchorCtr="0"/>
          <a:lstStyle>
            <a:lvl1pPr algn="ctr">
              <a:defRPr cap="all" baseline="0"/>
            </a:lvl1pPr>
          </a:lstStyle>
          <a:p>
            <a:r>
              <a:rPr lang="fr-FR" dirty="0"/>
              <a:t>Sélectionner l’icône pour insérer une image, </a:t>
            </a:r>
            <a:br>
              <a:rPr lang="fr-FR" dirty="0"/>
            </a:br>
            <a:r>
              <a:rPr lang="fr-FR" dirty="0"/>
              <a:t>puis disposer l’image en arrière plan </a:t>
            </a:r>
            <a:br>
              <a:rPr lang="fr-FR" dirty="0"/>
            </a:br>
            <a:r>
              <a:rPr lang="fr-FR" dirty="0"/>
              <a:t>(Sélectionner l’image avec le bouton droit de la souris / </a:t>
            </a:r>
            <a:br>
              <a:rPr lang="fr-FR" dirty="0"/>
            </a:br>
            <a:r>
              <a:rPr lang="fr-FR" dirty="0"/>
              <a:t>Mettre à l’arrière plan)</a:t>
            </a:r>
          </a:p>
        </p:txBody>
      </p:sp>
      <p:sp>
        <p:nvSpPr>
          <p:cNvPr id="2" name="Titre 1"/>
          <p:cNvSpPr>
            <a:spLocks noGrp="1"/>
          </p:cNvSpPr>
          <p:nvPr>
            <p:ph type="title" hasCustomPrompt="1"/>
          </p:nvPr>
        </p:nvSpPr>
        <p:spPr bwMode="gray">
          <a:xfrm>
            <a:off x="359999" y="738000"/>
            <a:ext cx="8424000" cy="4046400"/>
          </a:xfrm>
          <a:custGeom>
            <a:avLst/>
            <a:gdLst>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Lst>
            <a:ahLst/>
            <a:cxnLst>
              <a:cxn ang="0">
                <a:pos x="connsiteX0" y="connsiteY0"/>
              </a:cxn>
              <a:cxn ang="0">
                <a:pos x="connsiteX1" y="connsiteY1"/>
              </a:cxn>
            </a:cxnLst>
            <a:rect l="l" t="t" r="r" b="b"/>
            <a:pathLst>
              <a:path w="8424000" h="4046400" stroke="0" extrusionOk="0">
                <a:moveTo>
                  <a:pt x="8424000" y="4046400"/>
                </a:moveTo>
                <a:lnTo>
                  <a:pt x="0" y="4046360"/>
                </a:lnTo>
                <a:lnTo>
                  <a:pt x="0" y="40"/>
                </a:lnTo>
                <a:cubicBezTo>
                  <a:pt x="0" y="18"/>
                  <a:pt x="3771553" y="0"/>
                  <a:pt x="8424000" y="0"/>
                </a:cubicBezTo>
                <a:lnTo>
                  <a:pt x="8424000" y="4046400"/>
                </a:lnTo>
                <a:close/>
              </a:path>
              <a:path w="8424000" h="4046400" fill="none">
                <a:moveTo>
                  <a:pt x="8424000" y="4046400"/>
                </a:moveTo>
                <a:lnTo>
                  <a:pt x="0" y="4046360"/>
                </a:lnTo>
              </a:path>
            </a:pathLst>
          </a:custGeom>
          <a:ln w="10160">
            <a:solidFill>
              <a:schemeClr val="tx1"/>
            </a:solidFill>
          </a:ln>
        </p:spPr>
        <p:txBody>
          <a:bodyPr lIns="0" bIns="360000" anchor="ctr" anchorCtr="0"/>
          <a:lstStyle>
            <a:lvl1pPr marL="396000" indent="-396000">
              <a:buFont typeface="+mj-lt"/>
              <a:buAutoNum type="arabicPeriod"/>
              <a:defRPr sz="3250"/>
            </a:lvl1pPr>
          </a:lstStyle>
          <a:p>
            <a:r>
              <a:rPr lang="fr-FR" dirty="0"/>
              <a:t>Titre</a:t>
            </a:r>
          </a:p>
        </p:txBody>
      </p:sp>
      <p:sp>
        <p:nvSpPr>
          <p:cNvPr id="3" name="Espace réservé de la date 2"/>
          <p:cNvSpPr>
            <a:spLocks noGrp="1"/>
          </p:cNvSpPr>
          <p:nvPr>
            <p:ph type="dt" sz="half" idx="10"/>
          </p:nvPr>
        </p:nvSpPr>
        <p:spPr bwMode="gray"/>
        <p:txBody>
          <a:bodyPr/>
          <a:lstStyle/>
          <a:p>
            <a:pPr algn="r"/>
            <a:r>
              <a:rPr lang="fr-FR" cap="all"/>
              <a:t>XX/XX/XXXX</a:t>
            </a:r>
            <a:endParaRPr lang="fr-FR" cap="all" dirty="0"/>
          </a:p>
        </p:txBody>
      </p:sp>
      <p:sp>
        <p:nvSpPr>
          <p:cNvPr id="4" name="Espace réservé du pied de page 3"/>
          <p:cNvSpPr>
            <a:spLocks noGrp="1"/>
          </p:cNvSpPr>
          <p:nvPr>
            <p:ph type="ftr" sz="quarter" idx="11"/>
          </p:nvPr>
        </p:nvSpPr>
        <p:spPr bwMode="gray"/>
        <p:txBody>
          <a:bodyPr/>
          <a:lstStyle>
            <a:lvl1pPr>
              <a:defRPr/>
            </a:lvl1pPr>
          </a:lstStyle>
          <a:p>
            <a:r>
              <a:rPr lang="fr-FR" dirty="0"/>
              <a:t>Intitulé de la direction ou de l’organisme rattaché</a:t>
            </a:r>
          </a:p>
        </p:txBody>
      </p:sp>
      <p:sp>
        <p:nvSpPr>
          <p:cNvPr id="5" name="Espace réservé du numéro de diapositive 4"/>
          <p:cNvSpPr>
            <a:spLocks noGrp="1"/>
          </p:cNvSpPr>
          <p:nvPr>
            <p:ph type="sldNum" sz="quarter" idx="12"/>
          </p:nvPr>
        </p:nvSpPr>
        <p:spPr bwMode="gray"/>
        <p:txBody>
          <a:bodyPr/>
          <a:lstStyle/>
          <a:p>
            <a:fld id="{733122C9-A0B9-462F-8757-0847AD287B63}" type="slidenum">
              <a:rPr lang="fr-FR" smtClean="0"/>
              <a:pPr/>
              <a:t>‹N°›</a:t>
            </a:fld>
            <a:endParaRPr lang="fr-FR" dirty="0"/>
          </a:p>
        </p:txBody>
      </p:sp>
    </p:spTree>
    <p:extLst>
      <p:ext uri="{BB962C8B-B14F-4D97-AF65-F5344CB8AC3E}">
        <p14:creationId xmlns:p14="http://schemas.microsoft.com/office/powerpoint/2010/main" val="248007751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Titre et textes 3 colonnes">
    <p:spTree>
      <p:nvGrpSpPr>
        <p:cNvPr id="1" name=""/>
        <p:cNvGrpSpPr/>
        <p:nvPr/>
      </p:nvGrpSpPr>
      <p:grpSpPr>
        <a:xfrm>
          <a:off x="0" y="0"/>
          <a:ext cx="0" cy="0"/>
          <a:chOff x="0" y="0"/>
          <a:chExt cx="0" cy="0"/>
        </a:xfrm>
      </p:grpSpPr>
      <p:sp>
        <p:nvSpPr>
          <p:cNvPr id="2" name="Titre 1"/>
          <p:cNvSpPr>
            <a:spLocks noGrp="1"/>
          </p:cNvSpPr>
          <p:nvPr>
            <p:ph type="title" hasCustomPrompt="1"/>
          </p:nvPr>
        </p:nvSpPr>
        <p:spPr bwMode="gray">
          <a:xfrm>
            <a:off x="359999" y="900000"/>
            <a:ext cx="8424000" cy="720000"/>
          </a:xfrm>
        </p:spPr>
        <p:txBody>
          <a:bodyPr/>
          <a:lstStyle>
            <a:lvl1pPr>
              <a:defRPr/>
            </a:lvl1pPr>
          </a:lstStyle>
          <a:p>
            <a:r>
              <a:rPr lang="fr-FR" dirty="0"/>
              <a:t>Titre</a:t>
            </a:r>
          </a:p>
        </p:txBody>
      </p:sp>
      <p:sp>
        <p:nvSpPr>
          <p:cNvPr id="3" name="Espace réservé de la date 2"/>
          <p:cNvSpPr>
            <a:spLocks noGrp="1"/>
          </p:cNvSpPr>
          <p:nvPr>
            <p:ph type="dt" sz="half" idx="10"/>
          </p:nvPr>
        </p:nvSpPr>
        <p:spPr bwMode="gray"/>
        <p:txBody>
          <a:bodyPr/>
          <a:lstStyle/>
          <a:p>
            <a:pPr algn="r"/>
            <a:r>
              <a:rPr lang="fr-FR" cap="all"/>
              <a:t>XX/XX/XXXX</a:t>
            </a:r>
            <a:endParaRPr lang="fr-FR" cap="all" dirty="0"/>
          </a:p>
        </p:txBody>
      </p:sp>
      <p:sp>
        <p:nvSpPr>
          <p:cNvPr id="4" name="Espace réservé du pied de page 3"/>
          <p:cNvSpPr>
            <a:spLocks noGrp="1"/>
          </p:cNvSpPr>
          <p:nvPr>
            <p:ph type="ftr" sz="quarter" idx="11"/>
          </p:nvPr>
        </p:nvSpPr>
        <p:spPr bwMode="gray"/>
        <p:txBody>
          <a:bodyPr/>
          <a:lstStyle>
            <a:lvl1pPr>
              <a:defRPr/>
            </a:lvl1pPr>
          </a:lstStyle>
          <a:p>
            <a:r>
              <a:rPr lang="fr-FR" dirty="0"/>
              <a:t>Intitulé de la direction ou de l’organisme rattaché</a:t>
            </a:r>
          </a:p>
        </p:txBody>
      </p:sp>
      <p:sp>
        <p:nvSpPr>
          <p:cNvPr id="5" name="Espace réservé du numéro de diapositive 4"/>
          <p:cNvSpPr>
            <a:spLocks noGrp="1"/>
          </p:cNvSpPr>
          <p:nvPr>
            <p:ph type="sldNum" sz="quarter" idx="12"/>
          </p:nvPr>
        </p:nvSpPr>
        <p:spPr bwMode="gray"/>
        <p:txBody>
          <a:bodyPr/>
          <a:lstStyle/>
          <a:p>
            <a:fld id="{733122C9-A0B9-462F-8757-0847AD287B63}" type="slidenum">
              <a:rPr lang="fr-FR" smtClean="0"/>
              <a:pPr/>
              <a:t>‹N°›</a:t>
            </a:fld>
            <a:endParaRPr lang="fr-FR" dirty="0"/>
          </a:p>
        </p:txBody>
      </p:sp>
      <p:sp>
        <p:nvSpPr>
          <p:cNvPr id="10" name="Espace réservé du texte 9"/>
          <p:cNvSpPr>
            <a:spLocks noGrp="1"/>
          </p:cNvSpPr>
          <p:nvPr>
            <p:ph type="body" sz="quarter" idx="13" hasCustomPrompt="1"/>
          </p:nvPr>
        </p:nvSpPr>
        <p:spPr bwMode="gray">
          <a:xfrm>
            <a:off x="3312000" y="180000"/>
            <a:ext cx="5472000" cy="360000"/>
          </a:xfrm>
        </p:spPr>
        <p:txBody>
          <a:bodyPr/>
          <a:lstStyle>
            <a:lvl1pPr marL="108000" indent="-108000" algn="r">
              <a:spcAft>
                <a:spcPts val="0"/>
              </a:spcAft>
              <a:buFont typeface="+mj-lt"/>
              <a:buAutoNum type="arabicPeriod"/>
              <a:defRPr sz="750" b="1"/>
            </a:lvl1pPr>
            <a:lvl2pPr marL="108000" indent="-108000" algn="r">
              <a:spcBef>
                <a:spcPts val="0"/>
              </a:spcBef>
              <a:spcAft>
                <a:spcPts val="0"/>
              </a:spcAft>
              <a:buFont typeface="+mj-lt"/>
              <a:buAutoNum type="alphaLcPeriod"/>
              <a:defRPr sz="750"/>
            </a:lvl2pPr>
          </a:lstStyle>
          <a:p>
            <a:pPr lvl="0"/>
            <a:r>
              <a:rPr lang="fr-FR" dirty="0"/>
              <a:t>Titre</a:t>
            </a:r>
          </a:p>
          <a:p>
            <a:pPr lvl="1"/>
            <a:r>
              <a:rPr lang="fr-FR" dirty="0"/>
              <a:t>Sous-titre</a:t>
            </a:r>
          </a:p>
        </p:txBody>
      </p:sp>
      <p:sp>
        <p:nvSpPr>
          <p:cNvPr id="12" name="Espace réservé du texte 11"/>
          <p:cNvSpPr>
            <a:spLocks noGrp="1"/>
          </p:cNvSpPr>
          <p:nvPr>
            <p:ph type="body" sz="quarter" idx="14" hasCustomPrompt="1"/>
          </p:nvPr>
        </p:nvSpPr>
        <p:spPr bwMode="gray">
          <a:xfrm>
            <a:off x="359999" y="1836000"/>
            <a:ext cx="2520000" cy="2574000"/>
          </a:xfrm>
        </p:spPr>
        <p:txBody>
          <a:bodyPr/>
          <a:lstStyle>
            <a:lvl1pPr>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13" name="Espace réservé du texte 11"/>
          <p:cNvSpPr>
            <a:spLocks noGrp="1"/>
          </p:cNvSpPr>
          <p:nvPr>
            <p:ph type="body" sz="quarter" idx="15" hasCustomPrompt="1"/>
          </p:nvPr>
        </p:nvSpPr>
        <p:spPr bwMode="gray">
          <a:xfrm>
            <a:off x="3312000" y="1836000"/>
            <a:ext cx="2520000" cy="2574000"/>
          </a:xfrm>
        </p:spPr>
        <p:txBody>
          <a:bodyPr/>
          <a:lstStyle>
            <a:lvl1pPr>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14" name="Espace réservé du texte 11"/>
          <p:cNvSpPr>
            <a:spLocks noGrp="1"/>
          </p:cNvSpPr>
          <p:nvPr>
            <p:ph type="body" sz="quarter" idx="16" hasCustomPrompt="1"/>
          </p:nvPr>
        </p:nvSpPr>
        <p:spPr bwMode="gray">
          <a:xfrm>
            <a:off x="6264000" y="1836000"/>
            <a:ext cx="2520000" cy="2574000"/>
          </a:xfrm>
        </p:spPr>
        <p:txBody>
          <a:bodyPr/>
          <a:lstStyle>
            <a:lvl1pPr>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Tree>
    <p:extLst>
      <p:ext uri="{BB962C8B-B14F-4D97-AF65-F5344CB8AC3E}">
        <p14:creationId xmlns:p14="http://schemas.microsoft.com/office/powerpoint/2010/main" val="134230883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Comparaison" type="twoTxTwoObj">
  <p:cSld name="TWO_OBJECTS_WITH_TEXT">
    <p:spTree>
      <p:nvGrpSpPr>
        <p:cNvPr id="1" name="Shape 36"/>
        <p:cNvGrpSpPr/>
        <p:nvPr/>
      </p:nvGrpSpPr>
      <p:grpSpPr>
        <a:xfrm>
          <a:off x="0" y="0"/>
          <a:ext cx="0" cy="0"/>
          <a:chOff x="0" y="0"/>
          <a:chExt cx="0" cy="0"/>
        </a:xfrm>
      </p:grpSpPr>
      <p:sp>
        <p:nvSpPr>
          <p:cNvPr id="37" name="Google Shape;37;p6"/>
          <p:cNvSpPr txBox="1">
            <a:spLocks noGrp="1"/>
          </p:cNvSpPr>
          <p:nvPr>
            <p:ph type="title"/>
          </p:nvPr>
        </p:nvSpPr>
        <p:spPr>
          <a:xfrm>
            <a:off x="629841" y="273844"/>
            <a:ext cx="7886700" cy="994172"/>
          </a:xfrm>
          <a:prstGeom prst="rect">
            <a:avLst/>
          </a:prstGeom>
          <a:noFill/>
          <a:ln>
            <a:noFill/>
          </a:ln>
        </p:spPr>
        <p:txBody>
          <a:bodyPr spcFirstLastPara="1" wrap="square" lIns="91425" tIns="45700" rIns="91425" bIns="45700" anchor="ctr" anchorCtr="0">
            <a:no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8" name="Google Shape;38;p6"/>
          <p:cNvSpPr txBox="1">
            <a:spLocks noGrp="1"/>
          </p:cNvSpPr>
          <p:nvPr>
            <p:ph type="body" idx="1"/>
          </p:nvPr>
        </p:nvSpPr>
        <p:spPr>
          <a:xfrm>
            <a:off x="629842" y="1260872"/>
            <a:ext cx="3868340" cy="617934"/>
          </a:xfrm>
          <a:prstGeom prst="rect">
            <a:avLst/>
          </a:prstGeom>
          <a:noFill/>
          <a:ln>
            <a:noFill/>
          </a:ln>
        </p:spPr>
        <p:txBody>
          <a:bodyPr spcFirstLastPara="1" wrap="square" lIns="91425" tIns="45700" rIns="91425" bIns="45700" anchor="b" anchorCtr="0">
            <a:noAutofit/>
          </a:bodyPr>
          <a:lstStyle>
            <a:lvl1pPr marL="457200" lvl="0" indent="-228600" algn="l">
              <a:lnSpc>
                <a:spcPct val="90000"/>
              </a:lnSpc>
              <a:spcBef>
                <a:spcPts val="750"/>
              </a:spcBef>
              <a:spcAft>
                <a:spcPts val="0"/>
              </a:spcAft>
              <a:buClr>
                <a:schemeClr val="dk1"/>
              </a:buClr>
              <a:buSzPts val="1800"/>
              <a:buNone/>
              <a:defRPr sz="1800" b="1"/>
            </a:lvl1pPr>
            <a:lvl2pPr marL="914400" lvl="1" indent="-228600" algn="l">
              <a:lnSpc>
                <a:spcPct val="90000"/>
              </a:lnSpc>
              <a:spcBef>
                <a:spcPts val="375"/>
              </a:spcBef>
              <a:spcAft>
                <a:spcPts val="0"/>
              </a:spcAft>
              <a:buClr>
                <a:schemeClr val="dk1"/>
              </a:buClr>
              <a:buSzPts val="1500"/>
              <a:buNone/>
              <a:defRPr sz="1500" b="1"/>
            </a:lvl2pPr>
            <a:lvl3pPr marL="1371600" lvl="2" indent="-228600" algn="l">
              <a:lnSpc>
                <a:spcPct val="90000"/>
              </a:lnSpc>
              <a:spcBef>
                <a:spcPts val="375"/>
              </a:spcBef>
              <a:spcAft>
                <a:spcPts val="0"/>
              </a:spcAft>
              <a:buClr>
                <a:schemeClr val="dk1"/>
              </a:buClr>
              <a:buSzPts val="1350"/>
              <a:buNone/>
              <a:defRPr sz="1350" b="1"/>
            </a:lvl3pPr>
            <a:lvl4pPr marL="1828800" lvl="3" indent="-228600" algn="l">
              <a:lnSpc>
                <a:spcPct val="90000"/>
              </a:lnSpc>
              <a:spcBef>
                <a:spcPts val="375"/>
              </a:spcBef>
              <a:spcAft>
                <a:spcPts val="0"/>
              </a:spcAft>
              <a:buClr>
                <a:schemeClr val="dk1"/>
              </a:buClr>
              <a:buSzPts val="1200"/>
              <a:buNone/>
              <a:defRPr sz="1200" b="1"/>
            </a:lvl4pPr>
            <a:lvl5pPr marL="2286000" lvl="4" indent="-228600" algn="l">
              <a:lnSpc>
                <a:spcPct val="90000"/>
              </a:lnSpc>
              <a:spcBef>
                <a:spcPts val="375"/>
              </a:spcBef>
              <a:spcAft>
                <a:spcPts val="0"/>
              </a:spcAft>
              <a:buClr>
                <a:schemeClr val="dk1"/>
              </a:buClr>
              <a:buSzPts val="1200"/>
              <a:buNone/>
              <a:defRPr sz="1200" b="1"/>
            </a:lvl5pPr>
            <a:lvl6pPr marL="2743200" lvl="5" indent="-228600" algn="l">
              <a:lnSpc>
                <a:spcPct val="90000"/>
              </a:lnSpc>
              <a:spcBef>
                <a:spcPts val="375"/>
              </a:spcBef>
              <a:spcAft>
                <a:spcPts val="0"/>
              </a:spcAft>
              <a:buClr>
                <a:schemeClr val="dk1"/>
              </a:buClr>
              <a:buSzPts val="1200"/>
              <a:buNone/>
              <a:defRPr sz="1200" b="1"/>
            </a:lvl6pPr>
            <a:lvl7pPr marL="3200400" lvl="6" indent="-228600" algn="l">
              <a:lnSpc>
                <a:spcPct val="90000"/>
              </a:lnSpc>
              <a:spcBef>
                <a:spcPts val="375"/>
              </a:spcBef>
              <a:spcAft>
                <a:spcPts val="0"/>
              </a:spcAft>
              <a:buClr>
                <a:schemeClr val="dk1"/>
              </a:buClr>
              <a:buSzPts val="1200"/>
              <a:buNone/>
              <a:defRPr sz="1200" b="1"/>
            </a:lvl7pPr>
            <a:lvl8pPr marL="3657600" lvl="7" indent="-228600" algn="l">
              <a:lnSpc>
                <a:spcPct val="90000"/>
              </a:lnSpc>
              <a:spcBef>
                <a:spcPts val="375"/>
              </a:spcBef>
              <a:spcAft>
                <a:spcPts val="0"/>
              </a:spcAft>
              <a:buClr>
                <a:schemeClr val="dk1"/>
              </a:buClr>
              <a:buSzPts val="1200"/>
              <a:buNone/>
              <a:defRPr sz="1200" b="1"/>
            </a:lvl8pPr>
            <a:lvl9pPr marL="4114800" lvl="8" indent="-228600" algn="l">
              <a:lnSpc>
                <a:spcPct val="90000"/>
              </a:lnSpc>
              <a:spcBef>
                <a:spcPts val="375"/>
              </a:spcBef>
              <a:spcAft>
                <a:spcPts val="0"/>
              </a:spcAft>
              <a:buClr>
                <a:schemeClr val="dk1"/>
              </a:buClr>
              <a:buSzPts val="1200"/>
              <a:buNone/>
              <a:defRPr sz="1200" b="1"/>
            </a:lvl9pPr>
          </a:lstStyle>
          <a:p>
            <a:endParaRPr/>
          </a:p>
        </p:txBody>
      </p:sp>
      <p:sp>
        <p:nvSpPr>
          <p:cNvPr id="39" name="Google Shape;39;p6"/>
          <p:cNvSpPr txBox="1">
            <a:spLocks noGrp="1"/>
          </p:cNvSpPr>
          <p:nvPr>
            <p:ph type="body" idx="2"/>
          </p:nvPr>
        </p:nvSpPr>
        <p:spPr>
          <a:xfrm>
            <a:off x="629842" y="1878806"/>
            <a:ext cx="3868340" cy="2763441"/>
          </a:xfrm>
          <a:prstGeom prst="rect">
            <a:avLst/>
          </a:prstGeom>
          <a:noFill/>
          <a:ln>
            <a:noFill/>
          </a:ln>
        </p:spPr>
        <p:txBody>
          <a:bodyPr spcFirstLastPara="1" wrap="square" lIns="91425" tIns="45700" rIns="91425" bIns="45700" anchor="t" anchorCtr="0">
            <a:noAutofit/>
          </a:bodyPr>
          <a:lstStyle>
            <a:lvl1pPr marL="457200" lvl="0" indent="-342900" algn="l">
              <a:lnSpc>
                <a:spcPct val="90000"/>
              </a:lnSpc>
              <a:spcBef>
                <a:spcPts val="750"/>
              </a:spcBef>
              <a:spcAft>
                <a:spcPts val="0"/>
              </a:spcAft>
              <a:buClr>
                <a:schemeClr val="dk1"/>
              </a:buClr>
              <a:buSzPts val="1800"/>
              <a:buChar char="•"/>
              <a:defRPr/>
            </a:lvl1pPr>
            <a:lvl2pPr marL="914400" lvl="1" indent="-342900" algn="l">
              <a:lnSpc>
                <a:spcPct val="90000"/>
              </a:lnSpc>
              <a:spcBef>
                <a:spcPts val="375"/>
              </a:spcBef>
              <a:spcAft>
                <a:spcPts val="0"/>
              </a:spcAft>
              <a:buClr>
                <a:schemeClr val="dk1"/>
              </a:buClr>
              <a:buSzPts val="1800"/>
              <a:buChar char="•"/>
              <a:defRPr/>
            </a:lvl2pPr>
            <a:lvl3pPr marL="1371600" lvl="2" indent="-342900" algn="l">
              <a:lnSpc>
                <a:spcPct val="90000"/>
              </a:lnSpc>
              <a:spcBef>
                <a:spcPts val="375"/>
              </a:spcBef>
              <a:spcAft>
                <a:spcPts val="0"/>
              </a:spcAft>
              <a:buClr>
                <a:schemeClr val="dk1"/>
              </a:buClr>
              <a:buSzPts val="1800"/>
              <a:buChar char="•"/>
              <a:defRPr/>
            </a:lvl3pPr>
            <a:lvl4pPr marL="1828800" lvl="3" indent="-342900" algn="l">
              <a:lnSpc>
                <a:spcPct val="90000"/>
              </a:lnSpc>
              <a:spcBef>
                <a:spcPts val="375"/>
              </a:spcBef>
              <a:spcAft>
                <a:spcPts val="0"/>
              </a:spcAft>
              <a:buClr>
                <a:schemeClr val="dk1"/>
              </a:buClr>
              <a:buSzPts val="1800"/>
              <a:buChar char="•"/>
              <a:defRPr/>
            </a:lvl4pPr>
            <a:lvl5pPr marL="2286000" lvl="4" indent="-342900" algn="l">
              <a:lnSpc>
                <a:spcPct val="90000"/>
              </a:lnSpc>
              <a:spcBef>
                <a:spcPts val="375"/>
              </a:spcBef>
              <a:spcAft>
                <a:spcPts val="0"/>
              </a:spcAft>
              <a:buClr>
                <a:schemeClr val="dk1"/>
              </a:buClr>
              <a:buSzPts val="1800"/>
              <a:buChar char="•"/>
              <a:defRPr/>
            </a:lvl5pPr>
            <a:lvl6pPr marL="2743200" lvl="5" indent="-342900" algn="l">
              <a:lnSpc>
                <a:spcPct val="90000"/>
              </a:lnSpc>
              <a:spcBef>
                <a:spcPts val="375"/>
              </a:spcBef>
              <a:spcAft>
                <a:spcPts val="0"/>
              </a:spcAft>
              <a:buClr>
                <a:schemeClr val="dk1"/>
              </a:buClr>
              <a:buSzPts val="1800"/>
              <a:buChar char="•"/>
              <a:defRPr/>
            </a:lvl6pPr>
            <a:lvl7pPr marL="3200400" lvl="6" indent="-342900" algn="l">
              <a:lnSpc>
                <a:spcPct val="90000"/>
              </a:lnSpc>
              <a:spcBef>
                <a:spcPts val="375"/>
              </a:spcBef>
              <a:spcAft>
                <a:spcPts val="0"/>
              </a:spcAft>
              <a:buClr>
                <a:schemeClr val="dk1"/>
              </a:buClr>
              <a:buSzPts val="1800"/>
              <a:buChar char="•"/>
              <a:defRPr/>
            </a:lvl7pPr>
            <a:lvl8pPr marL="3657600" lvl="7" indent="-342900" algn="l">
              <a:lnSpc>
                <a:spcPct val="90000"/>
              </a:lnSpc>
              <a:spcBef>
                <a:spcPts val="375"/>
              </a:spcBef>
              <a:spcAft>
                <a:spcPts val="0"/>
              </a:spcAft>
              <a:buClr>
                <a:schemeClr val="dk1"/>
              </a:buClr>
              <a:buSzPts val="1800"/>
              <a:buChar char="•"/>
              <a:defRPr/>
            </a:lvl8pPr>
            <a:lvl9pPr marL="4114800" lvl="8" indent="-342900" algn="l">
              <a:lnSpc>
                <a:spcPct val="90000"/>
              </a:lnSpc>
              <a:spcBef>
                <a:spcPts val="375"/>
              </a:spcBef>
              <a:spcAft>
                <a:spcPts val="0"/>
              </a:spcAft>
              <a:buClr>
                <a:schemeClr val="dk1"/>
              </a:buClr>
              <a:buSzPts val="1800"/>
              <a:buChar char="•"/>
              <a:defRPr/>
            </a:lvl9pPr>
          </a:lstStyle>
          <a:p>
            <a:endParaRPr/>
          </a:p>
        </p:txBody>
      </p:sp>
      <p:sp>
        <p:nvSpPr>
          <p:cNvPr id="40" name="Google Shape;40;p6"/>
          <p:cNvSpPr txBox="1">
            <a:spLocks noGrp="1"/>
          </p:cNvSpPr>
          <p:nvPr>
            <p:ph type="body" idx="3"/>
          </p:nvPr>
        </p:nvSpPr>
        <p:spPr>
          <a:xfrm>
            <a:off x="4629150" y="1260872"/>
            <a:ext cx="3887391" cy="617934"/>
          </a:xfrm>
          <a:prstGeom prst="rect">
            <a:avLst/>
          </a:prstGeom>
          <a:noFill/>
          <a:ln>
            <a:noFill/>
          </a:ln>
        </p:spPr>
        <p:txBody>
          <a:bodyPr spcFirstLastPara="1" wrap="square" lIns="91425" tIns="45700" rIns="91425" bIns="45700" anchor="b" anchorCtr="0">
            <a:noAutofit/>
          </a:bodyPr>
          <a:lstStyle>
            <a:lvl1pPr marL="457200" lvl="0" indent="-228600" algn="l">
              <a:lnSpc>
                <a:spcPct val="90000"/>
              </a:lnSpc>
              <a:spcBef>
                <a:spcPts val="750"/>
              </a:spcBef>
              <a:spcAft>
                <a:spcPts val="0"/>
              </a:spcAft>
              <a:buClr>
                <a:schemeClr val="dk1"/>
              </a:buClr>
              <a:buSzPts val="1800"/>
              <a:buNone/>
              <a:defRPr sz="1800" b="1"/>
            </a:lvl1pPr>
            <a:lvl2pPr marL="914400" lvl="1" indent="-228600" algn="l">
              <a:lnSpc>
                <a:spcPct val="90000"/>
              </a:lnSpc>
              <a:spcBef>
                <a:spcPts val="375"/>
              </a:spcBef>
              <a:spcAft>
                <a:spcPts val="0"/>
              </a:spcAft>
              <a:buClr>
                <a:schemeClr val="dk1"/>
              </a:buClr>
              <a:buSzPts val="1500"/>
              <a:buNone/>
              <a:defRPr sz="1500" b="1"/>
            </a:lvl2pPr>
            <a:lvl3pPr marL="1371600" lvl="2" indent="-228600" algn="l">
              <a:lnSpc>
                <a:spcPct val="90000"/>
              </a:lnSpc>
              <a:spcBef>
                <a:spcPts val="375"/>
              </a:spcBef>
              <a:spcAft>
                <a:spcPts val="0"/>
              </a:spcAft>
              <a:buClr>
                <a:schemeClr val="dk1"/>
              </a:buClr>
              <a:buSzPts val="1350"/>
              <a:buNone/>
              <a:defRPr sz="1350" b="1"/>
            </a:lvl3pPr>
            <a:lvl4pPr marL="1828800" lvl="3" indent="-228600" algn="l">
              <a:lnSpc>
                <a:spcPct val="90000"/>
              </a:lnSpc>
              <a:spcBef>
                <a:spcPts val="375"/>
              </a:spcBef>
              <a:spcAft>
                <a:spcPts val="0"/>
              </a:spcAft>
              <a:buClr>
                <a:schemeClr val="dk1"/>
              </a:buClr>
              <a:buSzPts val="1200"/>
              <a:buNone/>
              <a:defRPr sz="1200" b="1"/>
            </a:lvl4pPr>
            <a:lvl5pPr marL="2286000" lvl="4" indent="-228600" algn="l">
              <a:lnSpc>
                <a:spcPct val="90000"/>
              </a:lnSpc>
              <a:spcBef>
                <a:spcPts val="375"/>
              </a:spcBef>
              <a:spcAft>
                <a:spcPts val="0"/>
              </a:spcAft>
              <a:buClr>
                <a:schemeClr val="dk1"/>
              </a:buClr>
              <a:buSzPts val="1200"/>
              <a:buNone/>
              <a:defRPr sz="1200" b="1"/>
            </a:lvl5pPr>
            <a:lvl6pPr marL="2743200" lvl="5" indent="-228600" algn="l">
              <a:lnSpc>
                <a:spcPct val="90000"/>
              </a:lnSpc>
              <a:spcBef>
                <a:spcPts val="375"/>
              </a:spcBef>
              <a:spcAft>
                <a:spcPts val="0"/>
              </a:spcAft>
              <a:buClr>
                <a:schemeClr val="dk1"/>
              </a:buClr>
              <a:buSzPts val="1200"/>
              <a:buNone/>
              <a:defRPr sz="1200" b="1"/>
            </a:lvl6pPr>
            <a:lvl7pPr marL="3200400" lvl="6" indent="-228600" algn="l">
              <a:lnSpc>
                <a:spcPct val="90000"/>
              </a:lnSpc>
              <a:spcBef>
                <a:spcPts val="375"/>
              </a:spcBef>
              <a:spcAft>
                <a:spcPts val="0"/>
              </a:spcAft>
              <a:buClr>
                <a:schemeClr val="dk1"/>
              </a:buClr>
              <a:buSzPts val="1200"/>
              <a:buNone/>
              <a:defRPr sz="1200" b="1"/>
            </a:lvl7pPr>
            <a:lvl8pPr marL="3657600" lvl="7" indent="-228600" algn="l">
              <a:lnSpc>
                <a:spcPct val="90000"/>
              </a:lnSpc>
              <a:spcBef>
                <a:spcPts val="375"/>
              </a:spcBef>
              <a:spcAft>
                <a:spcPts val="0"/>
              </a:spcAft>
              <a:buClr>
                <a:schemeClr val="dk1"/>
              </a:buClr>
              <a:buSzPts val="1200"/>
              <a:buNone/>
              <a:defRPr sz="1200" b="1"/>
            </a:lvl8pPr>
            <a:lvl9pPr marL="4114800" lvl="8" indent="-228600" algn="l">
              <a:lnSpc>
                <a:spcPct val="90000"/>
              </a:lnSpc>
              <a:spcBef>
                <a:spcPts val="375"/>
              </a:spcBef>
              <a:spcAft>
                <a:spcPts val="0"/>
              </a:spcAft>
              <a:buClr>
                <a:schemeClr val="dk1"/>
              </a:buClr>
              <a:buSzPts val="1200"/>
              <a:buNone/>
              <a:defRPr sz="1200" b="1"/>
            </a:lvl9pPr>
          </a:lstStyle>
          <a:p>
            <a:endParaRPr/>
          </a:p>
        </p:txBody>
      </p:sp>
      <p:sp>
        <p:nvSpPr>
          <p:cNvPr id="41" name="Google Shape;41;p6"/>
          <p:cNvSpPr txBox="1">
            <a:spLocks noGrp="1"/>
          </p:cNvSpPr>
          <p:nvPr>
            <p:ph type="body" idx="4"/>
          </p:nvPr>
        </p:nvSpPr>
        <p:spPr>
          <a:xfrm>
            <a:off x="4629150" y="1878806"/>
            <a:ext cx="3887391" cy="2763441"/>
          </a:xfrm>
          <a:prstGeom prst="rect">
            <a:avLst/>
          </a:prstGeom>
          <a:noFill/>
          <a:ln>
            <a:noFill/>
          </a:ln>
        </p:spPr>
        <p:txBody>
          <a:bodyPr spcFirstLastPara="1" wrap="square" lIns="91425" tIns="45700" rIns="91425" bIns="45700" anchor="t" anchorCtr="0">
            <a:noAutofit/>
          </a:bodyPr>
          <a:lstStyle>
            <a:lvl1pPr marL="457200" lvl="0" indent="-342900" algn="l">
              <a:lnSpc>
                <a:spcPct val="90000"/>
              </a:lnSpc>
              <a:spcBef>
                <a:spcPts val="750"/>
              </a:spcBef>
              <a:spcAft>
                <a:spcPts val="0"/>
              </a:spcAft>
              <a:buClr>
                <a:schemeClr val="dk1"/>
              </a:buClr>
              <a:buSzPts val="1800"/>
              <a:buChar char="•"/>
              <a:defRPr/>
            </a:lvl1pPr>
            <a:lvl2pPr marL="914400" lvl="1" indent="-342900" algn="l">
              <a:lnSpc>
                <a:spcPct val="90000"/>
              </a:lnSpc>
              <a:spcBef>
                <a:spcPts val="375"/>
              </a:spcBef>
              <a:spcAft>
                <a:spcPts val="0"/>
              </a:spcAft>
              <a:buClr>
                <a:schemeClr val="dk1"/>
              </a:buClr>
              <a:buSzPts val="1800"/>
              <a:buChar char="•"/>
              <a:defRPr/>
            </a:lvl2pPr>
            <a:lvl3pPr marL="1371600" lvl="2" indent="-342900" algn="l">
              <a:lnSpc>
                <a:spcPct val="90000"/>
              </a:lnSpc>
              <a:spcBef>
                <a:spcPts val="375"/>
              </a:spcBef>
              <a:spcAft>
                <a:spcPts val="0"/>
              </a:spcAft>
              <a:buClr>
                <a:schemeClr val="dk1"/>
              </a:buClr>
              <a:buSzPts val="1800"/>
              <a:buChar char="•"/>
              <a:defRPr/>
            </a:lvl3pPr>
            <a:lvl4pPr marL="1828800" lvl="3" indent="-342900" algn="l">
              <a:lnSpc>
                <a:spcPct val="90000"/>
              </a:lnSpc>
              <a:spcBef>
                <a:spcPts val="375"/>
              </a:spcBef>
              <a:spcAft>
                <a:spcPts val="0"/>
              </a:spcAft>
              <a:buClr>
                <a:schemeClr val="dk1"/>
              </a:buClr>
              <a:buSzPts val="1800"/>
              <a:buChar char="•"/>
              <a:defRPr/>
            </a:lvl4pPr>
            <a:lvl5pPr marL="2286000" lvl="4" indent="-342900" algn="l">
              <a:lnSpc>
                <a:spcPct val="90000"/>
              </a:lnSpc>
              <a:spcBef>
                <a:spcPts val="375"/>
              </a:spcBef>
              <a:spcAft>
                <a:spcPts val="0"/>
              </a:spcAft>
              <a:buClr>
                <a:schemeClr val="dk1"/>
              </a:buClr>
              <a:buSzPts val="1800"/>
              <a:buChar char="•"/>
              <a:defRPr/>
            </a:lvl5pPr>
            <a:lvl6pPr marL="2743200" lvl="5" indent="-342900" algn="l">
              <a:lnSpc>
                <a:spcPct val="90000"/>
              </a:lnSpc>
              <a:spcBef>
                <a:spcPts val="375"/>
              </a:spcBef>
              <a:spcAft>
                <a:spcPts val="0"/>
              </a:spcAft>
              <a:buClr>
                <a:schemeClr val="dk1"/>
              </a:buClr>
              <a:buSzPts val="1800"/>
              <a:buChar char="•"/>
              <a:defRPr/>
            </a:lvl6pPr>
            <a:lvl7pPr marL="3200400" lvl="6" indent="-342900" algn="l">
              <a:lnSpc>
                <a:spcPct val="90000"/>
              </a:lnSpc>
              <a:spcBef>
                <a:spcPts val="375"/>
              </a:spcBef>
              <a:spcAft>
                <a:spcPts val="0"/>
              </a:spcAft>
              <a:buClr>
                <a:schemeClr val="dk1"/>
              </a:buClr>
              <a:buSzPts val="1800"/>
              <a:buChar char="•"/>
              <a:defRPr/>
            </a:lvl7pPr>
            <a:lvl8pPr marL="3657600" lvl="7" indent="-342900" algn="l">
              <a:lnSpc>
                <a:spcPct val="90000"/>
              </a:lnSpc>
              <a:spcBef>
                <a:spcPts val="375"/>
              </a:spcBef>
              <a:spcAft>
                <a:spcPts val="0"/>
              </a:spcAft>
              <a:buClr>
                <a:schemeClr val="dk1"/>
              </a:buClr>
              <a:buSzPts val="1800"/>
              <a:buChar char="•"/>
              <a:defRPr/>
            </a:lvl8pPr>
            <a:lvl9pPr marL="4114800" lvl="8" indent="-342900" algn="l">
              <a:lnSpc>
                <a:spcPct val="90000"/>
              </a:lnSpc>
              <a:spcBef>
                <a:spcPts val="375"/>
              </a:spcBef>
              <a:spcAft>
                <a:spcPts val="0"/>
              </a:spcAft>
              <a:buClr>
                <a:schemeClr val="dk1"/>
              </a:buClr>
              <a:buSzPts val="1800"/>
              <a:buChar char="•"/>
              <a:defRPr/>
            </a:lvl9pPr>
          </a:lstStyle>
          <a:p>
            <a:endParaRPr/>
          </a:p>
        </p:txBody>
      </p:sp>
      <p:sp>
        <p:nvSpPr>
          <p:cNvPr id="42" name="Google Shape;42;p6"/>
          <p:cNvSpPr txBox="1">
            <a:spLocks noGrp="1"/>
          </p:cNvSpPr>
          <p:nvPr>
            <p:ph type="dt" idx="10"/>
          </p:nvPr>
        </p:nvSpPr>
        <p:spPr>
          <a:xfrm>
            <a:off x="628650" y="4767263"/>
            <a:ext cx="2057400" cy="273844"/>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3" name="Google Shape;43;p6"/>
          <p:cNvSpPr txBox="1">
            <a:spLocks noGrp="1"/>
          </p:cNvSpPr>
          <p:nvPr>
            <p:ph type="ftr" idx="11"/>
          </p:nvPr>
        </p:nvSpPr>
        <p:spPr>
          <a:xfrm>
            <a:off x="3028950" y="4767263"/>
            <a:ext cx="3086100" cy="273844"/>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4" name="Google Shape;44;p6"/>
          <p:cNvSpPr txBox="1">
            <a:spLocks noGrp="1"/>
          </p:cNvSpPr>
          <p:nvPr>
            <p:ph type="sldNum" idx="12"/>
          </p:nvPr>
        </p:nvSpPr>
        <p:spPr>
          <a:xfrm>
            <a:off x="6457950" y="4767263"/>
            <a:ext cx="2057400" cy="273844"/>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fr-FR"/>
              <a:t>‹N°›</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userDrawn="1">
  <p:cSld name="Couvertur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bwMode="gray">
          <a:xfrm>
            <a:off x="0" y="4963500"/>
            <a:ext cx="180000" cy="180000"/>
          </a:xfrm>
          <a:prstGeom prst="rect">
            <a:avLst/>
          </a:prstGeom>
          <a:ln>
            <a:solidFill>
              <a:schemeClr val="tx1">
                <a:alpha val="0"/>
              </a:schemeClr>
            </a:solidFill>
          </a:ln>
        </p:spPr>
        <p:txBody>
          <a:bodyPr/>
          <a:lstStyle>
            <a:lvl1pPr>
              <a:defRPr sz="100">
                <a:solidFill>
                  <a:schemeClr val="tx1">
                    <a:alpha val="0"/>
                  </a:schemeClr>
                </a:solidFill>
              </a:defRPr>
            </a:lvl1pPr>
          </a:lstStyle>
          <a:p>
            <a:r>
              <a:rPr lang="fr-FR"/>
              <a:t>XX/XX/XXXX</a:t>
            </a:r>
            <a:endParaRPr lang="fr-FR" dirty="0"/>
          </a:p>
        </p:txBody>
      </p:sp>
      <p:sp>
        <p:nvSpPr>
          <p:cNvPr id="5" name="Espace réservé du pied de page 4"/>
          <p:cNvSpPr>
            <a:spLocks noGrp="1"/>
          </p:cNvSpPr>
          <p:nvPr>
            <p:ph type="ftr" sz="quarter" idx="11"/>
          </p:nvPr>
        </p:nvSpPr>
        <p:spPr bwMode="gray">
          <a:xfrm>
            <a:off x="720000" y="3919897"/>
            <a:ext cx="3240000" cy="900000"/>
          </a:xfrm>
        </p:spPr>
        <p:txBody>
          <a:bodyPr anchor="b" anchorCtr="0"/>
          <a:lstStyle>
            <a:lvl1pPr>
              <a:defRPr sz="1150"/>
            </a:lvl1pPr>
          </a:lstStyle>
          <a:p>
            <a:r>
              <a:rPr lang="fr-FR" dirty="0"/>
              <a:t>Intitulé de la direction/service interministérielle</a:t>
            </a:r>
          </a:p>
        </p:txBody>
      </p:sp>
      <p:sp>
        <p:nvSpPr>
          <p:cNvPr id="6" name="Espace réservé du numéro de diapositive 5"/>
          <p:cNvSpPr>
            <a:spLocks noGrp="1"/>
          </p:cNvSpPr>
          <p:nvPr>
            <p:ph type="sldNum" sz="quarter" idx="12"/>
          </p:nvPr>
        </p:nvSpPr>
        <p:spPr bwMode="gray">
          <a:xfrm>
            <a:off x="0" y="4963500"/>
            <a:ext cx="180000" cy="180000"/>
          </a:xfrm>
          <a:prstGeom prst="rect">
            <a:avLst/>
          </a:prstGeom>
          <a:ln>
            <a:solidFill>
              <a:schemeClr val="tx1">
                <a:alpha val="0"/>
              </a:schemeClr>
            </a:solidFill>
          </a:ln>
        </p:spPr>
        <p:txBody>
          <a:bodyPr/>
          <a:lstStyle>
            <a:lvl1pPr>
              <a:defRPr sz="100">
                <a:solidFill>
                  <a:schemeClr val="tx1">
                    <a:alpha val="0"/>
                  </a:schemeClr>
                </a:solidFill>
              </a:defRPr>
            </a:lvl1pPr>
          </a:lstStyle>
          <a:p>
            <a:fld id="{10C140CD-8AED-46FF-A9A2-77308F3F39AE}" type="slidenum">
              <a:rPr lang="fr-FR" smtClean="0"/>
              <a:pPr/>
              <a:t>‹N°›</a:t>
            </a:fld>
            <a:endParaRPr lang="fr-FR" dirty="0"/>
          </a:p>
        </p:txBody>
      </p:sp>
      <p:sp>
        <p:nvSpPr>
          <p:cNvPr id="7" name="Titre 6"/>
          <p:cNvSpPr>
            <a:spLocks noGrp="1"/>
          </p:cNvSpPr>
          <p:nvPr>
            <p:ph type="title" hasCustomPrompt="1"/>
          </p:nvPr>
        </p:nvSpPr>
        <p:spPr bwMode="gray">
          <a:xfrm>
            <a:off x="0" y="0"/>
            <a:ext cx="180000" cy="180000"/>
          </a:xfrm>
          <a:ln>
            <a:solidFill>
              <a:schemeClr val="tx1">
                <a:alpha val="0"/>
              </a:schemeClr>
            </a:solidFill>
          </a:ln>
        </p:spPr>
        <p:txBody>
          <a:bodyPr/>
          <a:lstStyle>
            <a:lvl1pPr>
              <a:defRPr sz="100">
                <a:solidFill>
                  <a:schemeClr val="tx1">
                    <a:alpha val="0"/>
                  </a:schemeClr>
                </a:solidFill>
              </a:defRPr>
            </a:lvl1pPr>
          </a:lstStyle>
          <a:p>
            <a:r>
              <a:rPr lang="fr-FR" dirty="0"/>
              <a:t>Titre</a:t>
            </a:r>
          </a:p>
        </p:txBody>
      </p:sp>
      <p:pic>
        <p:nvPicPr>
          <p:cNvPr id="2050" name="Picture 2" descr="C:\Users\jsavidan\Searches\Pictures\2020_logo_MENJS_jpg.jp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79512" y="195486"/>
            <a:ext cx="3384376" cy="338437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5966620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preserve="1" userDrawn="1">
  <p:cSld name="Titre et sous-titre">
    <p:spTree>
      <p:nvGrpSpPr>
        <p:cNvPr id="1" name=""/>
        <p:cNvGrpSpPr/>
        <p:nvPr/>
      </p:nvGrpSpPr>
      <p:grpSpPr>
        <a:xfrm>
          <a:off x="0" y="0"/>
          <a:ext cx="0" cy="0"/>
          <a:chOff x="0" y="0"/>
          <a:chExt cx="0" cy="0"/>
        </a:xfrm>
      </p:grpSpPr>
      <p:sp>
        <p:nvSpPr>
          <p:cNvPr id="7" name="Titre 6"/>
          <p:cNvSpPr>
            <a:spLocks noGrp="1"/>
          </p:cNvSpPr>
          <p:nvPr>
            <p:ph type="title" hasCustomPrompt="1"/>
          </p:nvPr>
        </p:nvSpPr>
        <p:spPr bwMode="gray">
          <a:xfrm>
            <a:off x="0" y="0"/>
            <a:ext cx="180000" cy="180000"/>
          </a:xfrm>
          <a:ln>
            <a:solidFill>
              <a:schemeClr val="tx1">
                <a:alpha val="0"/>
              </a:schemeClr>
            </a:solidFill>
          </a:ln>
        </p:spPr>
        <p:txBody>
          <a:bodyPr/>
          <a:lstStyle>
            <a:lvl1pPr>
              <a:defRPr sz="100">
                <a:solidFill>
                  <a:schemeClr val="tx1">
                    <a:alpha val="0"/>
                  </a:schemeClr>
                </a:solidFill>
              </a:defRPr>
            </a:lvl1pPr>
          </a:lstStyle>
          <a:p>
            <a:r>
              <a:rPr lang="fr-FR" dirty="0"/>
              <a:t>Titre</a:t>
            </a:r>
          </a:p>
        </p:txBody>
      </p:sp>
      <p:sp>
        <p:nvSpPr>
          <p:cNvPr id="3" name="Espace réservé du pied de page 2"/>
          <p:cNvSpPr>
            <a:spLocks noGrp="1"/>
          </p:cNvSpPr>
          <p:nvPr>
            <p:ph type="ftr" sz="quarter" idx="11"/>
          </p:nvPr>
        </p:nvSpPr>
        <p:spPr bwMode="gray">
          <a:xfrm>
            <a:off x="360000" y="4783500"/>
            <a:ext cx="8532480" cy="360000"/>
          </a:xfrm>
        </p:spPr>
        <p:txBody>
          <a:bodyPr/>
          <a:lstStyle/>
          <a:p>
            <a:r>
              <a:rPr lang="fr-FR" dirty="0"/>
              <a:t>Direction générale de l’enseignement scolaire – Bureau de la formation des personnels enseignants et d’éducation (C1-2)  – Bureau de l’innovation pédagogique (C1-1)</a:t>
            </a:r>
          </a:p>
        </p:txBody>
      </p:sp>
      <p:sp>
        <p:nvSpPr>
          <p:cNvPr id="11" name="Espace réservé du texte 10"/>
          <p:cNvSpPr>
            <a:spLocks noGrp="1"/>
          </p:cNvSpPr>
          <p:nvPr>
            <p:ph type="body" sz="quarter" idx="13" hasCustomPrompt="1"/>
          </p:nvPr>
        </p:nvSpPr>
        <p:spPr bwMode="gray">
          <a:xfrm>
            <a:off x="360000" y="2346046"/>
            <a:ext cx="8424000" cy="2077200"/>
          </a:xfrm>
        </p:spPr>
        <p:txBody>
          <a:bodyPr/>
          <a:lstStyle>
            <a:lvl1pPr>
              <a:lnSpc>
                <a:spcPct val="90000"/>
              </a:lnSpc>
              <a:spcAft>
                <a:spcPts val="0"/>
              </a:spcAft>
              <a:defRPr sz="3250" b="1" cap="all" baseline="0"/>
            </a:lvl1pPr>
            <a:lvl2pPr marL="0" indent="0">
              <a:spcBef>
                <a:spcPts val="500"/>
              </a:spcBef>
              <a:spcAft>
                <a:spcPts val="0"/>
              </a:spcAft>
              <a:buNone/>
              <a:defRPr sz="1850"/>
            </a:lvl2pPr>
          </a:lstStyle>
          <a:p>
            <a:pPr lvl="0"/>
            <a:r>
              <a:rPr lang="fr-FR" dirty="0"/>
              <a:t>Titre</a:t>
            </a:r>
          </a:p>
          <a:p>
            <a:pPr lvl="1"/>
            <a:r>
              <a:rPr lang="fr-FR" dirty="0"/>
              <a:t>Sous-titre</a:t>
            </a:r>
          </a:p>
        </p:txBody>
      </p:sp>
      <p:cxnSp>
        <p:nvCxnSpPr>
          <p:cNvPr id="12" name="Connecteur droit 11"/>
          <p:cNvCxnSpPr/>
          <p:nvPr userDrawn="1"/>
        </p:nvCxnSpPr>
        <p:spPr bwMode="gray">
          <a:xfrm>
            <a:off x="360000" y="4784400"/>
            <a:ext cx="8424000" cy="0"/>
          </a:xfrm>
          <a:prstGeom prst="line">
            <a:avLst/>
          </a:prstGeom>
          <a:ln w="10160">
            <a:solidFill>
              <a:schemeClr val="tx1"/>
            </a:solidFill>
          </a:ln>
        </p:spPr>
        <p:style>
          <a:lnRef idx="1">
            <a:schemeClr val="accent1"/>
          </a:lnRef>
          <a:fillRef idx="0">
            <a:schemeClr val="accent1"/>
          </a:fillRef>
          <a:effectRef idx="0">
            <a:schemeClr val="accent1"/>
          </a:effectRef>
          <a:fontRef idx="minor">
            <a:schemeClr val="tx1"/>
          </a:fontRef>
        </p:style>
      </p:cxnSp>
      <p:pic>
        <p:nvPicPr>
          <p:cNvPr id="1026" name="Picture 2" descr="C:\Users\jsavidan\Searches\Pictures\2020_logo_MENJS_jpg.jp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07504" y="51470"/>
            <a:ext cx="1709092" cy="170909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9177946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Sommaire">
    <p:spTree>
      <p:nvGrpSpPr>
        <p:cNvPr id="1" name=""/>
        <p:cNvGrpSpPr/>
        <p:nvPr/>
      </p:nvGrpSpPr>
      <p:grpSpPr>
        <a:xfrm>
          <a:off x="0" y="0"/>
          <a:ext cx="0" cy="0"/>
          <a:chOff x="0" y="0"/>
          <a:chExt cx="0" cy="0"/>
        </a:xfrm>
      </p:grpSpPr>
      <p:sp>
        <p:nvSpPr>
          <p:cNvPr id="2" name="Titre 1"/>
          <p:cNvSpPr>
            <a:spLocks noGrp="1"/>
          </p:cNvSpPr>
          <p:nvPr>
            <p:ph type="title" hasCustomPrompt="1"/>
          </p:nvPr>
        </p:nvSpPr>
        <p:spPr bwMode="gray">
          <a:xfrm>
            <a:off x="359999" y="900000"/>
            <a:ext cx="8424000" cy="720000"/>
          </a:xfrm>
        </p:spPr>
        <p:txBody>
          <a:bodyPr/>
          <a:lstStyle>
            <a:lvl1pPr>
              <a:defRPr/>
            </a:lvl1pPr>
          </a:lstStyle>
          <a:p>
            <a:r>
              <a:rPr lang="fr-FR" dirty="0"/>
              <a:t>Titre</a:t>
            </a:r>
          </a:p>
        </p:txBody>
      </p:sp>
      <p:sp>
        <p:nvSpPr>
          <p:cNvPr id="4" name="Espace réservé du pied de page 3"/>
          <p:cNvSpPr>
            <a:spLocks noGrp="1"/>
          </p:cNvSpPr>
          <p:nvPr>
            <p:ph type="ftr" sz="quarter" idx="11"/>
          </p:nvPr>
        </p:nvSpPr>
        <p:spPr bwMode="gray"/>
        <p:txBody>
          <a:bodyPr/>
          <a:lstStyle/>
          <a:p>
            <a:r>
              <a:rPr lang="fr-FR" dirty="0"/>
              <a:t>Direction générale de l’enseignement scolaire – Bureau de la formation des personnels enseignants et d’éducation – C1-2</a:t>
            </a:r>
          </a:p>
        </p:txBody>
      </p:sp>
      <p:sp>
        <p:nvSpPr>
          <p:cNvPr id="8" name="Espace réservé du texte 7"/>
          <p:cNvSpPr>
            <a:spLocks noGrp="1"/>
          </p:cNvSpPr>
          <p:nvPr>
            <p:ph type="body" sz="quarter" idx="13" hasCustomPrompt="1"/>
          </p:nvPr>
        </p:nvSpPr>
        <p:spPr bwMode="gray">
          <a:xfrm>
            <a:off x="359998" y="1891968"/>
            <a:ext cx="2520000" cy="2530800"/>
          </a:xfrm>
        </p:spPr>
        <p:txBody>
          <a:bodyPr/>
          <a:lstStyle>
            <a:lvl1pPr marL="144000" indent="-144000">
              <a:spcBef>
                <a:spcPts val="400"/>
              </a:spcBef>
              <a:spcAft>
                <a:spcPts val="800"/>
              </a:spcAft>
              <a:buFont typeface="+mj-lt"/>
              <a:buAutoNum type="arabicPeriod"/>
              <a:defRPr b="1"/>
            </a:lvl1pPr>
            <a:lvl2pPr marL="324000" indent="-144000">
              <a:spcBef>
                <a:spcPts val="600"/>
              </a:spcBef>
              <a:spcAft>
                <a:spcPts val="800"/>
              </a:spcAft>
              <a:buFont typeface="+mj-lt"/>
              <a:buAutoNum type="alphaLcPeriod"/>
              <a:defRPr/>
            </a:lvl2pPr>
          </a:lstStyle>
          <a:p>
            <a:pPr lvl="0"/>
            <a:r>
              <a:rPr lang="fr-FR" dirty="0"/>
              <a:t>Titre de la partie</a:t>
            </a:r>
          </a:p>
          <a:p>
            <a:pPr lvl="1"/>
            <a:r>
              <a:rPr lang="fr-FR" dirty="0"/>
              <a:t>Deuxième niveau</a:t>
            </a:r>
          </a:p>
        </p:txBody>
      </p:sp>
      <p:sp>
        <p:nvSpPr>
          <p:cNvPr id="9" name="Espace réservé du texte 7"/>
          <p:cNvSpPr>
            <a:spLocks noGrp="1"/>
          </p:cNvSpPr>
          <p:nvPr>
            <p:ph type="body" sz="quarter" idx="14" hasCustomPrompt="1"/>
          </p:nvPr>
        </p:nvSpPr>
        <p:spPr bwMode="gray">
          <a:xfrm>
            <a:off x="3312000" y="1893600"/>
            <a:ext cx="2520000" cy="2530800"/>
          </a:xfrm>
        </p:spPr>
        <p:txBody>
          <a:bodyPr/>
          <a:lstStyle>
            <a:lvl1pPr marL="144000" indent="-144000">
              <a:spcBef>
                <a:spcPts val="400"/>
              </a:spcBef>
              <a:spcAft>
                <a:spcPts val="800"/>
              </a:spcAft>
              <a:buFont typeface="+mj-lt"/>
              <a:buAutoNum type="arabicPeriod"/>
              <a:defRPr b="1"/>
            </a:lvl1pPr>
            <a:lvl2pPr marL="324000" indent="-144000">
              <a:spcBef>
                <a:spcPts val="600"/>
              </a:spcBef>
              <a:spcAft>
                <a:spcPts val="800"/>
              </a:spcAft>
              <a:buFont typeface="+mj-lt"/>
              <a:buAutoNum type="alphaLcPeriod"/>
              <a:defRPr/>
            </a:lvl2pPr>
          </a:lstStyle>
          <a:p>
            <a:pPr lvl="0"/>
            <a:r>
              <a:rPr lang="fr-FR" dirty="0"/>
              <a:t>Titre de la partie</a:t>
            </a:r>
          </a:p>
          <a:p>
            <a:pPr lvl="1"/>
            <a:r>
              <a:rPr lang="fr-FR" dirty="0"/>
              <a:t>Deuxième niveau</a:t>
            </a:r>
          </a:p>
        </p:txBody>
      </p:sp>
      <p:sp>
        <p:nvSpPr>
          <p:cNvPr id="10" name="Espace réservé du texte 7"/>
          <p:cNvSpPr>
            <a:spLocks noGrp="1"/>
          </p:cNvSpPr>
          <p:nvPr>
            <p:ph type="body" sz="quarter" idx="15" hasCustomPrompt="1"/>
          </p:nvPr>
        </p:nvSpPr>
        <p:spPr bwMode="gray">
          <a:xfrm>
            <a:off x="6263999" y="1893600"/>
            <a:ext cx="2520000" cy="2530800"/>
          </a:xfrm>
        </p:spPr>
        <p:txBody>
          <a:bodyPr/>
          <a:lstStyle>
            <a:lvl1pPr marL="144000" indent="-144000">
              <a:spcBef>
                <a:spcPts val="400"/>
              </a:spcBef>
              <a:spcAft>
                <a:spcPts val="800"/>
              </a:spcAft>
              <a:buFont typeface="+mj-lt"/>
              <a:buAutoNum type="arabicPeriod"/>
              <a:defRPr b="1"/>
            </a:lvl1pPr>
            <a:lvl2pPr marL="324000" indent="-144000">
              <a:spcBef>
                <a:spcPts val="600"/>
              </a:spcBef>
              <a:spcAft>
                <a:spcPts val="800"/>
              </a:spcAft>
              <a:buFont typeface="+mj-lt"/>
              <a:buAutoNum type="alphaLcPeriod"/>
              <a:defRPr/>
            </a:lvl2pPr>
          </a:lstStyle>
          <a:p>
            <a:pPr lvl="0"/>
            <a:r>
              <a:rPr lang="fr-FR" dirty="0"/>
              <a:t>Titre de la partie</a:t>
            </a:r>
          </a:p>
          <a:p>
            <a:pPr lvl="1"/>
            <a:r>
              <a:rPr lang="fr-FR" dirty="0"/>
              <a:t>Deuxième niveau</a:t>
            </a:r>
          </a:p>
        </p:txBody>
      </p:sp>
    </p:spTree>
    <p:extLst>
      <p:ext uri="{BB962C8B-B14F-4D97-AF65-F5344CB8AC3E}">
        <p14:creationId xmlns:p14="http://schemas.microsoft.com/office/powerpoint/2010/main" val="27466595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Chapitre">
    <p:spTree>
      <p:nvGrpSpPr>
        <p:cNvPr id="1" name=""/>
        <p:cNvGrpSpPr/>
        <p:nvPr/>
      </p:nvGrpSpPr>
      <p:grpSpPr>
        <a:xfrm>
          <a:off x="0" y="0"/>
          <a:ext cx="0" cy="0"/>
          <a:chOff x="0" y="0"/>
          <a:chExt cx="0" cy="0"/>
        </a:xfrm>
      </p:grpSpPr>
      <p:sp>
        <p:nvSpPr>
          <p:cNvPr id="8" name="Espace réservé pour une image  7"/>
          <p:cNvSpPr>
            <a:spLocks noGrp="1"/>
          </p:cNvSpPr>
          <p:nvPr>
            <p:ph type="pic" sz="quarter" idx="13" hasCustomPrompt="1"/>
          </p:nvPr>
        </p:nvSpPr>
        <p:spPr bwMode="gray">
          <a:xfrm>
            <a:off x="0" y="738000"/>
            <a:ext cx="9144000" cy="4406400"/>
          </a:xfrm>
          <a:solidFill>
            <a:schemeClr val="bg1">
              <a:lumMod val="85000"/>
            </a:schemeClr>
          </a:solidFill>
        </p:spPr>
        <p:txBody>
          <a:bodyPr tIns="1080000" anchor="ctr" anchorCtr="0"/>
          <a:lstStyle>
            <a:lvl1pPr algn="ctr">
              <a:defRPr cap="all" baseline="0"/>
            </a:lvl1pPr>
          </a:lstStyle>
          <a:p>
            <a:r>
              <a:rPr lang="fr-FR" dirty="0"/>
              <a:t>Sélectionner l’icône pour insérer une image, </a:t>
            </a:r>
            <a:br>
              <a:rPr lang="fr-FR" dirty="0"/>
            </a:br>
            <a:r>
              <a:rPr lang="fr-FR" dirty="0"/>
              <a:t>puis disposer l’image en arrière plan </a:t>
            </a:r>
            <a:br>
              <a:rPr lang="fr-FR" dirty="0"/>
            </a:br>
            <a:r>
              <a:rPr lang="fr-FR" dirty="0"/>
              <a:t>(Sélectionner l’image avec le bouton droit de la souris / </a:t>
            </a:r>
            <a:br>
              <a:rPr lang="fr-FR" dirty="0"/>
            </a:br>
            <a:r>
              <a:rPr lang="fr-FR" dirty="0"/>
              <a:t>Mettre à l’arrière plan)</a:t>
            </a:r>
          </a:p>
        </p:txBody>
      </p:sp>
      <p:sp>
        <p:nvSpPr>
          <p:cNvPr id="2" name="Titre 1"/>
          <p:cNvSpPr>
            <a:spLocks noGrp="1"/>
          </p:cNvSpPr>
          <p:nvPr>
            <p:ph type="title"/>
          </p:nvPr>
        </p:nvSpPr>
        <p:spPr bwMode="gray">
          <a:xfrm>
            <a:off x="359999" y="738000"/>
            <a:ext cx="8424000" cy="4046400"/>
          </a:xfrm>
          <a:custGeom>
            <a:avLst/>
            <a:gdLst>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Lst>
            <a:ahLst/>
            <a:cxnLst>
              <a:cxn ang="0">
                <a:pos x="connsiteX0" y="connsiteY0"/>
              </a:cxn>
              <a:cxn ang="0">
                <a:pos x="connsiteX1" y="connsiteY1"/>
              </a:cxn>
            </a:cxnLst>
            <a:rect l="l" t="t" r="r" b="b"/>
            <a:pathLst>
              <a:path w="8424000" h="4046400" stroke="0" extrusionOk="0">
                <a:moveTo>
                  <a:pt x="8424000" y="4046400"/>
                </a:moveTo>
                <a:lnTo>
                  <a:pt x="0" y="4046360"/>
                </a:lnTo>
                <a:lnTo>
                  <a:pt x="0" y="40"/>
                </a:lnTo>
                <a:cubicBezTo>
                  <a:pt x="0" y="18"/>
                  <a:pt x="3771553" y="0"/>
                  <a:pt x="8424000" y="0"/>
                </a:cubicBezTo>
                <a:lnTo>
                  <a:pt x="8424000" y="4046400"/>
                </a:lnTo>
                <a:close/>
              </a:path>
              <a:path w="8424000" h="4046400" fill="none">
                <a:moveTo>
                  <a:pt x="8424000" y="4046400"/>
                </a:moveTo>
                <a:lnTo>
                  <a:pt x="0" y="4046360"/>
                </a:lnTo>
              </a:path>
            </a:pathLst>
          </a:custGeom>
          <a:ln w="10160">
            <a:solidFill>
              <a:schemeClr val="tx1"/>
            </a:solidFill>
          </a:ln>
        </p:spPr>
        <p:txBody>
          <a:bodyPr lIns="0" bIns="360000" anchor="ctr" anchorCtr="0"/>
          <a:lstStyle>
            <a:lvl1pPr marL="396000" indent="-396000">
              <a:buFont typeface="+mj-lt"/>
              <a:buNone/>
              <a:defRPr sz="3250"/>
            </a:lvl1pPr>
          </a:lstStyle>
          <a:p>
            <a:endParaRPr lang="fr-FR" dirty="0"/>
          </a:p>
        </p:txBody>
      </p:sp>
      <p:sp>
        <p:nvSpPr>
          <p:cNvPr id="3" name="Espace réservé de la date 2"/>
          <p:cNvSpPr>
            <a:spLocks noGrp="1"/>
          </p:cNvSpPr>
          <p:nvPr>
            <p:ph type="dt" sz="half" idx="10"/>
          </p:nvPr>
        </p:nvSpPr>
        <p:spPr bwMode="gray">
          <a:xfrm>
            <a:off x="7614000" y="4783500"/>
            <a:ext cx="1170000" cy="360000"/>
          </a:xfrm>
          <a:prstGeom prst="rect">
            <a:avLst/>
          </a:prstGeom>
        </p:spPr>
        <p:txBody>
          <a:bodyPr/>
          <a:lstStyle/>
          <a:p>
            <a:pPr algn="r"/>
            <a:r>
              <a:rPr lang="fr-FR" cap="all"/>
              <a:t>XX/XX/XXXX</a:t>
            </a:r>
            <a:endParaRPr lang="fr-FR" cap="all" dirty="0"/>
          </a:p>
        </p:txBody>
      </p:sp>
      <p:sp>
        <p:nvSpPr>
          <p:cNvPr id="4" name="Espace réservé du pied de page 3"/>
          <p:cNvSpPr>
            <a:spLocks noGrp="1"/>
          </p:cNvSpPr>
          <p:nvPr>
            <p:ph type="ftr" sz="quarter" idx="11"/>
          </p:nvPr>
        </p:nvSpPr>
        <p:spPr bwMode="gray"/>
        <p:txBody>
          <a:bodyPr/>
          <a:lstStyle/>
          <a:p>
            <a:r>
              <a:rPr lang="fr-FR"/>
              <a:t>Intitulé de la direction/service interministérielle</a:t>
            </a:r>
            <a:endParaRPr lang="fr-FR" dirty="0"/>
          </a:p>
        </p:txBody>
      </p:sp>
      <p:sp>
        <p:nvSpPr>
          <p:cNvPr id="5" name="Espace réservé du numéro de diapositive 4"/>
          <p:cNvSpPr>
            <a:spLocks noGrp="1"/>
          </p:cNvSpPr>
          <p:nvPr>
            <p:ph type="sldNum" sz="quarter" idx="12"/>
          </p:nvPr>
        </p:nvSpPr>
        <p:spPr bwMode="gray">
          <a:xfrm>
            <a:off x="6264000" y="4783500"/>
            <a:ext cx="1350000" cy="360000"/>
          </a:xfrm>
          <a:prstGeom prst="rect">
            <a:avLst/>
          </a:prstGeom>
        </p:spPr>
        <p:txBody>
          <a:bodyPr/>
          <a:lstStyle/>
          <a:p>
            <a:fld id="{733122C9-A0B9-462F-8757-0847AD287B63}" type="slidenum">
              <a:rPr lang="fr-FR" smtClean="0"/>
              <a:pPr/>
              <a:t>‹N°›</a:t>
            </a:fld>
            <a:endParaRPr lang="fr-FR" dirty="0"/>
          </a:p>
        </p:txBody>
      </p:sp>
    </p:spTree>
    <p:extLst>
      <p:ext uri="{BB962C8B-B14F-4D97-AF65-F5344CB8AC3E}">
        <p14:creationId xmlns:p14="http://schemas.microsoft.com/office/powerpoint/2010/main" val="335002863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Titre et textes 3 colonnes">
    <p:spTree>
      <p:nvGrpSpPr>
        <p:cNvPr id="1" name=""/>
        <p:cNvGrpSpPr/>
        <p:nvPr/>
      </p:nvGrpSpPr>
      <p:grpSpPr>
        <a:xfrm>
          <a:off x="0" y="0"/>
          <a:ext cx="0" cy="0"/>
          <a:chOff x="0" y="0"/>
          <a:chExt cx="0" cy="0"/>
        </a:xfrm>
      </p:grpSpPr>
      <p:sp>
        <p:nvSpPr>
          <p:cNvPr id="2" name="Titre 1"/>
          <p:cNvSpPr>
            <a:spLocks noGrp="1"/>
          </p:cNvSpPr>
          <p:nvPr>
            <p:ph type="title" hasCustomPrompt="1"/>
          </p:nvPr>
        </p:nvSpPr>
        <p:spPr bwMode="gray">
          <a:xfrm>
            <a:off x="359999" y="900000"/>
            <a:ext cx="8424000" cy="720000"/>
          </a:xfrm>
        </p:spPr>
        <p:txBody>
          <a:bodyPr/>
          <a:lstStyle>
            <a:lvl1pPr>
              <a:defRPr/>
            </a:lvl1pPr>
          </a:lstStyle>
          <a:p>
            <a:r>
              <a:rPr lang="fr-FR" dirty="0"/>
              <a:t>Titre</a:t>
            </a:r>
          </a:p>
        </p:txBody>
      </p:sp>
      <p:sp>
        <p:nvSpPr>
          <p:cNvPr id="3" name="Espace réservé de la date 2"/>
          <p:cNvSpPr>
            <a:spLocks noGrp="1"/>
          </p:cNvSpPr>
          <p:nvPr>
            <p:ph type="dt" sz="half" idx="10"/>
          </p:nvPr>
        </p:nvSpPr>
        <p:spPr bwMode="gray">
          <a:xfrm>
            <a:off x="7614000" y="4783500"/>
            <a:ext cx="1170000" cy="360000"/>
          </a:xfrm>
          <a:prstGeom prst="rect">
            <a:avLst/>
          </a:prstGeom>
        </p:spPr>
        <p:txBody>
          <a:bodyPr/>
          <a:lstStyle/>
          <a:p>
            <a:pPr algn="r"/>
            <a:r>
              <a:rPr lang="fr-FR" cap="all"/>
              <a:t>XX/XX/XXXX</a:t>
            </a:r>
            <a:endParaRPr lang="fr-FR" cap="all" dirty="0"/>
          </a:p>
        </p:txBody>
      </p:sp>
      <p:sp>
        <p:nvSpPr>
          <p:cNvPr id="4" name="Espace réservé du pied de page 3"/>
          <p:cNvSpPr>
            <a:spLocks noGrp="1"/>
          </p:cNvSpPr>
          <p:nvPr>
            <p:ph type="ftr" sz="quarter" idx="11"/>
          </p:nvPr>
        </p:nvSpPr>
        <p:spPr bwMode="gray"/>
        <p:txBody>
          <a:bodyPr/>
          <a:lstStyle/>
          <a:p>
            <a:r>
              <a:rPr lang="fr-FR"/>
              <a:t>Intitulé de la direction/service interministérielle</a:t>
            </a:r>
            <a:endParaRPr lang="fr-FR" dirty="0"/>
          </a:p>
        </p:txBody>
      </p:sp>
      <p:sp>
        <p:nvSpPr>
          <p:cNvPr id="5" name="Espace réservé du numéro de diapositive 4"/>
          <p:cNvSpPr>
            <a:spLocks noGrp="1"/>
          </p:cNvSpPr>
          <p:nvPr>
            <p:ph type="sldNum" sz="quarter" idx="12"/>
          </p:nvPr>
        </p:nvSpPr>
        <p:spPr bwMode="gray">
          <a:xfrm>
            <a:off x="6264000" y="4783500"/>
            <a:ext cx="1350000" cy="360000"/>
          </a:xfrm>
          <a:prstGeom prst="rect">
            <a:avLst/>
          </a:prstGeom>
        </p:spPr>
        <p:txBody>
          <a:bodyPr/>
          <a:lstStyle/>
          <a:p>
            <a:fld id="{733122C9-A0B9-462F-8757-0847AD287B63}" type="slidenum">
              <a:rPr lang="fr-FR" smtClean="0"/>
              <a:pPr/>
              <a:t>‹N°›</a:t>
            </a:fld>
            <a:endParaRPr lang="fr-FR" dirty="0"/>
          </a:p>
        </p:txBody>
      </p:sp>
      <p:sp>
        <p:nvSpPr>
          <p:cNvPr id="10" name="Espace réservé du texte 9"/>
          <p:cNvSpPr>
            <a:spLocks noGrp="1"/>
          </p:cNvSpPr>
          <p:nvPr>
            <p:ph type="body" sz="quarter" idx="13" hasCustomPrompt="1"/>
          </p:nvPr>
        </p:nvSpPr>
        <p:spPr bwMode="gray">
          <a:xfrm>
            <a:off x="3312000" y="180000"/>
            <a:ext cx="5472000" cy="360000"/>
          </a:xfrm>
        </p:spPr>
        <p:txBody>
          <a:bodyPr/>
          <a:lstStyle>
            <a:lvl1pPr marL="108000" indent="-108000" algn="r">
              <a:spcAft>
                <a:spcPts val="0"/>
              </a:spcAft>
              <a:buFont typeface="+mj-lt"/>
              <a:buAutoNum type="arabicPeriod"/>
              <a:defRPr sz="750" b="1"/>
            </a:lvl1pPr>
            <a:lvl2pPr marL="108000" indent="-108000" algn="r">
              <a:spcBef>
                <a:spcPts val="0"/>
              </a:spcBef>
              <a:spcAft>
                <a:spcPts val="0"/>
              </a:spcAft>
              <a:buFont typeface="+mj-lt"/>
              <a:buAutoNum type="alphaLcPeriod"/>
              <a:defRPr sz="750"/>
            </a:lvl2pPr>
          </a:lstStyle>
          <a:p>
            <a:pPr lvl="0"/>
            <a:r>
              <a:rPr lang="fr-FR" dirty="0"/>
              <a:t>Titre</a:t>
            </a:r>
          </a:p>
          <a:p>
            <a:pPr lvl="1"/>
            <a:r>
              <a:rPr lang="fr-FR" dirty="0"/>
              <a:t>Sous-titre</a:t>
            </a:r>
          </a:p>
        </p:txBody>
      </p:sp>
      <p:sp>
        <p:nvSpPr>
          <p:cNvPr id="12" name="Espace réservé du texte 11"/>
          <p:cNvSpPr>
            <a:spLocks noGrp="1"/>
          </p:cNvSpPr>
          <p:nvPr>
            <p:ph type="body" sz="quarter" idx="14" hasCustomPrompt="1"/>
          </p:nvPr>
        </p:nvSpPr>
        <p:spPr bwMode="gray">
          <a:xfrm>
            <a:off x="359999" y="1836000"/>
            <a:ext cx="2520000" cy="2574000"/>
          </a:xfrm>
        </p:spPr>
        <p:txBody>
          <a:bodyPr/>
          <a:lstStyle>
            <a:lvl1pPr>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13" name="Espace réservé du texte 11"/>
          <p:cNvSpPr>
            <a:spLocks noGrp="1"/>
          </p:cNvSpPr>
          <p:nvPr>
            <p:ph type="body" sz="quarter" idx="15" hasCustomPrompt="1"/>
          </p:nvPr>
        </p:nvSpPr>
        <p:spPr bwMode="gray">
          <a:xfrm>
            <a:off x="3312000" y="1836000"/>
            <a:ext cx="2520000" cy="2574000"/>
          </a:xfrm>
        </p:spPr>
        <p:txBody>
          <a:bodyPr/>
          <a:lstStyle>
            <a:lvl1pPr>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14" name="Espace réservé du texte 11"/>
          <p:cNvSpPr>
            <a:spLocks noGrp="1"/>
          </p:cNvSpPr>
          <p:nvPr>
            <p:ph type="body" sz="quarter" idx="16" hasCustomPrompt="1"/>
          </p:nvPr>
        </p:nvSpPr>
        <p:spPr bwMode="gray">
          <a:xfrm>
            <a:off x="6264000" y="1836000"/>
            <a:ext cx="2520000" cy="2574000"/>
          </a:xfrm>
        </p:spPr>
        <p:txBody>
          <a:bodyPr/>
          <a:lstStyle>
            <a:lvl1pPr>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Tree>
    <p:extLst>
      <p:ext uri="{BB962C8B-B14F-4D97-AF65-F5344CB8AC3E}">
        <p14:creationId xmlns:p14="http://schemas.microsoft.com/office/powerpoint/2010/main" val="43597609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re seul" type="titleOnly">
  <p:cSld name="TITLE_ONLY">
    <p:spTree>
      <p:nvGrpSpPr>
        <p:cNvPr id="1" name="Shape 45"/>
        <p:cNvGrpSpPr/>
        <p:nvPr/>
      </p:nvGrpSpPr>
      <p:grpSpPr>
        <a:xfrm>
          <a:off x="0" y="0"/>
          <a:ext cx="0" cy="0"/>
          <a:chOff x="0" y="0"/>
          <a:chExt cx="0" cy="0"/>
        </a:xfrm>
      </p:grpSpPr>
      <p:sp>
        <p:nvSpPr>
          <p:cNvPr id="46" name="Google Shape;46;p7"/>
          <p:cNvSpPr txBox="1">
            <a:spLocks noGrp="1"/>
          </p:cNvSpPr>
          <p:nvPr>
            <p:ph type="title"/>
          </p:nvPr>
        </p:nvSpPr>
        <p:spPr>
          <a:xfrm>
            <a:off x="628650" y="273844"/>
            <a:ext cx="7886700" cy="994172"/>
          </a:xfrm>
          <a:prstGeom prst="rect">
            <a:avLst/>
          </a:prstGeom>
          <a:noFill/>
          <a:ln>
            <a:noFill/>
          </a:ln>
        </p:spPr>
        <p:txBody>
          <a:bodyPr spcFirstLastPara="1" wrap="square" lIns="91425" tIns="45700" rIns="91425" bIns="45700" anchor="ctr" anchorCtr="0">
            <a:no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7" name="Google Shape;47;p7"/>
          <p:cNvSpPr txBox="1">
            <a:spLocks noGrp="1"/>
          </p:cNvSpPr>
          <p:nvPr>
            <p:ph type="dt" idx="10"/>
          </p:nvPr>
        </p:nvSpPr>
        <p:spPr>
          <a:xfrm>
            <a:off x="628650" y="4767263"/>
            <a:ext cx="2057400" cy="273844"/>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8" name="Google Shape;48;p7"/>
          <p:cNvSpPr txBox="1">
            <a:spLocks noGrp="1"/>
          </p:cNvSpPr>
          <p:nvPr>
            <p:ph type="ftr" idx="11"/>
          </p:nvPr>
        </p:nvSpPr>
        <p:spPr>
          <a:xfrm>
            <a:off x="3028950" y="4767263"/>
            <a:ext cx="3086100" cy="273844"/>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9" name="Google Shape;49;p7"/>
          <p:cNvSpPr txBox="1">
            <a:spLocks noGrp="1"/>
          </p:cNvSpPr>
          <p:nvPr>
            <p:ph type="sldNum" idx="12"/>
          </p:nvPr>
        </p:nvSpPr>
        <p:spPr>
          <a:xfrm>
            <a:off x="6457950" y="4767263"/>
            <a:ext cx="2057400" cy="273844"/>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fr-FR"/>
              <a:t>‹N°›</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Contenu avec légende" type="objTx">
  <p:cSld name="OBJECT_WITH_CAPTION_TEXT">
    <p:spTree>
      <p:nvGrpSpPr>
        <p:cNvPr id="1" name="Shape 54"/>
        <p:cNvGrpSpPr/>
        <p:nvPr/>
      </p:nvGrpSpPr>
      <p:grpSpPr>
        <a:xfrm>
          <a:off x="0" y="0"/>
          <a:ext cx="0" cy="0"/>
          <a:chOff x="0" y="0"/>
          <a:chExt cx="0" cy="0"/>
        </a:xfrm>
      </p:grpSpPr>
      <p:sp>
        <p:nvSpPr>
          <p:cNvPr id="55" name="Google Shape;55;p9"/>
          <p:cNvSpPr txBox="1">
            <a:spLocks noGrp="1"/>
          </p:cNvSpPr>
          <p:nvPr>
            <p:ph type="title"/>
          </p:nvPr>
        </p:nvSpPr>
        <p:spPr>
          <a:xfrm>
            <a:off x="629841" y="342900"/>
            <a:ext cx="2949178" cy="1200150"/>
          </a:xfrm>
          <a:prstGeom prst="rect">
            <a:avLst/>
          </a:prstGeom>
          <a:noFill/>
          <a:ln>
            <a:noFill/>
          </a:ln>
        </p:spPr>
        <p:txBody>
          <a:bodyPr spcFirstLastPara="1" wrap="square" lIns="91425" tIns="45700" rIns="91425" bIns="45700" anchor="b" anchorCtr="0">
            <a:noAutofit/>
          </a:bodyPr>
          <a:lstStyle>
            <a:lvl1pPr lvl="0" algn="l">
              <a:lnSpc>
                <a:spcPct val="90000"/>
              </a:lnSpc>
              <a:spcBef>
                <a:spcPts val="0"/>
              </a:spcBef>
              <a:spcAft>
                <a:spcPts val="0"/>
              </a:spcAft>
              <a:buClr>
                <a:schemeClr val="dk1"/>
              </a:buClr>
              <a:buSzPts val="2400"/>
              <a:buFont typeface="Calibri"/>
              <a:buNone/>
              <a:defRPr sz="24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56" name="Google Shape;56;p9"/>
          <p:cNvSpPr txBox="1">
            <a:spLocks noGrp="1"/>
          </p:cNvSpPr>
          <p:nvPr>
            <p:ph type="body" idx="1"/>
          </p:nvPr>
        </p:nvSpPr>
        <p:spPr>
          <a:xfrm>
            <a:off x="3887391" y="740569"/>
            <a:ext cx="4629150" cy="3655219"/>
          </a:xfrm>
          <a:prstGeom prst="rect">
            <a:avLst/>
          </a:prstGeom>
          <a:noFill/>
          <a:ln>
            <a:noFill/>
          </a:ln>
        </p:spPr>
        <p:txBody>
          <a:bodyPr spcFirstLastPara="1" wrap="square" lIns="91425" tIns="45700" rIns="91425" bIns="45700" anchor="t" anchorCtr="0">
            <a:noAutofit/>
          </a:bodyPr>
          <a:lstStyle>
            <a:lvl1pPr marL="457200" lvl="0" indent="-381000" algn="l">
              <a:lnSpc>
                <a:spcPct val="90000"/>
              </a:lnSpc>
              <a:spcBef>
                <a:spcPts val="750"/>
              </a:spcBef>
              <a:spcAft>
                <a:spcPts val="0"/>
              </a:spcAft>
              <a:buClr>
                <a:schemeClr val="dk1"/>
              </a:buClr>
              <a:buSzPts val="2400"/>
              <a:buChar char="•"/>
              <a:defRPr sz="2400"/>
            </a:lvl1pPr>
            <a:lvl2pPr marL="914400" lvl="1" indent="-361950" algn="l">
              <a:lnSpc>
                <a:spcPct val="90000"/>
              </a:lnSpc>
              <a:spcBef>
                <a:spcPts val="375"/>
              </a:spcBef>
              <a:spcAft>
                <a:spcPts val="0"/>
              </a:spcAft>
              <a:buClr>
                <a:schemeClr val="dk1"/>
              </a:buClr>
              <a:buSzPts val="2100"/>
              <a:buChar char="•"/>
              <a:defRPr sz="2100"/>
            </a:lvl2pPr>
            <a:lvl3pPr marL="1371600" lvl="2" indent="-342900" algn="l">
              <a:lnSpc>
                <a:spcPct val="90000"/>
              </a:lnSpc>
              <a:spcBef>
                <a:spcPts val="375"/>
              </a:spcBef>
              <a:spcAft>
                <a:spcPts val="0"/>
              </a:spcAft>
              <a:buClr>
                <a:schemeClr val="dk1"/>
              </a:buClr>
              <a:buSzPts val="1800"/>
              <a:buChar char="•"/>
              <a:defRPr sz="1800"/>
            </a:lvl3pPr>
            <a:lvl4pPr marL="1828800" lvl="3" indent="-323850" algn="l">
              <a:lnSpc>
                <a:spcPct val="90000"/>
              </a:lnSpc>
              <a:spcBef>
                <a:spcPts val="375"/>
              </a:spcBef>
              <a:spcAft>
                <a:spcPts val="0"/>
              </a:spcAft>
              <a:buClr>
                <a:schemeClr val="dk1"/>
              </a:buClr>
              <a:buSzPts val="1500"/>
              <a:buChar char="•"/>
              <a:defRPr sz="1500"/>
            </a:lvl4pPr>
            <a:lvl5pPr marL="2286000" lvl="4" indent="-323850" algn="l">
              <a:lnSpc>
                <a:spcPct val="90000"/>
              </a:lnSpc>
              <a:spcBef>
                <a:spcPts val="375"/>
              </a:spcBef>
              <a:spcAft>
                <a:spcPts val="0"/>
              </a:spcAft>
              <a:buClr>
                <a:schemeClr val="dk1"/>
              </a:buClr>
              <a:buSzPts val="1500"/>
              <a:buChar char="•"/>
              <a:defRPr sz="1500"/>
            </a:lvl5pPr>
            <a:lvl6pPr marL="2743200" lvl="5" indent="-323850" algn="l">
              <a:lnSpc>
                <a:spcPct val="90000"/>
              </a:lnSpc>
              <a:spcBef>
                <a:spcPts val="375"/>
              </a:spcBef>
              <a:spcAft>
                <a:spcPts val="0"/>
              </a:spcAft>
              <a:buClr>
                <a:schemeClr val="dk1"/>
              </a:buClr>
              <a:buSzPts val="1500"/>
              <a:buChar char="•"/>
              <a:defRPr sz="1500"/>
            </a:lvl6pPr>
            <a:lvl7pPr marL="3200400" lvl="6" indent="-323850" algn="l">
              <a:lnSpc>
                <a:spcPct val="90000"/>
              </a:lnSpc>
              <a:spcBef>
                <a:spcPts val="375"/>
              </a:spcBef>
              <a:spcAft>
                <a:spcPts val="0"/>
              </a:spcAft>
              <a:buClr>
                <a:schemeClr val="dk1"/>
              </a:buClr>
              <a:buSzPts val="1500"/>
              <a:buChar char="•"/>
              <a:defRPr sz="1500"/>
            </a:lvl7pPr>
            <a:lvl8pPr marL="3657600" lvl="7" indent="-323850" algn="l">
              <a:lnSpc>
                <a:spcPct val="90000"/>
              </a:lnSpc>
              <a:spcBef>
                <a:spcPts val="375"/>
              </a:spcBef>
              <a:spcAft>
                <a:spcPts val="0"/>
              </a:spcAft>
              <a:buClr>
                <a:schemeClr val="dk1"/>
              </a:buClr>
              <a:buSzPts val="1500"/>
              <a:buChar char="•"/>
              <a:defRPr sz="1500"/>
            </a:lvl8pPr>
            <a:lvl9pPr marL="4114800" lvl="8" indent="-323850" algn="l">
              <a:lnSpc>
                <a:spcPct val="90000"/>
              </a:lnSpc>
              <a:spcBef>
                <a:spcPts val="375"/>
              </a:spcBef>
              <a:spcAft>
                <a:spcPts val="0"/>
              </a:spcAft>
              <a:buClr>
                <a:schemeClr val="dk1"/>
              </a:buClr>
              <a:buSzPts val="1500"/>
              <a:buChar char="•"/>
              <a:defRPr sz="1500"/>
            </a:lvl9pPr>
          </a:lstStyle>
          <a:p>
            <a:endParaRPr/>
          </a:p>
        </p:txBody>
      </p:sp>
      <p:sp>
        <p:nvSpPr>
          <p:cNvPr id="57" name="Google Shape;57;p9"/>
          <p:cNvSpPr txBox="1">
            <a:spLocks noGrp="1"/>
          </p:cNvSpPr>
          <p:nvPr>
            <p:ph type="body" idx="2"/>
          </p:nvPr>
        </p:nvSpPr>
        <p:spPr>
          <a:xfrm>
            <a:off x="629841" y="1543050"/>
            <a:ext cx="2949178" cy="2858691"/>
          </a:xfrm>
          <a:prstGeom prst="rect">
            <a:avLst/>
          </a:prstGeom>
          <a:noFill/>
          <a:ln>
            <a:noFill/>
          </a:ln>
        </p:spPr>
        <p:txBody>
          <a:bodyPr spcFirstLastPara="1" wrap="square" lIns="91425" tIns="45700" rIns="91425" bIns="45700" anchor="t" anchorCtr="0">
            <a:noAutofit/>
          </a:bodyPr>
          <a:lstStyle>
            <a:lvl1pPr marL="457200" lvl="0" indent="-228600" algn="l">
              <a:lnSpc>
                <a:spcPct val="90000"/>
              </a:lnSpc>
              <a:spcBef>
                <a:spcPts val="750"/>
              </a:spcBef>
              <a:spcAft>
                <a:spcPts val="0"/>
              </a:spcAft>
              <a:buClr>
                <a:schemeClr val="dk1"/>
              </a:buClr>
              <a:buSzPts val="1200"/>
              <a:buNone/>
              <a:defRPr sz="1200"/>
            </a:lvl1pPr>
            <a:lvl2pPr marL="914400" lvl="1" indent="-228600" algn="l">
              <a:lnSpc>
                <a:spcPct val="90000"/>
              </a:lnSpc>
              <a:spcBef>
                <a:spcPts val="375"/>
              </a:spcBef>
              <a:spcAft>
                <a:spcPts val="0"/>
              </a:spcAft>
              <a:buClr>
                <a:schemeClr val="dk1"/>
              </a:buClr>
              <a:buSzPts val="1050"/>
              <a:buNone/>
              <a:defRPr sz="1050"/>
            </a:lvl2pPr>
            <a:lvl3pPr marL="1371600" lvl="2" indent="-228600" algn="l">
              <a:lnSpc>
                <a:spcPct val="90000"/>
              </a:lnSpc>
              <a:spcBef>
                <a:spcPts val="375"/>
              </a:spcBef>
              <a:spcAft>
                <a:spcPts val="0"/>
              </a:spcAft>
              <a:buClr>
                <a:schemeClr val="dk1"/>
              </a:buClr>
              <a:buSzPts val="900"/>
              <a:buNone/>
              <a:defRPr sz="900"/>
            </a:lvl3pPr>
            <a:lvl4pPr marL="1828800" lvl="3" indent="-228600" algn="l">
              <a:lnSpc>
                <a:spcPct val="90000"/>
              </a:lnSpc>
              <a:spcBef>
                <a:spcPts val="375"/>
              </a:spcBef>
              <a:spcAft>
                <a:spcPts val="0"/>
              </a:spcAft>
              <a:buClr>
                <a:schemeClr val="dk1"/>
              </a:buClr>
              <a:buSzPts val="750"/>
              <a:buNone/>
              <a:defRPr sz="750"/>
            </a:lvl4pPr>
            <a:lvl5pPr marL="2286000" lvl="4" indent="-228600" algn="l">
              <a:lnSpc>
                <a:spcPct val="90000"/>
              </a:lnSpc>
              <a:spcBef>
                <a:spcPts val="375"/>
              </a:spcBef>
              <a:spcAft>
                <a:spcPts val="0"/>
              </a:spcAft>
              <a:buClr>
                <a:schemeClr val="dk1"/>
              </a:buClr>
              <a:buSzPts val="750"/>
              <a:buNone/>
              <a:defRPr sz="750"/>
            </a:lvl5pPr>
            <a:lvl6pPr marL="2743200" lvl="5" indent="-228600" algn="l">
              <a:lnSpc>
                <a:spcPct val="90000"/>
              </a:lnSpc>
              <a:spcBef>
                <a:spcPts val="375"/>
              </a:spcBef>
              <a:spcAft>
                <a:spcPts val="0"/>
              </a:spcAft>
              <a:buClr>
                <a:schemeClr val="dk1"/>
              </a:buClr>
              <a:buSzPts val="750"/>
              <a:buNone/>
              <a:defRPr sz="750"/>
            </a:lvl6pPr>
            <a:lvl7pPr marL="3200400" lvl="6" indent="-228600" algn="l">
              <a:lnSpc>
                <a:spcPct val="90000"/>
              </a:lnSpc>
              <a:spcBef>
                <a:spcPts val="375"/>
              </a:spcBef>
              <a:spcAft>
                <a:spcPts val="0"/>
              </a:spcAft>
              <a:buClr>
                <a:schemeClr val="dk1"/>
              </a:buClr>
              <a:buSzPts val="750"/>
              <a:buNone/>
              <a:defRPr sz="750"/>
            </a:lvl7pPr>
            <a:lvl8pPr marL="3657600" lvl="7" indent="-228600" algn="l">
              <a:lnSpc>
                <a:spcPct val="90000"/>
              </a:lnSpc>
              <a:spcBef>
                <a:spcPts val="375"/>
              </a:spcBef>
              <a:spcAft>
                <a:spcPts val="0"/>
              </a:spcAft>
              <a:buClr>
                <a:schemeClr val="dk1"/>
              </a:buClr>
              <a:buSzPts val="750"/>
              <a:buNone/>
              <a:defRPr sz="750"/>
            </a:lvl8pPr>
            <a:lvl9pPr marL="4114800" lvl="8" indent="-228600" algn="l">
              <a:lnSpc>
                <a:spcPct val="90000"/>
              </a:lnSpc>
              <a:spcBef>
                <a:spcPts val="375"/>
              </a:spcBef>
              <a:spcAft>
                <a:spcPts val="0"/>
              </a:spcAft>
              <a:buClr>
                <a:schemeClr val="dk1"/>
              </a:buClr>
              <a:buSzPts val="750"/>
              <a:buNone/>
              <a:defRPr sz="750"/>
            </a:lvl9pPr>
          </a:lstStyle>
          <a:p>
            <a:endParaRPr/>
          </a:p>
        </p:txBody>
      </p:sp>
      <p:sp>
        <p:nvSpPr>
          <p:cNvPr id="58" name="Google Shape;58;p9"/>
          <p:cNvSpPr txBox="1">
            <a:spLocks noGrp="1"/>
          </p:cNvSpPr>
          <p:nvPr>
            <p:ph type="dt" idx="10"/>
          </p:nvPr>
        </p:nvSpPr>
        <p:spPr>
          <a:xfrm>
            <a:off x="628650" y="4767263"/>
            <a:ext cx="2057400" cy="273844"/>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9" name="Google Shape;59;p9"/>
          <p:cNvSpPr txBox="1">
            <a:spLocks noGrp="1"/>
          </p:cNvSpPr>
          <p:nvPr>
            <p:ph type="ftr" idx="11"/>
          </p:nvPr>
        </p:nvSpPr>
        <p:spPr>
          <a:xfrm>
            <a:off x="3028950" y="4767263"/>
            <a:ext cx="3086100" cy="273844"/>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0" name="Google Shape;60;p9"/>
          <p:cNvSpPr txBox="1">
            <a:spLocks noGrp="1"/>
          </p:cNvSpPr>
          <p:nvPr>
            <p:ph type="sldNum" idx="12"/>
          </p:nvPr>
        </p:nvSpPr>
        <p:spPr>
          <a:xfrm>
            <a:off x="6457950" y="4767263"/>
            <a:ext cx="2057400" cy="273844"/>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fr-FR"/>
              <a:t>‹N°›</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Image avec légende" type="picTx">
  <p:cSld name="PICTURE_WITH_CAPTION_TEXT">
    <p:spTree>
      <p:nvGrpSpPr>
        <p:cNvPr id="1" name="Shape 61"/>
        <p:cNvGrpSpPr/>
        <p:nvPr/>
      </p:nvGrpSpPr>
      <p:grpSpPr>
        <a:xfrm>
          <a:off x="0" y="0"/>
          <a:ext cx="0" cy="0"/>
          <a:chOff x="0" y="0"/>
          <a:chExt cx="0" cy="0"/>
        </a:xfrm>
      </p:grpSpPr>
      <p:sp>
        <p:nvSpPr>
          <p:cNvPr id="62" name="Google Shape;62;p10"/>
          <p:cNvSpPr txBox="1">
            <a:spLocks noGrp="1"/>
          </p:cNvSpPr>
          <p:nvPr>
            <p:ph type="title"/>
          </p:nvPr>
        </p:nvSpPr>
        <p:spPr>
          <a:xfrm>
            <a:off x="629841" y="342900"/>
            <a:ext cx="2949178" cy="1200150"/>
          </a:xfrm>
          <a:prstGeom prst="rect">
            <a:avLst/>
          </a:prstGeom>
          <a:noFill/>
          <a:ln>
            <a:noFill/>
          </a:ln>
        </p:spPr>
        <p:txBody>
          <a:bodyPr spcFirstLastPara="1" wrap="square" lIns="91425" tIns="45700" rIns="91425" bIns="45700" anchor="b" anchorCtr="0">
            <a:noAutofit/>
          </a:bodyPr>
          <a:lstStyle>
            <a:lvl1pPr lvl="0" algn="l">
              <a:lnSpc>
                <a:spcPct val="90000"/>
              </a:lnSpc>
              <a:spcBef>
                <a:spcPts val="0"/>
              </a:spcBef>
              <a:spcAft>
                <a:spcPts val="0"/>
              </a:spcAft>
              <a:buClr>
                <a:schemeClr val="dk1"/>
              </a:buClr>
              <a:buSzPts val="2400"/>
              <a:buFont typeface="Calibri"/>
              <a:buNone/>
              <a:defRPr sz="24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63" name="Google Shape;63;p10"/>
          <p:cNvSpPr>
            <a:spLocks noGrp="1"/>
          </p:cNvSpPr>
          <p:nvPr>
            <p:ph type="pic" idx="2"/>
          </p:nvPr>
        </p:nvSpPr>
        <p:spPr>
          <a:xfrm>
            <a:off x="3887391" y="740569"/>
            <a:ext cx="4629150" cy="3655219"/>
          </a:xfrm>
          <a:prstGeom prst="rect">
            <a:avLst/>
          </a:prstGeom>
          <a:noFill/>
          <a:ln>
            <a:noFill/>
          </a:ln>
        </p:spPr>
        <p:txBody>
          <a:bodyPr spcFirstLastPara="1" wrap="square" lIns="91425" tIns="45700" rIns="91425" bIns="45700" anchor="t" anchorCtr="0">
            <a:noAutofit/>
          </a:bodyPr>
          <a:lstStyle>
            <a:lvl1pPr marR="0" lvl="0" algn="l" rtl="0">
              <a:lnSpc>
                <a:spcPct val="90000"/>
              </a:lnSpc>
              <a:spcBef>
                <a:spcPts val="750"/>
              </a:spcBef>
              <a:spcAft>
                <a:spcPts val="0"/>
              </a:spcAft>
              <a:buClr>
                <a:schemeClr val="dk1"/>
              </a:buClr>
              <a:buSzPts val="2400"/>
              <a:buFont typeface="Arial"/>
              <a:buNone/>
              <a:defRPr sz="2400" b="0" i="0" u="none" strike="noStrike" cap="none">
                <a:solidFill>
                  <a:schemeClr val="dk1"/>
                </a:solidFill>
                <a:latin typeface="Calibri"/>
                <a:ea typeface="Calibri"/>
                <a:cs typeface="Calibri"/>
                <a:sym typeface="Calibri"/>
              </a:defRPr>
            </a:lvl1pPr>
            <a:lvl2pPr marR="0" lvl="1" algn="l" rtl="0">
              <a:lnSpc>
                <a:spcPct val="90000"/>
              </a:lnSpc>
              <a:spcBef>
                <a:spcPts val="375"/>
              </a:spcBef>
              <a:spcAft>
                <a:spcPts val="0"/>
              </a:spcAft>
              <a:buClr>
                <a:schemeClr val="dk1"/>
              </a:buClr>
              <a:buSzPts val="2100"/>
              <a:buFont typeface="Arial"/>
              <a:buNone/>
              <a:defRPr sz="2100" b="0" i="0" u="none" strike="noStrike" cap="none">
                <a:solidFill>
                  <a:schemeClr val="dk1"/>
                </a:solidFill>
                <a:latin typeface="Calibri"/>
                <a:ea typeface="Calibri"/>
                <a:cs typeface="Calibri"/>
                <a:sym typeface="Calibri"/>
              </a:defRPr>
            </a:lvl2pPr>
            <a:lvl3pPr marR="0" lvl="2" algn="l" rtl="0">
              <a:lnSpc>
                <a:spcPct val="90000"/>
              </a:lnSpc>
              <a:spcBef>
                <a:spcPts val="375"/>
              </a:spcBef>
              <a:spcAft>
                <a:spcPts val="0"/>
              </a:spcAft>
              <a:buClr>
                <a:schemeClr val="dk1"/>
              </a:buClr>
              <a:buSzPts val="1800"/>
              <a:buFont typeface="Arial"/>
              <a:buNone/>
              <a:defRPr sz="1800" b="0" i="0" u="none" strike="noStrike" cap="none">
                <a:solidFill>
                  <a:schemeClr val="dk1"/>
                </a:solidFill>
                <a:latin typeface="Calibri"/>
                <a:ea typeface="Calibri"/>
                <a:cs typeface="Calibri"/>
                <a:sym typeface="Calibri"/>
              </a:defRPr>
            </a:lvl3pPr>
            <a:lvl4pPr marR="0" lvl="3" algn="l" rtl="0">
              <a:lnSpc>
                <a:spcPct val="90000"/>
              </a:lnSpc>
              <a:spcBef>
                <a:spcPts val="375"/>
              </a:spcBef>
              <a:spcAft>
                <a:spcPts val="0"/>
              </a:spcAft>
              <a:buClr>
                <a:schemeClr val="dk1"/>
              </a:buClr>
              <a:buSzPts val="1500"/>
              <a:buFont typeface="Arial"/>
              <a:buNone/>
              <a:defRPr sz="1500" b="0" i="0" u="none" strike="noStrike" cap="none">
                <a:solidFill>
                  <a:schemeClr val="dk1"/>
                </a:solidFill>
                <a:latin typeface="Calibri"/>
                <a:ea typeface="Calibri"/>
                <a:cs typeface="Calibri"/>
                <a:sym typeface="Calibri"/>
              </a:defRPr>
            </a:lvl4pPr>
            <a:lvl5pPr marR="0" lvl="4" algn="l" rtl="0">
              <a:lnSpc>
                <a:spcPct val="90000"/>
              </a:lnSpc>
              <a:spcBef>
                <a:spcPts val="375"/>
              </a:spcBef>
              <a:spcAft>
                <a:spcPts val="0"/>
              </a:spcAft>
              <a:buClr>
                <a:schemeClr val="dk1"/>
              </a:buClr>
              <a:buSzPts val="1500"/>
              <a:buFont typeface="Arial"/>
              <a:buNone/>
              <a:defRPr sz="1500" b="0" i="0" u="none" strike="noStrike" cap="none">
                <a:solidFill>
                  <a:schemeClr val="dk1"/>
                </a:solidFill>
                <a:latin typeface="Calibri"/>
                <a:ea typeface="Calibri"/>
                <a:cs typeface="Calibri"/>
                <a:sym typeface="Calibri"/>
              </a:defRPr>
            </a:lvl5pPr>
            <a:lvl6pPr marR="0" lvl="5" algn="l" rtl="0">
              <a:lnSpc>
                <a:spcPct val="90000"/>
              </a:lnSpc>
              <a:spcBef>
                <a:spcPts val="375"/>
              </a:spcBef>
              <a:spcAft>
                <a:spcPts val="0"/>
              </a:spcAft>
              <a:buClr>
                <a:schemeClr val="dk1"/>
              </a:buClr>
              <a:buSzPts val="1500"/>
              <a:buFont typeface="Arial"/>
              <a:buNone/>
              <a:defRPr sz="1500" b="0" i="0" u="none" strike="noStrike" cap="none">
                <a:solidFill>
                  <a:schemeClr val="dk1"/>
                </a:solidFill>
                <a:latin typeface="Calibri"/>
                <a:ea typeface="Calibri"/>
                <a:cs typeface="Calibri"/>
                <a:sym typeface="Calibri"/>
              </a:defRPr>
            </a:lvl6pPr>
            <a:lvl7pPr marR="0" lvl="6" algn="l" rtl="0">
              <a:lnSpc>
                <a:spcPct val="90000"/>
              </a:lnSpc>
              <a:spcBef>
                <a:spcPts val="375"/>
              </a:spcBef>
              <a:spcAft>
                <a:spcPts val="0"/>
              </a:spcAft>
              <a:buClr>
                <a:schemeClr val="dk1"/>
              </a:buClr>
              <a:buSzPts val="1500"/>
              <a:buFont typeface="Arial"/>
              <a:buNone/>
              <a:defRPr sz="1500" b="0" i="0" u="none" strike="noStrike" cap="none">
                <a:solidFill>
                  <a:schemeClr val="dk1"/>
                </a:solidFill>
                <a:latin typeface="Calibri"/>
                <a:ea typeface="Calibri"/>
                <a:cs typeface="Calibri"/>
                <a:sym typeface="Calibri"/>
              </a:defRPr>
            </a:lvl7pPr>
            <a:lvl8pPr marR="0" lvl="7" algn="l" rtl="0">
              <a:lnSpc>
                <a:spcPct val="90000"/>
              </a:lnSpc>
              <a:spcBef>
                <a:spcPts val="375"/>
              </a:spcBef>
              <a:spcAft>
                <a:spcPts val="0"/>
              </a:spcAft>
              <a:buClr>
                <a:schemeClr val="dk1"/>
              </a:buClr>
              <a:buSzPts val="1500"/>
              <a:buFont typeface="Arial"/>
              <a:buNone/>
              <a:defRPr sz="1500" b="0" i="0" u="none" strike="noStrike" cap="none">
                <a:solidFill>
                  <a:schemeClr val="dk1"/>
                </a:solidFill>
                <a:latin typeface="Calibri"/>
                <a:ea typeface="Calibri"/>
                <a:cs typeface="Calibri"/>
                <a:sym typeface="Calibri"/>
              </a:defRPr>
            </a:lvl8pPr>
            <a:lvl9pPr marR="0" lvl="8" algn="l" rtl="0">
              <a:lnSpc>
                <a:spcPct val="90000"/>
              </a:lnSpc>
              <a:spcBef>
                <a:spcPts val="375"/>
              </a:spcBef>
              <a:spcAft>
                <a:spcPts val="0"/>
              </a:spcAft>
              <a:buClr>
                <a:schemeClr val="dk1"/>
              </a:buClr>
              <a:buSzPts val="1500"/>
              <a:buFont typeface="Arial"/>
              <a:buNone/>
              <a:defRPr sz="1500" b="0" i="0" u="none" strike="noStrike" cap="none">
                <a:solidFill>
                  <a:schemeClr val="dk1"/>
                </a:solidFill>
                <a:latin typeface="Calibri"/>
                <a:ea typeface="Calibri"/>
                <a:cs typeface="Calibri"/>
                <a:sym typeface="Calibri"/>
              </a:defRPr>
            </a:lvl9pPr>
          </a:lstStyle>
          <a:p>
            <a:endParaRPr/>
          </a:p>
        </p:txBody>
      </p:sp>
      <p:sp>
        <p:nvSpPr>
          <p:cNvPr id="64" name="Google Shape;64;p10"/>
          <p:cNvSpPr txBox="1">
            <a:spLocks noGrp="1"/>
          </p:cNvSpPr>
          <p:nvPr>
            <p:ph type="body" idx="1"/>
          </p:nvPr>
        </p:nvSpPr>
        <p:spPr>
          <a:xfrm>
            <a:off x="629841" y="1543050"/>
            <a:ext cx="2949178" cy="2858691"/>
          </a:xfrm>
          <a:prstGeom prst="rect">
            <a:avLst/>
          </a:prstGeom>
          <a:noFill/>
          <a:ln>
            <a:noFill/>
          </a:ln>
        </p:spPr>
        <p:txBody>
          <a:bodyPr spcFirstLastPara="1" wrap="square" lIns="91425" tIns="45700" rIns="91425" bIns="45700" anchor="t" anchorCtr="0">
            <a:noAutofit/>
          </a:bodyPr>
          <a:lstStyle>
            <a:lvl1pPr marL="457200" lvl="0" indent="-228600" algn="l">
              <a:lnSpc>
                <a:spcPct val="90000"/>
              </a:lnSpc>
              <a:spcBef>
                <a:spcPts val="750"/>
              </a:spcBef>
              <a:spcAft>
                <a:spcPts val="0"/>
              </a:spcAft>
              <a:buClr>
                <a:schemeClr val="dk1"/>
              </a:buClr>
              <a:buSzPts val="1200"/>
              <a:buNone/>
              <a:defRPr sz="1200"/>
            </a:lvl1pPr>
            <a:lvl2pPr marL="914400" lvl="1" indent="-228600" algn="l">
              <a:lnSpc>
                <a:spcPct val="90000"/>
              </a:lnSpc>
              <a:spcBef>
                <a:spcPts val="375"/>
              </a:spcBef>
              <a:spcAft>
                <a:spcPts val="0"/>
              </a:spcAft>
              <a:buClr>
                <a:schemeClr val="dk1"/>
              </a:buClr>
              <a:buSzPts val="1050"/>
              <a:buNone/>
              <a:defRPr sz="1050"/>
            </a:lvl2pPr>
            <a:lvl3pPr marL="1371600" lvl="2" indent="-228600" algn="l">
              <a:lnSpc>
                <a:spcPct val="90000"/>
              </a:lnSpc>
              <a:spcBef>
                <a:spcPts val="375"/>
              </a:spcBef>
              <a:spcAft>
                <a:spcPts val="0"/>
              </a:spcAft>
              <a:buClr>
                <a:schemeClr val="dk1"/>
              </a:buClr>
              <a:buSzPts val="900"/>
              <a:buNone/>
              <a:defRPr sz="900"/>
            </a:lvl3pPr>
            <a:lvl4pPr marL="1828800" lvl="3" indent="-228600" algn="l">
              <a:lnSpc>
                <a:spcPct val="90000"/>
              </a:lnSpc>
              <a:spcBef>
                <a:spcPts val="375"/>
              </a:spcBef>
              <a:spcAft>
                <a:spcPts val="0"/>
              </a:spcAft>
              <a:buClr>
                <a:schemeClr val="dk1"/>
              </a:buClr>
              <a:buSzPts val="750"/>
              <a:buNone/>
              <a:defRPr sz="750"/>
            </a:lvl4pPr>
            <a:lvl5pPr marL="2286000" lvl="4" indent="-228600" algn="l">
              <a:lnSpc>
                <a:spcPct val="90000"/>
              </a:lnSpc>
              <a:spcBef>
                <a:spcPts val="375"/>
              </a:spcBef>
              <a:spcAft>
                <a:spcPts val="0"/>
              </a:spcAft>
              <a:buClr>
                <a:schemeClr val="dk1"/>
              </a:buClr>
              <a:buSzPts val="750"/>
              <a:buNone/>
              <a:defRPr sz="750"/>
            </a:lvl5pPr>
            <a:lvl6pPr marL="2743200" lvl="5" indent="-228600" algn="l">
              <a:lnSpc>
                <a:spcPct val="90000"/>
              </a:lnSpc>
              <a:spcBef>
                <a:spcPts val="375"/>
              </a:spcBef>
              <a:spcAft>
                <a:spcPts val="0"/>
              </a:spcAft>
              <a:buClr>
                <a:schemeClr val="dk1"/>
              </a:buClr>
              <a:buSzPts val="750"/>
              <a:buNone/>
              <a:defRPr sz="750"/>
            </a:lvl6pPr>
            <a:lvl7pPr marL="3200400" lvl="6" indent="-228600" algn="l">
              <a:lnSpc>
                <a:spcPct val="90000"/>
              </a:lnSpc>
              <a:spcBef>
                <a:spcPts val="375"/>
              </a:spcBef>
              <a:spcAft>
                <a:spcPts val="0"/>
              </a:spcAft>
              <a:buClr>
                <a:schemeClr val="dk1"/>
              </a:buClr>
              <a:buSzPts val="750"/>
              <a:buNone/>
              <a:defRPr sz="750"/>
            </a:lvl7pPr>
            <a:lvl8pPr marL="3657600" lvl="7" indent="-228600" algn="l">
              <a:lnSpc>
                <a:spcPct val="90000"/>
              </a:lnSpc>
              <a:spcBef>
                <a:spcPts val="375"/>
              </a:spcBef>
              <a:spcAft>
                <a:spcPts val="0"/>
              </a:spcAft>
              <a:buClr>
                <a:schemeClr val="dk1"/>
              </a:buClr>
              <a:buSzPts val="750"/>
              <a:buNone/>
              <a:defRPr sz="750"/>
            </a:lvl8pPr>
            <a:lvl9pPr marL="4114800" lvl="8" indent="-228600" algn="l">
              <a:lnSpc>
                <a:spcPct val="90000"/>
              </a:lnSpc>
              <a:spcBef>
                <a:spcPts val="375"/>
              </a:spcBef>
              <a:spcAft>
                <a:spcPts val="0"/>
              </a:spcAft>
              <a:buClr>
                <a:schemeClr val="dk1"/>
              </a:buClr>
              <a:buSzPts val="750"/>
              <a:buNone/>
              <a:defRPr sz="750"/>
            </a:lvl9pPr>
          </a:lstStyle>
          <a:p>
            <a:endParaRPr/>
          </a:p>
        </p:txBody>
      </p:sp>
      <p:sp>
        <p:nvSpPr>
          <p:cNvPr id="65" name="Google Shape;65;p10"/>
          <p:cNvSpPr txBox="1">
            <a:spLocks noGrp="1"/>
          </p:cNvSpPr>
          <p:nvPr>
            <p:ph type="dt" idx="10"/>
          </p:nvPr>
        </p:nvSpPr>
        <p:spPr>
          <a:xfrm>
            <a:off x="628650" y="4767263"/>
            <a:ext cx="2057400" cy="273844"/>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6" name="Google Shape;66;p10"/>
          <p:cNvSpPr txBox="1">
            <a:spLocks noGrp="1"/>
          </p:cNvSpPr>
          <p:nvPr>
            <p:ph type="ftr" idx="11"/>
          </p:nvPr>
        </p:nvSpPr>
        <p:spPr>
          <a:xfrm>
            <a:off x="3028950" y="4767263"/>
            <a:ext cx="3086100" cy="273844"/>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7" name="Google Shape;67;p10"/>
          <p:cNvSpPr txBox="1">
            <a:spLocks noGrp="1"/>
          </p:cNvSpPr>
          <p:nvPr>
            <p:ph type="sldNum" idx="12"/>
          </p:nvPr>
        </p:nvSpPr>
        <p:spPr>
          <a:xfrm>
            <a:off x="6457950" y="4767263"/>
            <a:ext cx="2057400" cy="273844"/>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fr-FR"/>
              <a:t>‹N°›</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re et texte vertical" type="vertTx">
  <p:cSld name="VERTICAL_TEXT">
    <p:spTree>
      <p:nvGrpSpPr>
        <p:cNvPr id="1" name="Shape 68"/>
        <p:cNvGrpSpPr/>
        <p:nvPr/>
      </p:nvGrpSpPr>
      <p:grpSpPr>
        <a:xfrm>
          <a:off x="0" y="0"/>
          <a:ext cx="0" cy="0"/>
          <a:chOff x="0" y="0"/>
          <a:chExt cx="0" cy="0"/>
        </a:xfrm>
      </p:grpSpPr>
      <p:sp>
        <p:nvSpPr>
          <p:cNvPr id="69" name="Google Shape;69;p11"/>
          <p:cNvSpPr txBox="1">
            <a:spLocks noGrp="1"/>
          </p:cNvSpPr>
          <p:nvPr>
            <p:ph type="title"/>
          </p:nvPr>
        </p:nvSpPr>
        <p:spPr>
          <a:xfrm>
            <a:off x="628650" y="273844"/>
            <a:ext cx="7886700" cy="994172"/>
          </a:xfrm>
          <a:prstGeom prst="rect">
            <a:avLst/>
          </a:prstGeom>
          <a:noFill/>
          <a:ln>
            <a:noFill/>
          </a:ln>
        </p:spPr>
        <p:txBody>
          <a:bodyPr spcFirstLastPara="1" wrap="square" lIns="91425" tIns="45700" rIns="91425" bIns="45700" anchor="ctr" anchorCtr="0">
            <a:no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0" name="Google Shape;70;p11"/>
          <p:cNvSpPr txBox="1">
            <a:spLocks noGrp="1"/>
          </p:cNvSpPr>
          <p:nvPr>
            <p:ph type="body" idx="1"/>
          </p:nvPr>
        </p:nvSpPr>
        <p:spPr>
          <a:xfrm rot="5400000">
            <a:off x="2940248" y="-942379"/>
            <a:ext cx="3263504" cy="7886700"/>
          </a:xfrm>
          <a:prstGeom prst="rect">
            <a:avLst/>
          </a:prstGeom>
          <a:noFill/>
          <a:ln>
            <a:noFill/>
          </a:ln>
        </p:spPr>
        <p:txBody>
          <a:bodyPr spcFirstLastPara="1" wrap="square" lIns="91425" tIns="45700" rIns="91425" bIns="45700" anchor="t" anchorCtr="0">
            <a:noAutofit/>
          </a:bodyPr>
          <a:lstStyle>
            <a:lvl1pPr marL="457200" lvl="0" indent="-342900" algn="l">
              <a:lnSpc>
                <a:spcPct val="90000"/>
              </a:lnSpc>
              <a:spcBef>
                <a:spcPts val="750"/>
              </a:spcBef>
              <a:spcAft>
                <a:spcPts val="0"/>
              </a:spcAft>
              <a:buClr>
                <a:schemeClr val="dk1"/>
              </a:buClr>
              <a:buSzPts val="1800"/>
              <a:buChar char="•"/>
              <a:defRPr/>
            </a:lvl1pPr>
            <a:lvl2pPr marL="914400" lvl="1" indent="-342900" algn="l">
              <a:lnSpc>
                <a:spcPct val="90000"/>
              </a:lnSpc>
              <a:spcBef>
                <a:spcPts val="375"/>
              </a:spcBef>
              <a:spcAft>
                <a:spcPts val="0"/>
              </a:spcAft>
              <a:buClr>
                <a:schemeClr val="dk1"/>
              </a:buClr>
              <a:buSzPts val="1800"/>
              <a:buChar char="•"/>
              <a:defRPr/>
            </a:lvl2pPr>
            <a:lvl3pPr marL="1371600" lvl="2" indent="-342900" algn="l">
              <a:lnSpc>
                <a:spcPct val="90000"/>
              </a:lnSpc>
              <a:spcBef>
                <a:spcPts val="375"/>
              </a:spcBef>
              <a:spcAft>
                <a:spcPts val="0"/>
              </a:spcAft>
              <a:buClr>
                <a:schemeClr val="dk1"/>
              </a:buClr>
              <a:buSzPts val="1800"/>
              <a:buChar char="•"/>
              <a:defRPr/>
            </a:lvl3pPr>
            <a:lvl4pPr marL="1828800" lvl="3" indent="-342900" algn="l">
              <a:lnSpc>
                <a:spcPct val="90000"/>
              </a:lnSpc>
              <a:spcBef>
                <a:spcPts val="375"/>
              </a:spcBef>
              <a:spcAft>
                <a:spcPts val="0"/>
              </a:spcAft>
              <a:buClr>
                <a:schemeClr val="dk1"/>
              </a:buClr>
              <a:buSzPts val="1800"/>
              <a:buChar char="•"/>
              <a:defRPr/>
            </a:lvl4pPr>
            <a:lvl5pPr marL="2286000" lvl="4" indent="-342900" algn="l">
              <a:lnSpc>
                <a:spcPct val="90000"/>
              </a:lnSpc>
              <a:spcBef>
                <a:spcPts val="375"/>
              </a:spcBef>
              <a:spcAft>
                <a:spcPts val="0"/>
              </a:spcAft>
              <a:buClr>
                <a:schemeClr val="dk1"/>
              </a:buClr>
              <a:buSzPts val="1800"/>
              <a:buChar char="•"/>
              <a:defRPr/>
            </a:lvl5pPr>
            <a:lvl6pPr marL="2743200" lvl="5" indent="-342900" algn="l">
              <a:lnSpc>
                <a:spcPct val="90000"/>
              </a:lnSpc>
              <a:spcBef>
                <a:spcPts val="375"/>
              </a:spcBef>
              <a:spcAft>
                <a:spcPts val="0"/>
              </a:spcAft>
              <a:buClr>
                <a:schemeClr val="dk1"/>
              </a:buClr>
              <a:buSzPts val="1800"/>
              <a:buChar char="•"/>
              <a:defRPr/>
            </a:lvl6pPr>
            <a:lvl7pPr marL="3200400" lvl="6" indent="-342900" algn="l">
              <a:lnSpc>
                <a:spcPct val="90000"/>
              </a:lnSpc>
              <a:spcBef>
                <a:spcPts val="375"/>
              </a:spcBef>
              <a:spcAft>
                <a:spcPts val="0"/>
              </a:spcAft>
              <a:buClr>
                <a:schemeClr val="dk1"/>
              </a:buClr>
              <a:buSzPts val="1800"/>
              <a:buChar char="•"/>
              <a:defRPr/>
            </a:lvl7pPr>
            <a:lvl8pPr marL="3657600" lvl="7" indent="-342900" algn="l">
              <a:lnSpc>
                <a:spcPct val="90000"/>
              </a:lnSpc>
              <a:spcBef>
                <a:spcPts val="375"/>
              </a:spcBef>
              <a:spcAft>
                <a:spcPts val="0"/>
              </a:spcAft>
              <a:buClr>
                <a:schemeClr val="dk1"/>
              </a:buClr>
              <a:buSzPts val="1800"/>
              <a:buChar char="•"/>
              <a:defRPr/>
            </a:lvl8pPr>
            <a:lvl9pPr marL="4114800" lvl="8" indent="-342900" algn="l">
              <a:lnSpc>
                <a:spcPct val="90000"/>
              </a:lnSpc>
              <a:spcBef>
                <a:spcPts val="375"/>
              </a:spcBef>
              <a:spcAft>
                <a:spcPts val="0"/>
              </a:spcAft>
              <a:buClr>
                <a:schemeClr val="dk1"/>
              </a:buClr>
              <a:buSzPts val="1800"/>
              <a:buChar char="•"/>
              <a:defRPr/>
            </a:lvl9pPr>
          </a:lstStyle>
          <a:p>
            <a:endParaRPr/>
          </a:p>
        </p:txBody>
      </p:sp>
      <p:sp>
        <p:nvSpPr>
          <p:cNvPr id="71" name="Google Shape;71;p11"/>
          <p:cNvSpPr txBox="1">
            <a:spLocks noGrp="1"/>
          </p:cNvSpPr>
          <p:nvPr>
            <p:ph type="dt" idx="10"/>
          </p:nvPr>
        </p:nvSpPr>
        <p:spPr>
          <a:xfrm>
            <a:off x="628650" y="4767263"/>
            <a:ext cx="2057400" cy="273844"/>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2" name="Google Shape;72;p11"/>
          <p:cNvSpPr txBox="1">
            <a:spLocks noGrp="1"/>
          </p:cNvSpPr>
          <p:nvPr>
            <p:ph type="ftr" idx="11"/>
          </p:nvPr>
        </p:nvSpPr>
        <p:spPr>
          <a:xfrm>
            <a:off x="3028950" y="4767263"/>
            <a:ext cx="3086100" cy="273844"/>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3" name="Google Shape;73;p11"/>
          <p:cNvSpPr txBox="1">
            <a:spLocks noGrp="1"/>
          </p:cNvSpPr>
          <p:nvPr>
            <p:ph type="sldNum" idx="12"/>
          </p:nvPr>
        </p:nvSpPr>
        <p:spPr>
          <a:xfrm>
            <a:off x="6457950" y="4767263"/>
            <a:ext cx="2057400" cy="273844"/>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fr-FR"/>
              <a:t>‹N°›</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itre vertical et texte" type="vertTitleAndTx">
  <p:cSld name="VERTICAL_TITLE_AND_VERTICAL_TEXT">
    <p:spTree>
      <p:nvGrpSpPr>
        <p:cNvPr id="1" name="Shape 74"/>
        <p:cNvGrpSpPr/>
        <p:nvPr/>
      </p:nvGrpSpPr>
      <p:grpSpPr>
        <a:xfrm>
          <a:off x="0" y="0"/>
          <a:ext cx="0" cy="0"/>
          <a:chOff x="0" y="0"/>
          <a:chExt cx="0" cy="0"/>
        </a:xfrm>
      </p:grpSpPr>
      <p:sp>
        <p:nvSpPr>
          <p:cNvPr id="75" name="Google Shape;75;p12"/>
          <p:cNvSpPr txBox="1">
            <a:spLocks noGrp="1"/>
          </p:cNvSpPr>
          <p:nvPr>
            <p:ph type="title"/>
          </p:nvPr>
        </p:nvSpPr>
        <p:spPr>
          <a:xfrm rot="5400000">
            <a:off x="5350073" y="1467446"/>
            <a:ext cx="4358879" cy="1971675"/>
          </a:xfrm>
          <a:prstGeom prst="rect">
            <a:avLst/>
          </a:prstGeom>
          <a:noFill/>
          <a:ln>
            <a:noFill/>
          </a:ln>
        </p:spPr>
        <p:txBody>
          <a:bodyPr spcFirstLastPara="1" wrap="square" lIns="91425" tIns="45700" rIns="91425" bIns="45700" anchor="ctr" anchorCtr="0">
            <a:no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6" name="Google Shape;76;p12"/>
          <p:cNvSpPr txBox="1">
            <a:spLocks noGrp="1"/>
          </p:cNvSpPr>
          <p:nvPr>
            <p:ph type="body" idx="1"/>
          </p:nvPr>
        </p:nvSpPr>
        <p:spPr>
          <a:xfrm rot="5400000">
            <a:off x="1349573" y="-447079"/>
            <a:ext cx="4358879" cy="5800725"/>
          </a:xfrm>
          <a:prstGeom prst="rect">
            <a:avLst/>
          </a:prstGeom>
          <a:noFill/>
          <a:ln>
            <a:noFill/>
          </a:ln>
        </p:spPr>
        <p:txBody>
          <a:bodyPr spcFirstLastPara="1" wrap="square" lIns="91425" tIns="45700" rIns="91425" bIns="45700" anchor="t" anchorCtr="0">
            <a:noAutofit/>
          </a:bodyPr>
          <a:lstStyle>
            <a:lvl1pPr marL="457200" lvl="0" indent="-342900" algn="l">
              <a:lnSpc>
                <a:spcPct val="90000"/>
              </a:lnSpc>
              <a:spcBef>
                <a:spcPts val="750"/>
              </a:spcBef>
              <a:spcAft>
                <a:spcPts val="0"/>
              </a:spcAft>
              <a:buClr>
                <a:schemeClr val="dk1"/>
              </a:buClr>
              <a:buSzPts val="1800"/>
              <a:buChar char="•"/>
              <a:defRPr/>
            </a:lvl1pPr>
            <a:lvl2pPr marL="914400" lvl="1" indent="-342900" algn="l">
              <a:lnSpc>
                <a:spcPct val="90000"/>
              </a:lnSpc>
              <a:spcBef>
                <a:spcPts val="375"/>
              </a:spcBef>
              <a:spcAft>
                <a:spcPts val="0"/>
              </a:spcAft>
              <a:buClr>
                <a:schemeClr val="dk1"/>
              </a:buClr>
              <a:buSzPts val="1800"/>
              <a:buChar char="•"/>
              <a:defRPr/>
            </a:lvl2pPr>
            <a:lvl3pPr marL="1371600" lvl="2" indent="-342900" algn="l">
              <a:lnSpc>
                <a:spcPct val="90000"/>
              </a:lnSpc>
              <a:spcBef>
                <a:spcPts val="375"/>
              </a:spcBef>
              <a:spcAft>
                <a:spcPts val="0"/>
              </a:spcAft>
              <a:buClr>
                <a:schemeClr val="dk1"/>
              </a:buClr>
              <a:buSzPts val="1800"/>
              <a:buChar char="•"/>
              <a:defRPr/>
            </a:lvl3pPr>
            <a:lvl4pPr marL="1828800" lvl="3" indent="-342900" algn="l">
              <a:lnSpc>
                <a:spcPct val="90000"/>
              </a:lnSpc>
              <a:spcBef>
                <a:spcPts val="375"/>
              </a:spcBef>
              <a:spcAft>
                <a:spcPts val="0"/>
              </a:spcAft>
              <a:buClr>
                <a:schemeClr val="dk1"/>
              </a:buClr>
              <a:buSzPts val="1800"/>
              <a:buChar char="•"/>
              <a:defRPr/>
            </a:lvl4pPr>
            <a:lvl5pPr marL="2286000" lvl="4" indent="-342900" algn="l">
              <a:lnSpc>
                <a:spcPct val="90000"/>
              </a:lnSpc>
              <a:spcBef>
                <a:spcPts val="375"/>
              </a:spcBef>
              <a:spcAft>
                <a:spcPts val="0"/>
              </a:spcAft>
              <a:buClr>
                <a:schemeClr val="dk1"/>
              </a:buClr>
              <a:buSzPts val="1800"/>
              <a:buChar char="•"/>
              <a:defRPr/>
            </a:lvl5pPr>
            <a:lvl6pPr marL="2743200" lvl="5" indent="-342900" algn="l">
              <a:lnSpc>
                <a:spcPct val="90000"/>
              </a:lnSpc>
              <a:spcBef>
                <a:spcPts val="375"/>
              </a:spcBef>
              <a:spcAft>
                <a:spcPts val="0"/>
              </a:spcAft>
              <a:buClr>
                <a:schemeClr val="dk1"/>
              </a:buClr>
              <a:buSzPts val="1800"/>
              <a:buChar char="•"/>
              <a:defRPr/>
            </a:lvl6pPr>
            <a:lvl7pPr marL="3200400" lvl="6" indent="-342900" algn="l">
              <a:lnSpc>
                <a:spcPct val="90000"/>
              </a:lnSpc>
              <a:spcBef>
                <a:spcPts val="375"/>
              </a:spcBef>
              <a:spcAft>
                <a:spcPts val="0"/>
              </a:spcAft>
              <a:buClr>
                <a:schemeClr val="dk1"/>
              </a:buClr>
              <a:buSzPts val="1800"/>
              <a:buChar char="•"/>
              <a:defRPr/>
            </a:lvl7pPr>
            <a:lvl8pPr marL="3657600" lvl="7" indent="-342900" algn="l">
              <a:lnSpc>
                <a:spcPct val="90000"/>
              </a:lnSpc>
              <a:spcBef>
                <a:spcPts val="375"/>
              </a:spcBef>
              <a:spcAft>
                <a:spcPts val="0"/>
              </a:spcAft>
              <a:buClr>
                <a:schemeClr val="dk1"/>
              </a:buClr>
              <a:buSzPts val="1800"/>
              <a:buChar char="•"/>
              <a:defRPr/>
            </a:lvl8pPr>
            <a:lvl9pPr marL="4114800" lvl="8" indent="-342900" algn="l">
              <a:lnSpc>
                <a:spcPct val="90000"/>
              </a:lnSpc>
              <a:spcBef>
                <a:spcPts val="375"/>
              </a:spcBef>
              <a:spcAft>
                <a:spcPts val="0"/>
              </a:spcAft>
              <a:buClr>
                <a:schemeClr val="dk1"/>
              </a:buClr>
              <a:buSzPts val="1800"/>
              <a:buChar char="•"/>
              <a:defRPr/>
            </a:lvl9pPr>
          </a:lstStyle>
          <a:p>
            <a:endParaRPr/>
          </a:p>
        </p:txBody>
      </p:sp>
      <p:sp>
        <p:nvSpPr>
          <p:cNvPr id="77" name="Google Shape;77;p12"/>
          <p:cNvSpPr txBox="1">
            <a:spLocks noGrp="1"/>
          </p:cNvSpPr>
          <p:nvPr>
            <p:ph type="dt" idx="10"/>
          </p:nvPr>
        </p:nvSpPr>
        <p:spPr>
          <a:xfrm>
            <a:off x="628650" y="4767263"/>
            <a:ext cx="2057400" cy="273844"/>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8" name="Google Shape;78;p12"/>
          <p:cNvSpPr txBox="1">
            <a:spLocks noGrp="1"/>
          </p:cNvSpPr>
          <p:nvPr>
            <p:ph type="ftr" idx="11"/>
          </p:nvPr>
        </p:nvSpPr>
        <p:spPr>
          <a:xfrm>
            <a:off x="3028950" y="4767263"/>
            <a:ext cx="3086100" cy="273844"/>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9" name="Google Shape;79;p12"/>
          <p:cNvSpPr txBox="1">
            <a:spLocks noGrp="1"/>
          </p:cNvSpPr>
          <p:nvPr>
            <p:ph type="sldNum" idx="12"/>
          </p:nvPr>
        </p:nvSpPr>
        <p:spPr>
          <a:xfrm>
            <a:off x="6457950" y="4767263"/>
            <a:ext cx="2057400" cy="273844"/>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fr-FR"/>
              <a:t>‹N°›</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userDrawn="1">
  <p:cSld name="Titre et sous-titre">
    <p:spTree>
      <p:nvGrpSpPr>
        <p:cNvPr id="1" name=""/>
        <p:cNvGrpSpPr/>
        <p:nvPr/>
      </p:nvGrpSpPr>
      <p:grpSpPr>
        <a:xfrm>
          <a:off x="0" y="0"/>
          <a:ext cx="0" cy="0"/>
          <a:chOff x="0" y="0"/>
          <a:chExt cx="0" cy="0"/>
        </a:xfrm>
      </p:grpSpPr>
      <p:sp>
        <p:nvSpPr>
          <p:cNvPr id="7" name="Titre 6"/>
          <p:cNvSpPr>
            <a:spLocks noGrp="1"/>
          </p:cNvSpPr>
          <p:nvPr>
            <p:ph type="title" hasCustomPrompt="1"/>
          </p:nvPr>
        </p:nvSpPr>
        <p:spPr bwMode="gray">
          <a:xfrm>
            <a:off x="0" y="0"/>
            <a:ext cx="180000" cy="180000"/>
          </a:xfrm>
          <a:ln>
            <a:solidFill>
              <a:schemeClr val="tx1">
                <a:alpha val="0"/>
              </a:schemeClr>
            </a:solidFill>
          </a:ln>
        </p:spPr>
        <p:txBody>
          <a:bodyPr/>
          <a:lstStyle>
            <a:lvl1pPr>
              <a:defRPr sz="100">
                <a:solidFill>
                  <a:schemeClr val="tx1">
                    <a:alpha val="0"/>
                  </a:schemeClr>
                </a:solidFill>
              </a:defRPr>
            </a:lvl1pPr>
          </a:lstStyle>
          <a:p>
            <a:r>
              <a:rPr lang="fr-FR" dirty="0"/>
              <a:t>Titre</a:t>
            </a:r>
          </a:p>
        </p:txBody>
      </p:sp>
      <p:sp>
        <p:nvSpPr>
          <p:cNvPr id="2" name="Espace réservé de la date 1"/>
          <p:cNvSpPr>
            <a:spLocks noGrp="1"/>
          </p:cNvSpPr>
          <p:nvPr>
            <p:ph type="dt" sz="half" idx="10"/>
          </p:nvPr>
        </p:nvSpPr>
        <p:spPr bwMode="gray"/>
        <p:txBody>
          <a:bodyPr/>
          <a:lstStyle/>
          <a:p>
            <a:pPr algn="r"/>
            <a:r>
              <a:rPr lang="fr-FR" cap="all"/>
              <a:t>XX/XX/XXXX</a:t>
            </a:r>
            <a:endParaRPr lang="fr-FR" cap="all" dirty="0"/>
          </a:p>
        </p:txBody>
      </p:sp>
      <p:sp>
        <p:nvSpPr>
          <p:cNvPr id="3" name="Espace réservé du pied de page 2"/>
          <p:cNvSpPr>
            <a:spLocks noGrp="1"/>
          </p:cNvSpPr>
          <p:nvPr>
            <p:ph type="ftr" sz="quarter" idx="11"/>
          </p:nvPr>
        </p:nvSpPr>
        <p:spPr bwMode="gray"/>
        <p:txBody>
          <a:bodyPr/>
          <a:lstStyle>
            <a:lvl1pPr>
              <a:defRPr/>
            </a:lvl1pPr>
          </a:lstStyle>
          <a:p>
            <a:r>
              <a:rPr lang="fr-FR" dirty="0"/>
              <a:t>Intitulé de la direction ou de l’organisme rattaché</a:t>
            </a:r>
          </a:p>
        </p:txBody>
      </p:sp>
      <p:sp>
        <p:nvSpPr>
          <p:cNvPr id="8" name="Espace réservé du numéro de diapositive 7"/>
          <p:cNvSpPr>
            <a:spLocks noGrp="1"/>
          </p:cNvSpPr>
          <p:nvPr>
            <p:ph type="sldNum" sz="quarter" idx="12"/>
          </p:nvPr>
        </p:nvSpPr>
        <p:spPr bwMode="gray"/>
        <p:txBody>
          <a:bodyPr/>
          <a:lstStyle/>
          <a:p>
            <a:fld id="{733122C9-A0B9-462F-8757-0847AD287B63}" type="slidenum">
              <a:rPr lang="fr-FR" smtClean="0"/>
              <a:pPr/>
              <a:t>‹N°›</a:t>
            </a:fld>
            <a:endParaRPr lang="fr-FR" dirty="0"/>
          </a:p>
        </p:txBody>
      </p:sp>
      <p:sp>
        <p:nvSpPr>
          <p:cNvPr id="11" name="Espace réservé du texte 10"/>
          <p:cNvSpPr>
            <a:spLocks noGrp="1"/>
          </p:cNvSpPr>
          <p:nvPr>
            <p:ph type="body" sz="quarter" idx="13" hasCustomPrompt="1"/>
          </p:nvPr>
        </p:nvSpPr>
        <p:spPr bwMode="gray">
          <a:xfrm>
            <a:off x="360000" y="2346046"/>
            <a:ext cx="8424000" cy="2077200"/>
          </a:xfrm>
        </p:spPr>
        <p:txBody>
          <a:bodyPr/>
          <a:lstStyle>
            <a:lvl1pPr>
              <a:lnSpc>
                <a:spcPct val="90000"/>
              </a:lnSpc>
              <a:spcAft>
                <a:spcPts val="0"/>
              </a:spcAft>
              <a:defRPr sz="3250" b="1" cap="all" baseline="0"/>
            </a:lvl1pPr>
            <a:lvl2pPr marL="0" indent="0">
              <a:spcBef>
                <a:spcPts val="500"/>
              </a:spcBef>
              <a:spcAft>
                <a:spcPts val="0"/>
              </a:spcAft>
              <a:buNone/>
              <a:defRPr sz="1850"/>
            </a:lvl2pPr>
          </a:lstStyle>
          <a:p>
            <a:pPr lvl="0"/>
            <a:r>
              <a:rPr lang="fr-FR" dirty="0"/>
              <a:t>Titre</a:t>
            </a:r>
          </a:p>
          <a:p>
            <a:pPr lvl="1"/>
            <a:r>
              <a:rPr lang="fr-FR" dirty="0"/>
              <a:t>Sous-titre</a:t>
            </a:r>
          </a:p>
        </p:txBody>
      </p:sp>
      <p:cxnSp>
        <p:nvCxnSpPr>
          <p:cNvPr id="12" name="Connecteur droit 11"/>
          <p:cNvCxnSpPr/>
          <p:nvPr userDrawn="1"/>
        </p:nvCxnSpPr>
        <p:spPr bwMode="gray">
          <a:xfrm>
            <a:off x="360000" y="4784400"/>
            <a:ext cx="8424000" cy="0"/>
          </a:xfrm>
          <a:prstGeom prst="line">
            <a:avLst/>
          </a:prstGeom>
          <a:ln w="10160">
            <a:solidFill>
              <a:schemeClr val="tx1"/>
            </a:solidFill>
          </a:ln>
        </p:spPr>
        <p:style>
          <a:lnRef idx="1">
            <a:schemeClr val="accent1"/>
          </a:lnRef>
          <a:fillRef idx="0">
            <a:schemeClr val="accent1"/>
          </a:fillRef>
          <a:effectRef idx="0">
            <a:schemeClr val="accent1"/>
          </a:effectRef>
          <a:fontRef idx="minor">
            <a:schemeClr val="tx1"/>
          </a:fontRef>
        </p:style>
      </p:cxnSp>
      <p:pic>
        <p:nvPicPr>
          <p:cNvPr id="5" name="Image 4">
            <a:extLst>
              <a:ext uri="{FF2B5EF4-FFF2-40B4-BE49-F238E27FC236}">
                <a16:creationId xmlns:a16="http://schemas.microsoft.com/office/drawing/2014/main" id="{23DB3E6D-2AD1-0E49-963F-E4B7028AA88D}"/>
              </a:ext>
            </a:extLst>
          </p:cNvPr>
          <p:cNvPicPr>
            <a:picLocks noChangeAspect="1"/>
          </p:cNvPicPr>
          <p:nvPr userDrawn="1"/>
        </p:nvPicPr>
        <p:blipFill>
          <a:blip r:embed="rId2"/>
          <a:stretch>
            <a:fillRect/>
          </a:stretch>
        </p:blipFill>
        <p:spPr>
          <a:xfrm>
            <a:off x="180000" y="123478"/>
            <a:ext cx="1982701" cy="1968836"/>
          </a:xfrm>
          <a:prstGeom prst="rect">
            <a:avLst/>
          </a:prstGeom>
        </p:spPr>
      </p:pic>
    </p:spTree>
    <p:extLst>
      <p:ext uri="{BB962C8B-B14F-4D97-AF65-F5344CB8AC3E}">
        <p14:creationId xmlns:p14="http://schemas.microsoft.com/office/powerpoint/2010/main" val="136351179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userDrawn="1">
  <p:cSld name="Couvertur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bwMode="gray">
          <a:xfrm>
            <a:off x="0" y="4963500"/>
            <a:ext cx="180000" cy="180000"/>
          </a:xfrm>
          <a:ln>
            <a:solidFill>
              <a:schemeClr val="tx1">
                <a:alpha val="0"/>
              </a:schemeClr>
            </a:solidFill>
          </a:ln>
        </p:spPr>
        <p:txBody>
          <a:bodyPr/>
          <a:lstStyle>
            <a:lvl1pPr>
              <a:defRPr sz="100">
                <a:solidFill>
                  <a:schemeClr val="tx1">
                    <a:alpha val="0"/>
                  </a:schemeClr>
                </a:solidFill>
              </a:defRPr>
            </a:lvl1pPr>
          </a:lstStyle>
          <a:p>
            <a:r>
              <a:rPr lang="fr-FR"/>
              <a:t>XX/XX/XXXX</a:t>
            </a:r>
            <a:endParaRPr lang="fr-FR" dirty="0"/>
          </a:p>
        </p:txBody>
      </p:sp>
      <p:sp>
        <p:nvSpPr>
          <p:cNvPr id="5" name="Espace réservé du pied de page 4"/>
          <p:cNvSpPr>
            <a:spLocks noGrp="1"/>
          </p:cNvSpPr>
          <p:nvPr>
            <p:ph type="ftr" sz="quarter" idx="11"/>
          </p:nvPr>
        </p:nvSpPr>
        <p:spPr bwMode="gray">
          <a:xfrm>
            <a:off x="720000" y="3919897"/>
            <a:ext cx="3240000" cy="900000"/>
          </a:xfrm>
        </p:spPr>
        <p:txBody>
          <a:bodyPr anchor="b" anchorCtr="0"/>
          <a:lstStyle>
            <a:lvl1pPr>
              <a:defRPr sz="1150"/>
            </a:lvl1pPr>
          </a:lstStyle>
          <a:p>
            <a:r>
              <a:rPr lang="fr-FR" dirty="0"/>
              <a:t>Intitulé de la direction </a:t>
            </a:r>
            <a:br>
              <a:rPr lang="fr-FR" dirty="0"/>
            </a:br>
            <a:r>
              <a:rPr lang="fr-FR" dirty="0"/>
              <a:t>ou de l’organisme rattaché</a:t>
            </a:r>
          </a:p>
        </p:txBody>
      </p:sp>
      <p:sp>
        <p:nvSpPr>
          <p:cNvPr id="6" name="Espace réservé du numéro de diapositive 5"/>
          <p:cNvSpPr>
            <a:spLocks noGrp="1"/>
          </p:cNvSpPr>
          <p:nvPr>
            <p:ph type="sldNum" sz="quarter" idx="12"/>
          </p:nvPr>
        </p:nvSpPr>
        <p:spPr bwMode="gray">
          <a:xfrm>
            <a:off x="0" y="4963500"/>
            <a:ext cx="180000" cy="180000"/>
          </a:xfrm>
          <a:ln>
            <a:solidFill>
              <a:schemeClr val="tx1">
                <a:alpha val="0"/>
              </a:schemeClr>
            </a:solidFill>
          </a:ln>
        </p:spPr>
        <p:txBody>
          <a:bodyPr/>
          <a:lstStyle>
            <a:lvl1pPr>
              <a:defRPr sz="100">
                <a:solidFill>
                  <a:schemeClr val="tx1">
                    <a:alpha val="0"/>
                  </a:schemeClr>
                </a:solidFill>
              </a:defRPr>
            </a:lvl1pPr>
          </a:lstStyle>
          <a:p>
            <a:fld id="{10C140CD-8AED-46FF-A9A2-77308F3F39AE}" type="slidenum">
              <a:rPr lang="fr-FR" smtClean="0"/>
              <a:pPr/>
              <a:t>‹N°›</a:t>
            </a:fld>
            <a:endParaRPr lang="fr-FR" dirty="0"/>
          </a:p>
        </p:txBody>
      </p:sp>
      <p:sp>
        <p:nvSpPr>
          <p:cNvPr id="7" name="Titre 6"/>
          <p:cNvSpPr>
            <a:spLocks noGrp="1"/>
          </p:cNvSpPr>
          <p:nvPr>
            <p:ph type="title" hasCustomPrompt="1"/>
          </p:nvPr>
        </p:nvSpPr>
        <p:spPr bwMode="gray">
          <a:xfrm>
            <a:off x="0" y="0"/>
            <a:ext cx="180000" cy="180000"/>
          </a:xfrm>
          <a:ln>
            <a:solidFill>
              <a:schemeClr val="tx1">
                <a:alpha val="0"/>
              </a:schemeClr>
            </a:solidFill>
          </a:ln>
        </p:spPr>
        <p:txBody>
          <a:bodyPr/>
          <a:lstStyle>
            <a:lvl1pPr>
              <a:defRPr sz="100">
                <a:solidFill>
                  <a:schemeClr val="tx1">
                    <a:alpha val="0"/>
                  </a:schemeClr>
                </a:solidFill>
              </a:defRPr>
            </a:lvl1pPr>
          </a:lstStyle>
          <a:p>
            <a:r>
              <a:rPr lang="fr-FR" dirty="0"/>
              <a:t>Titre</a:t>
            </a:r>
          </a:p>
        </p:txBody>
      </p:sp>
      <p:pic>
        <p:nvPicPr>
          <p:cNvPr id="13" name="Image 12">
            <a:extLst>
              <a:ext uri="{FF2B5EF4-FFF2-40B4-BE49-F238E27FC236}">
                <a16:creationId xmlns:a16="http://schemas.microsoft.com/office/drawing/2014/main" id="{CC9DF485-1DF0-5341-9B46-8B2B17FEB03D}"/>
              </a:ext>
            </a:extLst>
          </p:cNvPr>
          <p:cNvPicPr>
            <a:picLocks noChangeAspect="1"/>
          </p:cNvPicPr>
          <p:nvPr userDrawn="1"/>
        </p:nvPicPr>
        <p:blipFill>
          <a:blip r:embed="rId2"/>
          <a:stretch>
            <a:fillRect/>
          </a:stretch>
        </p:blipFill>
        <p:spPr>
          <a:xfrm>
            <a:off x="367168" y="100868"/>
            <a:ext cx="3916800" cy="3889410"/>
          </a:xfrm>
          <a:prstGeom prst="rect">
            <a:avLst/>
          </a:prstGeom>
        </p:spPr>
      </p:pic>
    </p:spTree>
    <p:extLst>
      <p:ext uri="{BB962C8B-B14F-4D97-AF65-F5344CB8AC3E}">
        <p14:creationId xmlns:p14="http://schemas.microsoft.com/office/powerpoint/2010/main" val="51837961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2.xml"/><Relationship Id="rId7" Type="http://schemas.openxmlformats.org/officeDocument/2006/relationships/image" Target="../media/image2.jpeg"/><Relationship Id="rId2" Type="http://schemas.openxmlformats.org/officeDocument/2006/relationships/slideLayout" Target="../slideLayouts/slideLayout11.xml"/><Relationship Id="rId1" Type="http://schemas.openxmlformats.org/officeDocument/2006/relationships/slideLayout" Target="../slideLayouts/slideLayout10.xml"/><Relationship Id="rId6" Type="http://schemas.openxmlformats.org/officeDocument/2006/relationships/theme" Target="../theme/theme2.xml"/><Relationship Id="rId5" Type="http://schemas.openxmlformats.org/officeDocument/2006/relationships/slideLayout" Target="../slideLayouts/slideLayout14.xml"/><Relationship Id="rId4" Type="http://schemas.openxmlformats.org/officeDocument/2006/relationships/slideLayout" Target="../slideLayouts/slideLayout13.xml"/></Relationships>
</file>

<file path=ppt/slideMasters/_rels/slideMaster3.xml.rels><?xml version="1.0" encoding="UTF-8" standalone="yes"?>
<Relationships xmlns="http://schemas.openxmlformats.org/package/2006/relationships"><Relationship Id="rId3" Type="http://schemas.openxmlformats.org/officeDocument/2006/relationships/slideLayout" Target="../slideLayouts/slideLayout17.xml"/><Relationship Id="rId7" Type="http://schemas.openxmlformats.org/officeDocument/2006/relationships/image" Target="../media/image2.jpeg"/><Relationship Id="rId2" Type="http://schemas.openxmlformats.org/officeDocument/2006/relationships/slideLayout" Target="../slideLayouts/slideLayout16.xml"/><Relationship Id="rId1" Type="http://schemas.openxmlformats.org/officeDocument/2006/relationships/slideLayout" Target="../slideLayouts/slideLayout15.xml"/><Relationship Id="rId6" Type="http://schemas.openxmlformats.org/officeDocument/2006/relationships/theme" Target="../theme/theme3.xml"/><Relationship Id="rId5" Type="http://schemas.openxmlformats.org/officeDocument/2006/relationships/slideLayout" Target="../slideLayouts/slideLayout19.xml"/><Relationship Id="rId4" Type="http://schemas.openxmlformats.org/officeDocument/2006/relationships/slideLayout" Target="../slideLayouts/slideLayout18.xml"/></Relationships>
</file>

<file path=ppt/slideMasters/_rels/slideMaster4.xml.rels><?xml version="1.0" encoding="UTF-8" standalone="yes"?>
<Relationships xmlns="http://schemas.openxmlformats.org/package/2006/relationships"><Relationship Id="rId3" Type="http://schemas.openxmlformats.org/officeDocument/2006/relationships/slideLayout" Target="../slideLayouts/slideLayout22.xml"/><Relationship Id="rId7" Type="http://schemas.openxmlformats.org/officeDocument/2006/relationships/image" Target="../media/image4.jpeg"/><Relationship Id="rId2" Type="http://schemas.openxmlformats.org/officeDocument/2006/relationships/slideLayout" Target="../slideLayouts/slideLayout21.xml"/><Relationship Id="rId1" Type="http://schemas.openxmlformats.org/officeDocument/2006/relationships/slideLayout" Target="../slideLayouts/slideLayout20.xml"/><Relationship Id="rId6" Type="http://schemas.openxmlformats.org/officeDocument/2006/relationships/theme" Target="../theme/theme4.xml"/><Relationship Id="rId5" Type="http://schemas.openxmlformats.org/officeDocument/2006/relationships/slideLayout" Target="../slideLayouts/slideLayout24.xml"/><Relationship Id="rId4" Type="http://schemas.openxmlformats.org/officeDocument/2006/relationships/slideLayout" Target="../slideLayouts/slideLayout2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628650" y="273844"/>
            <a:ext cx="7886700" cy="994172"/>
          </a:xfrm>
          <a:prstGeom prst="rect">
            <a:avLst/>
          </a:prstGeom>
          <a:noFill/>
          <a:ln>
            <a:noFill/>
          </a:ln>
        </p:spPr>
        <p:txBody>
          <a:bodyPr spcFirstLastPara="1" wrap="square" lIns="91425" tIns="45700" rIns="91425" bIns="45700" anchor="ctr" anchorCtr="0">
            <a:noAutofit/>
          </a:bodyPr>
          <a:lstStyle>
            <a:lvl1pPr marR="0" lvl="0" algn="l" rtl="0">
              <a:lnSpc>
                <a:spcPct val="90000"/>
              </a:lnSpc>
              <a:spcBef>
                <a:spcPts val="0"/>
              </a:spcBef>
              <a:spcAft>
                <a:spcPts val="0"/>
              </a:spcAft>
              <a:buClr>
                <a:schemeClr val="dk1"/>
              </a:buClr>
              <a:buSzPts val="3300"/>
              <a:buFont typeface="Calibri"/>
              <a:buNone/>
              <a:defRPr sz="33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7" name="Google Shape;7;p1"/>
          <p:cNvSpPr txBox="1">
            <a:spLocks noGrp="1"/>
          </p:cNvSpPr>
          <p:nvPr>
            <p:ph type="body" idx="1"/>
          </p:nvPr>
        </p:nvSpPr>
        <p:spPr>
          <a:xfrm>
            <a:off x="628650" y="1369219"/>
            <a:ext cx="7886700" cy="3263504"/>
          </a:xfrm>
          <a:prstGeom prst="rect">
            <a:avLst/>
          </a:prstGeom>
          <a:noFill/>
          <a:ln>
            <a:noFill/>
          </a:ln>
        </p:spPr>
        <p:txBody>
          <a:bodyPr spcFirstLastPara="1" wrap="square" lIns="91425" tIns="45700" rIns="91425" bIns="45700" anchor="t" anchorCtr="0">
            <a:noAutofit/>
          </a:bodyPr>
          <a:lstStyle>
            <a:lvl1pPr marL="457200" marR="0" lvl="0" indent="-361950" algn="l" rtl="0">
              <a:lnSpc>
                <a:spcPct val="90000"/>
              </a:lnSpc>
              <a:spcBef>
                <a:spcPts val="750"/>
              </a:spcBef>
              <a:spcAft>
                <a:spcPts val="0"/>
              </a:spcAft>
              <a:buClr>
                <a:schemeClr val="dk1"/>
              </a:buClr>
              <a:buSzPts val="2100"/>
              <a:buFont typeface="Arial"/>
              <a:buChar char="•"/>
              <a:defRPr sz="2100" b="0" i="0" u="none" strike="noStrike" cap="none">
                <a:solidFill>
                  <a:schemeClr val="dk1"/>
                </a:solidFill>
                <a:latin typeface="Calibri"/>
                <a:ea typeface="Calibri"/>
                <a:cs typeface="Calibri"/>
                <a:sym typeface="Calibri"/>
              </a:defRPr>
            </a:lvl1pPr>
            <a:lvl2pPr marL="914400" marR="0" lvl="1" indent="-342900" algn="l" rtl="0">
              <a:lnSpc>
                <a:spcPct val="90000"/>
              </a:lnSpc>
              <a:spcBef>
                <a:spcPts val="375"/>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2pPr>
            <a:lvl3pPr marL="1371600" marR="0" lvl="2" indent="-323850" algn="l" rtl="0">
              <a:lnSpc>
                <a:spcPct val="90000"/>
              </a:lnSpc>
              <a:spcBef>
                <a:spcPts val="375"/>
              </a:spcBef>
              <a:spcAft>
                <a:spcPts val="0"/>
              </a:spcAft>
              <a:buClr>
                <a:schemeClr val="dk1"/>
              </a:buClr>
              <a:buSzPts val="1500"/>
              <a:buFont typeface="Arial"/>
              <a:buChar char="•"/>
              <a:defRPr sz="1500" b="0" i="0" u="none" strike="noStrike" cap="none">
                <a:solidFill>
                  <a:schemeClr val="dk1"/>
                </a:solidFill>
                <a:latin typeface="Calibri"/>
                <a:ea typeface="Calibri"/>
                <a:cs typeface="Calibri"/>
                <a:sym typeface="Calibri"/>
              </a:defRPr>
            </a:lvl3pPr>
            <a:lvl4pPr marL="1828800" marR="0" lvl="3" indent="-314325" algn="l" rtl="0">
              <a:lnSpc>
                <a:spcPct val="90000"/>
              </a:lnSpc>
              <a:spcBef>
                <a:spcPts val="375"/>
              </a:spcBef>
              <a:spcAft>
                <a:spcPts val="0"/>
              </a:spcAft>
              <a:buClr>
                <a:schemeClr val="dk1"/>
              </a:buClr>
              <a:buSzPts val="1350"/>
              <a:buFont typeface="Arial"/>
              <a:buChar char="•"/>
              <a:defRPr sz="1350" b="0" i="0" u="none" strike="noStrike" cap="none">
                <a:solidFill>
                  <a:schemeClr val="dk1"/>
                </a:solidFill>
                <a:latin typeface="Calibri"/>
                <a:ea typeface="Calibri"/>
                <a:cs typeface="Calibri"/>
                <a:sym typeface="Calibri"/>
              </a:defRPr>
            </a:lvl4pPr>
            <a:lvl5pPr marL="2286000" marR="0" lvl="4" indent="-314325" algn="l" rtl="0">
              <a:lnSpc>
                <a:spcPct val="90000"/>
              </a:lnSpc>
              <a:spcBef>
                <a:spcPts val="375"/>
              </a:spcBef>
              <a:spcAft>
                <a:spcPts val="0"/>
              </a:spcAft>
              <a:buClr>
                <a:schemeClr val="dk1"/>
              </a:buClr>
              <a:buSzPts val="1350"/>
              <a:buFont typeface="Arial"/>
              <a:buChar char="•"/>
              <a:defRPr sz="1350" b="0" i="0" u="none" strike="noStrike" cap="none">
                <a:solidFill>
                  <a:schemeClr val="dk1"/>
                </a:solidFill>
                <a:latin typeface="Calibri"/>
                <a:ea typeface="Calibri"/>
                <a:cs typeface="Calibri"/>
                <a:sym typeface="Calibri"/>
              </a:defRPr>
            </a:lvl5pPr>
            <a:lvl6pPr marL="2743200" marR="0" lvl="5" indent="-314325" algn="l" rtl="0">
              <a:lnSpc>
                <a:spcPct val="90000"/>
              </a:lnSpc>
              <a:spcBef>
                <a:spcPts val="375"/>
              </a:spcBef>
              <a:spcAft>
                <a:spcPts val="0"/>
              </a:spcAft>
              <a:buClr>
                <a:schemeClr val="dk1"/>
              </a:buClr>
              <a:buSzPts val="1350"/>
              <a:buFont typeface="Arial"/>
              <a:buChar char="•"/>
              <a:defRPr sz="1350" b="0" i="0" u="none" strike="noStrike" cap="none">
                <a:solidFill>
                  <a:schemeClr val="dk1"/>
                </a:solidFill>
                <a:latin typeface="Calibri"/>
                <a:ea typeface="Calibri"/>
                <a:cs typeface="Calibri"/>
                <a:sym typeface="Calibri"/>
              </a:defRPr>
            </a:lvl6pPr>
            <a:lvl7pPr marL="3200400" marR="0" lvl="6" indent="-314325" algn="l" rtl="0">
              <a:lnSpc>
                <a:spcPct val="90000"/>
              </a:lnSpc>
              <a:spcBef>
                <a:spcPts val="375"/>
              </a:spcBef>
              <a:spcAft>
                <a:spcPts val="0"/>
              </a:spcAft>
              <a:buClr>
                <a:schemeClr val="dk1"/>
              </a:buClr>
              <a:buSzPts val="1350"/>
              <a:buFont typeface="Arial"/>
              <a:buChar char="•"/>
              <a:defRPr sz="1350" b="0" i="0" u="none" strike="noStrike" cap="none">
                <a:solidFill>
                  <a:schemeClr val="dk1"/>
                </a:solidFill>
                <a:latin typeface="Calibri"/>
                <a:ea typeface="Calibri"/>
                <a:cs typeface="Calibri"/>
                <a:sym typeface="Calibri"/>
              </a:defRPr>
            </a:lvl7pPr>
            <a:lvl8pPr marL="3657600" marR="0" lvl="7" indent="-314325" algn="l" rtl="0">
              <a:lnSpc>
                <a:spcPct val="90000"/>
              </a:lnSpc>
              <a:spcBef>
                <a:spcPts val="375"/>
              </a:spcBef>
              <a:spcAft>
                <a:spcPts val="0"/>
              </a:spcAft>
              <a:buClr>
                <a:schemeClr val="dk1"/>
              </a:buClr>
              <a:buSzPts val="1350"/>
              <a:buFont typeface="Arial"/>
              <a:buChar char="•"/>
              <a:defRPr sz="1350" b="0" i="0" u="none" strike="noStrike" cap="none">
                <a:solidFill>
                  <a:schemeClr val="dk1"/>
                </a:solidFill>
                <a:latin typeface="Calibri"/>
                <a:ea typeface="Calibri"/>
                <a:cs typeface="Calibri"/>
                <a:sym typeface="Calibri"/>
              </a:defRPr>
            </a:lvl8pPr>
            <a:lvl9pPr marL="4114800" marR="0" lvl="8" indent="-314325" algn="l" rtl="0">
              <a:lnSpc>
                <a:spcPct val="90000"/>
              </a:lnSpc>
              <a:spcBef>
                <a:spcPts val="375"/>
              </a:spcBef>
              <a:spcAft>
                <a:spcPts val="0"/>
              </a:spcAft>
              <a:buClr>
                <a:schemeClr val="dk1"/>
              </a:buClr>
              <a:buSzPts val="1350"/>
              <a:buFont typeface="Arial"/>
              <a:buChar char="•"/>
              <a:defRPr sz="1350" b="0" i="0" u="none" strike="noStrike" cap="none">
                <a:solidFill>
                  <a:schemeClr val="dk1"/>
                </a:solidFill>
                <a:latin typeface="Calibri"/>
                <a:ea typeface="Calibri"/>
                <a:cs typeface="Calibri"/>
                <a:sym typeface="Calibri"/>
              </a:defRPr>
            </a:lvl9pPr>
          </a:lstStyle>
          <a:p>
            <a:endParaRPr/>
          </a:p>
        </p:txBody>
      </p:sp>
      <p:sp>
        <p:nvSpPr>
          <p:cNvPr id="8" name="Google Shape;8;p1"/>
          <p:cNvSpPr txBox="1">
            <a:spLocks noGrp="1"/>
          </p:cNvSpPr>
          <p:nvPr>
            <p:ph type="dt" idx="10"/>
          </p:nvPr>
        </p:nvSpPr>
        <p:spPr>
          <a:xfrm>
            <a:off x="628650" y="4767263"/>
            <a:ext cx="2057400" cy="273844"/>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9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9" name="Google Shape;9;p1"/>
          <p:cNvSpPr txBox="1">
            <a:spLocks noGrp="1"/>
          </p:cNvSpPr>
          <p:nvPr>
            <p:ph type="ftr" idx="11"/>
          </p:nvPr>
        </p:nvSpPr>
        <p:spPr>
          <a:xfrm>
            <a:off x="3028950" y="4767263"/>
            <a:ext cx="3086100" cy="273844"/>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9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0" name="Google Shape;10;p1"/>
          <p:cNvSpPr txBox="1">
            <a:spLocks noGrp="1"/>
          </p:cNvSpPr>
          <p:nvPr>
            <p:ph type="sldNum" idx="12"/>
          </p:nvPr>
        </p:nvSpPr>
        <p:spPr>
          <a:xfrm>
            <a:off x="6457950" y="4767263"/>
            <a:ext cx="2057400" cy="273844"/>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900" b="0" i="0" u="none" strike="noStrike" cap="none">
                <a:solidFill>
                  <a:srgbClr val="888888"/>
                </a:solidFill>
                <a:latin typeface="Calibri"/>
                <a:ea typeface="Calibri"/>
                <a:cs typeface="Calibri"/>
                <a:sym typeface="Calibri"/>
              </a:defRPr>
            </a:lvl1pPr>
            <a:lvl2pPr marL="0" marR="0" lvl="1" indent="0" algn="r" rtl="0">
              <a:spcBef>
                <a:spcPts val="0"/>
              </a:spcBef>
              <a:buNone/>
              <a:defRPr sz="900" b="0" i="0" u="none" strike="noStrike" cap="none">
                <a:solidFill>
                  <a:srgbClr val="888888"/>
                </a:solidFill>
                <a:latin typeface="Calibri"/>
                <a:ea typeface="Calibri"/>
                <a:cs typeface="Calibri"/>
                <a:sym typeface="Calibri"/>
              </a:defRPr>
            </a:lvl2pPr>
            <a:lvl3pPr marL="0" marR="0" lvl="2" indent="0" algn="r" rtl="0">
              <a:spcBef>
                <a:spcPts val="0"/>
              </a:spcBef>
              <a:buNone/>
              <a:defRPr sz="900" b="0" i="0" u="none" strike="noStrike" cap="none">
                <a:solidFill>
                  <a:srgbClr val="888888"/>
                </a:solidFill>
                <a:latin typeface="Calibri"/>
                <a:ea typeface="Calibri"/>
                <a:cs typeface="Calibri"/>
                <a:sym typeface="Calibri"/>
              </a:defRPr>
            </a:lvl3pPr>
            <a:lvl4pPr marL="0" marR="0" lvl="3" indent="0" algn="r" rtl="0">
              <a:spcBef>
                <a:spcPts val="0"/>
              </a:spcBef>
              <a:buNone/>
              <a:defRPr sz="900" b="0" i="0" u="none" strike="noStrike" cap="none">
                <a:solidFill>
                  <a:srgbClr val="888888"/>
                </a:solidFill>
                <a:latin typeface="Calibri"/>
                <a:ea typeface="Calibri"/>
                <a:cs typeface="Calibri"/>
                <a:sym typeface="Calibri"/>
              </a:defRPr>
            </a:lvl4pPr>
            <a:lvl5pPr marL="0" marR="0" lvl="4" indent="0" algn="r" rtl="0">
              <a:spcBef>
                <a:spcPts val="0"/>
              </a:spcBef>
              <a:buNone/>
              <a:defRPr sz="900" b="0" i="0" u="none" strike="noStrike" cap="none">
                <a:solidFill>
                  <a:srgbClr val="888888"/>
                </a:solidFill>
                <a:latin typeface="Calibri"/>
                <a:ea typeface="Calibri"/>
                <a:cs typeface="Calibri"/>
                <a:sym typeface="Calibri"/>
              </a:defRPr>
            </a:lvl5pPr>
            <a:lvl6pPr marL="0" marR="0" lvl="5" indent="0" algn="r" rtl="0">
              <a:spcBef>
                <a:spcPts val="0"/>
              </a:spcBef>
              <a:buNone/>
              <a:defRPr sz="900" b="0" i="0" u="none" strike="noStrike" cap="none">
                <a:solidFill>
                  <a:srgbClr val="888888"/>
                </a:solidFill>
                <a:latin typeface="Calibri"/>
                <a:ea typeface="Calibri"/>
                <a:cs typeface="Calibri"/>
                <a:sym typeface="Calibri"/>
              </a:defRPr>
            </a:lvl6pPr>
            <a:lvl7pPr marL="0" marR="0" lvl="6" indent="0" algn="r" rtl="0">
              <a:spcBef>
                <a:spcPts val="0"/>
              </a:spcBef>
              <a:buNone/>
              <a:defRPr sz="900" b="0" i="0" u="none" strike="noStrike" cap="none">
                <a:solidFill>
                  <a:srgbClr val="888888"/>
                </a:solidFill>
                <a:latin typeface="Calibri"/>
                <a:ea typeface="Calibri"/>
                <a:cs typeface="Calibri"/>
                <a:sym typeface="Calibri"/>
              </a:defRPr>
            </a:lvl7pPr>
            <a:lvl8pPr marL="0" marR="0" lvl="7" indent="0" algn="r" rtl="0">
              <a:spcBef>
                <a:spcPts val="0"/>
              </a:spcBef>
              <a:buNone/>
              <a:defRPr sz="900" b="0" i="0" u="none" strike="noStrike" cap="none">
                <a:solidFill>
                  <a:srgbClr val="888888"/>
                </a:solidFill>
                <a:latin typeface="Calibri"/>
                <a:ea typeface="Calibri"/>
                <a:cs typeface="Calibri"/>
                <a:sym typeface="Calibri"/>
              </a:defRPr>
            </a:lvl8pPr>
            <a:lvl9pPr marL="0" marR="0" lvl="8" indent="0" algn="r" rtl="0">
              <a:spcBef>
                <a:spcPts val="0"/>
              </a:spcBef>
              <a:buNone/>
              <a:defRPr sz="9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fr-FR"/>
              <a:t>‹N°›</a:t>
            </a:fld>
            <a:endParaRPr/>
          </a:p>
        </p:txBody>
      </p:sp>
    </p:spTree>
  </p:cSld>
  <p:clrMap bg1="lt1" tx1="dk1" bg2="dk2" tx2="lt2" accent1="accent1" accent2="accent2" accent3="accent3" accent4="accent4" accent5="accent5" accent6="accent6" hlink="hlink" folHlink="folHlink"/>
  <p:sldLayoutIdLst>
    <p:sldLayoutId id="2147483650" r:id="rId1"/>
    <p:sldLayoutId id="2147483652" r:id="rId2"/>
    <p:sldLayoutId id="2147483653" r:id="rId3"/>
    <p:sldLayoutId id="2147483655" r:id="rId4"/>
    <p:sldLayoutId id="2147483656" r:id="rId5"/>
    <p:sldLayoutId id="2147483657" r:id="rId6"/>
    <p:sldLayoutId id="2147483658" r:id="rId7"/>
    <p:sldLayoutId id="2147483674" r:id="rId8"/>
    <p:sldLayoutId id="2147483677" r:id="rId9"/>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bwMode="gray">
          <a:xfrm>
            <a:off x="359999" y="900000"/>
            <a:ext cx="8424000" cy="720000"/>
          </a:xfrm>
          <a:prstGeom prst="rect">
            <a:avLst/>
          </a:prstGeom>
        </p:spPr>
        <p:txBody>
          <a:bodyPr vert="horz" lIns="0" tIns="0" rIns="0" bIns="0" rtlCol="0" anchor="t" anchorCtr="0">
            <a:noAutofit/>
          </a:bodyPr>
          <a:lstStyle/>
          <a:p>
            <a:r>
              <a:rPr lang="fr-FR" noProof="0" dirty="0"/>
              <a:t>Titre</a:t>
            </a:r>
          </a:p>
        </p:txBody>
      </p:sp>
      <p:sp>
        <p:nvSpPr>
          <p:cNvPr id="3" name="Espace réservé du texte 2"/>
          <p:cNvSpPr>
            <a:spLocks noGrp="1"/>
          </p:cNvSpPr>
          <p:nvPr>
            <p:ph type="body" idx="1"/>
          </p:nvPr>
        </p:nvSpPr>
        <p:spPr bwMode="gray">
          <a:xfrm>
            <a:off x="359999" y="1836000"/>
            <a:ext cx="8424000" cy="2574000"/>
          </a:xfrm>
          <a:prstGeom prst="rect">
            <a:avLst/>
          </a:prstGeom>
        </p:spPr>
        <p:txBody>
          <a:bodyPr vert="horz" lIns="0" tIns="0" rIns="0" bIns="0" rtlCol="0" anchor="t" anchorCtr="0">
            <a:noAutofit/>
          </a:bodyPr>
          <a:lstStyle/>
          <a:p>
            <a:pPr lvl="0"/>
            <a:r>
              <a:rPr lang="fr-FR" noProof="0" dirty="0"/>
              <a:t>Texte de niveau 1</a:t>
            </a:r>
          </a:p>
          <a:p>
            <a:pPr lvl="1"/>
            <a:r>
              <a:rPr lang="fr-FR" noProof="0" dirty="0"/>
              <a:t>Texte de niveau 2</a:t>
            </a:r>
          </a:p>
          <a:p>
            <a:pPr lvl="2"/>
            <a:r>
              <a:rPr lang="fr-FR" noProof="0" dirty="0"/>
              <a:t>Texte de niveau 3</a:t>
            </a:r>
          </a:p>
          <a:p>
            <a:pPr lvl="3"/>
            <a:r>
              <a:rPr lang="fr-FR" noProof="0" dirty="0"/>
              <a:t>Texte de niveau 4</a:t>
            </a:r>
          </a:p>
          <a:p>
            <a:pPr lvl="4"/>
            <a:r>
              <a:rPr lang="fr-FR" noProof="0" dirty="0"/>
              <a:t>Texte de niveau 5</a:t>
            </a:r>
          </a:p>
        </p:txBody>
      </p:sp>
      <p:sp>
        <p:nvSpPr>
          <p:cNvPr id="4" name="Espace réservé de la date 3"/>
          <p:cNvSpPr>
            <a:spLocks noGrp="1"/>
          </p:cNvSpPr>
          <p:nvPr>
            <p:ph type="dt" sz="half" idx="2"/>
          </p:nvPr>
        </p:nvSpPr>
        <p:spPr bwMode="gray">
          <a:xfrm>
            <a:off x="7614000" y="4783500"/>
            <a:ext cx="1170000" cy="360000"/>
          </a:xfrm>
          <a:prstGeom prst="rect">
            <a:avLst/>
          </a:prstGeom>
        </p:spPr>
        <p:txBody>
          <a:bodyPr vert="horz" lIns="0" tIns="0" rIns="0" bIns="0" rtlCol="0" anchor="ctr" anchorCtr="0">
            <a:noAutofit/>
          </a:bodyPr>
          <a:lstStyle>
            <a:lvl1pPr algn="ctr">
              <a:defRPr sz="750" b="1">
                <a:solidFill>
                  <a:schemeClr val="tx1"/>
                </a:solidFill>
              </a:defRPr>
            </a:lvl1pPr>
          </a:lstStyle>
          <a:p>
            <a:pPr algn="r"/>
            <a:r>
              <a:rPr lang="fr-FR" cap="all"/>
              <a:t>XX/XX/XXXX</a:t>
            </a:r>
            <a:endParaRPr lang="fr-FR" cap="all" dirty="0"/>
          </a:p>
        </p:txBody>
      </p:sp>
      <p:sp>
        <p:nvSpPr>
          <p:cNvPr id="5" name="Espace réservé du pied de page 4"/>
          <p:cNvSpPr>
            <a:spLocks noGrp="1"/>
          </p:cNvSpPr>
          <p:nvPr>
            <p:ph type="ftr" sz="quarter" idx="3"/>
          </p:nvPr>
        </p:nvSpPr>
        <p:spPr bwMode="gray">
          <a:xfrm>
            <a:off x="360000" y="4783500"/>
            <a:ext cx="5904000" cy="360000"/>
          </a:xfrm>
          <a:prstGeom prst="rect">
            <a:avLst/>
          </a:prstGeom>
        </p:spPr>
        <p:txBody>
          <a:bodyPr vert="horz" lIns="0" tIns="0" rIns="0" bIns="0" rtlCol="0" anchor="ctr" anchorCtr="0">
            <a:noAutofit/>
          </a:bodyPr>
          <a:lstStyle>
            <a:lvl1pPr algn="l">
              <a:defRPr sz="750" b="1">
                <a:solidFill>
                  <a:schemeClr val="tx1"/>
                </a:solidFill>
              </a:defRPr>
            </a:lvl1pPr>
          </a:lstStyle>
          <a:p>
            <a:r>
              <a:rPr lang="fr-FR" dirty="0"/>
              <a:t>Intitulé de la direction ou de l’organisme rattaché</a:t>
            </a:r>
          </a:p>
        </p:txBody>
      </p:sp>
      <p:sp>
        <p:nvSpPr>
          <p:cNvPr id="6" name="Espace réservé du numéro de diapositive 5"/>
          <p:cNvSpPr>
            <a:spLocks noGrp="1"/>
          </p:cNvSpPr>
          <p:nvPr>
            <p:ph type="sldNum" sz="quarter" idx="4"/>
          </p:nvPr>
        </p:nvSpPr>
        <p:spPr bwMode="gray">
          <a:xfrm>
            <a:off x="6264000" y="4783500"/>
            <a:ext cx="1350000" cy="360000"/>
          </a:xfrm>
          <a:prstGeom prst="rect">
            <a:avLst/>
          </a:prstGeom>
        </p:spPr>
        <p:txBody>
          <a:bodyPr vert="horz" lIns="0" tIns="0" rIns="0" bIns="0" rtlCol="0" anchor="ctr" anchorCtr="0">
            <a:noAutofit/>
          </a:bodyPr>
          <a:lstStyle>
            <a:lvl1pPr algn="r">
              <a:defRPr sz="750" b="1">
                <a:solidFill>
                  <a:schemeClr val="tx1"/>
                </a:solidFill>
              </a:defRPr>
            </a:lvl1pPr>
          </a:lstStyle>
          <a:p>
            <a:fld id="{733122C9-A0B9-462F-8757-0847AD287B63}" type="slidenum">
              <a:rPr lang="fr-FR" smtClean="0"/>
              <a:pPr/>
              <a:t>‹N°›</a:t>
            </a:fld>
            <a:endParaRPr lang="fr-FR" dirty="0"/>
          </a:p>
        </p:txBody>
      </p:sp>
      <p:cxnSp>
        <p:nvCxnSpPr>
          <p:cNvPr id="10" name="Connecteur droit 9"/>
          <p:cNvCxnSpPr/>
          <p:nvPr userDrawn="1"/>
        </p:nvCxnSpPr>
        <p:spPr bwMode="gray">
          <a:xfrm>
            <a:off x="360000" y="4784400"/>
            <a:ext cx="8424000" cy="0"/>
          </a:xfrm>
          <a:prstGeom prst="line">
            <a:avLst/>
          </a:prstGeom>
          <a:ln w="10160">
            <a:solidFill>
              <a:schemeClr val="tx1"/>
            </a:solidFill>
          </a:ln>
        </p:spPr>
        <p:style>
          <a:lnRef idx="1">
            <a:schemeClr val="accent1"/>
          </a:lnRef>
          <a:fillRef idx="0">
            <a:schemeClr val="accent1"/>
          </a:fillRef>
          <a:effectRef idx="0">
            <a:schemeClr val="accent1"/>
          </a:effectRef>
          <a:fontRef idx="minor">
            <a:schemeClr val="tx1"/>
          </a:fontRef>
        </p:style>
      </p:cxnSp>
      <p:pic>
        <p:nvPicPr>
          <p:cNvPr id="8" name="Image 7">
            <a:extLst>
              <a:ext uri="{FF2B5EF4-FFF2-40B4-BE49-F238E27FC236}">
                <a16:creationId xmlns:a16="http://schemas.microsoft.com/office/drawing/2014/main" id="{8EA4463B-84D0-EC4C-A81F-2D75E03D7B39}"/>
              </a:ext>
            </a:extLst>
          </p:cNvPr>
          <p:cNvPicPr>
            <a:picLocks noChangeAspect="1"/>
          </p:cNvPicPr>
          <p:nvPr userDrawn="1"/>
        </p:nvPicPr>
        <p:blipFill>
          <a:blip r:embed="rId7">
            <a:extLst>
              <a:ext uri="{28A0092B-C50C-407E-A947-70E740481C1C}">
                <a14:useLocalDpi xmlns:a14="http://schemas.microsoft.com/office/drawing/2010/main" val="0"/>
              </a:ext>
            </a:extLst>
          </a:blip>
          <a:stretch>
            <a:fillRect/>
          </a:stretch>
        </p:blipFill>
        <p:spPr>
          <a:xfrm>
            <a:off x="323528" y="108000"/>
            <a:ext cx="684000" cy="684000"/>
          </a:xfrm>
          <a:prstGeom prst="rect">
            <a:avLst/>
          </a:prstGeom>
        </p:spPr>
      </p:pic>
    </p:spTree>
    <p:extLst>
      <p:ext uri="{BB962C8B-B14F-4D97-AF65-F5344CB8AC3E}">
        <p14:creationId xmlns:p14="http://schemas.microsoft.com/office/powerpoint/2010/main" val="273515014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Lst>
  <p:hf hdr="0"/>
  <p:txStyles>
    <p:titleStyle>
      <a:lvl1pPr algn="l" defTabSz="914400" rtl="0" eaLnBrk="1" latinLnBrk="0" hangingPunct="1">
        <a:lnSpc>
          <a:spcPct val="90000"/>
        </a:lnSpc>
        <a:spcBef>
          <a:spcPct val="0"/>
        </a:spcBef>
        <a:buNone/>
        <a:defRPr sz="2550" b="1" kern="1200">
          <a:solidFill>
            <a:schemeClr val="tx1"/>
          </a:solidFill>
          <a:latin typeface="+mj-lt"/>
          <a:ea typeface="+mj-ea"/>
          <a:cs typeface="+mj-cs"/>
        </a:defRPr>
      </a:lvl1pPr>
    </p:titleStyle>
    <p:bodyStyle>
      <a:lvl1pPr marL="0" indent="0" algn="l" defTabSz="914400" rtl="0" eaLnBrk="1" latinLnBrk="0" hangingPunct="1">
        <a:lnSpc>
          <a:spcPct val="100000"/>
        </a:lnSpc>
        <a:spcBef>
          <a:spcPts val="0"/>
        </a:spcBef>
        <a:spcAft>
          <a:spcPts val="500"/>
        </a:spcAft>
        <a:buFont typeface="Arial" pitchFamily="34" charset="0"/>
        <a:buNone/>
        <a:defRPr sz="1050" b="0" kern="1200">
          <a:solidFill>
            <a:schemeClr val="tx1"/>
          </a:solidFill>
          <a:latin typeface="+mn-lt"/>
          <a:ea typeface="+mn-ea"/>
          <a:cs typeface="+mn-cs"/>
        </a:defRPr>
      </a:lvl1pPr>
      <a:lvl2pPr marL="252000" indent="-72000" algn="l" defTabSz="914400" rtl="0" eaLnBrk="1" latinLnBrk="0" hangingPunct="1">
        <a:lnSpc>
          <a:spcPct val="100000"/>
        </a:lnSpc>
        <a:spcBef>
          <a:spcPts val="600"/>
        </a:spcBef>
        <a:spcAft>
          <a:spcPts val="600"/>
        </a:spcAft>
        <a:buFont typeface="Arial" pitchFamily="34" charset="0"/>
        <a:buChar char="•"/>
        <a:defRPr sz="950" kern="1200">
          <a:solidFill>
            <a:schemeClr val="tx1"/>
          </a:solidFill>
          <a:latin typeface="+mn-lt"/>
          <a:ea typeface="+mn-ea"/>
          <a:cs typeface="+mn-cs"/>
        </a:defRPr>
      </a:lvl2pPr>
      <a:lvl3pPr marL="432000" indent="-72000" algn="l" defTabSz="914400" rtl="0" eaLnBrk="1" latinLnBrk="0" hangingPunct="1">
        <a:lnSpc>
          <a:spcPct val="100000"/>
        </a:lnSpc>
        <a:spcBef>
          <a:spcPts val="100"/>
        </a:spcBef>
        <a:spcAft>
          <a:spcPts val="100"/>
        </a:spcAft>
        <a:buSzPct val="100000"/>
        <a:buFont typeface="Arial" pitchFamily="34" charset="0"/>
        <a:buChar char="•"/>
        <a:defRPr sz="850" kern="1200">
          <a:solidFill>
            <a:schemeClr val="tx1"/>
          </a:solidFill>
          <a:latin typeface="+mn-lt"/>
          <a:ea typeface="+mn-ea"/>
          <a:cs typeface="+mn-cs"/>
        </a:defRPr>
      </a:lvl3pPr>
      <a:lvl4pPr marL="612000" indent="-72000" algn="l" defTabSz="914400" rtl="0" eaLnBrk="1" latinLnBrk="0" hangingPunct="1">
        <a:lnSpc>
          <a:spcPct val="100000"/>
        </a:lnSpc>
        <a:spcBef>
          <a:spcPts val="100"/>
        </a:spcBef>
        <a:spcAft>
          <a:spcPts val="100"/>
        </a:spcAft>
        <a:buSzPct val="100000"/>
        <a:buFont typeface="Arial" pitchFamily="34" charset="0"/>
        <a:buChar char="•"/>
        <a:defRPr sz="750" kern="1200">
          <a:solidFill>
            <a:schemeClr val="tx1"/>
          </a:solidFill>
          <a:latin typeface="+mn-lt"/>
          <a:ea typeface="+mn-ea"/>
          <a:cs typeface="+mn-cs"/>
        </a:defRPr>
      </a:lvl4pPr>
      <a:lvl5pPr marL="828000" indent="-72000" algn="l" defTabSz="914400" rtl="0" eaLnBrk="1" latinLnBrk="0" hangingPunct="1">
        <a:lnSpc>
          <a:spcPct val="100000"/>
        </a:lnSpc>
        <a:spcBef>
          <a:spcPts val="100"/>
        </a:spcBef>
        <a:spcAft>
          <a:spcPts val="100"/>
        </a:spcAft>
        <a:buSzPct val="100000"/>
        <a:buFont typeface="Arial" pitchFamily="34" charset="0"/>
        <a:buChar char="•"/>
        <a:defRPr sz="7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bwMode="gray">
          <a:xfrm>
            <a:off x="359999" y="900000"/>
            <a:ext cx="8424000" cy="720000"/>
          </a:xfrm>
          <a:prstGeom prst="rect">
            <a:avLst/>
          </a:prstGeom>
        </p:spPr>
        <p:txBody>
          <a:bodyPr vert="horz" lIns="0" tIns="0" rIns="0" bIns="0" rtlCol="0" anchor="t" anchorCtr="0">
            <a:noAutofit/>
          </a:bodyPr>
          <a:lstStyle/>
          <a:p>
            <a:r>
              <a:rPr lang="fr-FR" noProof="0" dirty="0"/>
              <a:t>Titre</a:t>
            </a:r>
          </a:p>
        </p:txBody>
      </p:sp>
      <p:sp>
        <p:nvSpPr>
          <p:cNvPr id="3" name="Espace réservé du texte 2"/>
          <p:cNvSpPr>
            <a:spLocks noGrp="1"/>
          </p:cNvSpPr>
          <p:nvPr>
            <p:ph type="body" idx="1"/>
          </p:nvPr>
        </p:nvSpPr>
        <p:spPr bwMode="gray">
          <a:xfrm>
            <a:off x="359999" y="1836000"/>
            <a:ext cx="8424000" cy="2574000"/>
          </a:xfrm>
          <a:prstGeom prst="rect">
            <a:avLst/>
          </a:prstGeom>
        </p:spPr>
        <p:txBody>
          <a:bodyPr vert="horz" lIns="0" tIns="0" rIns="0" bIns="0" rtlCol="0" anchor="t" anchorCtr="0">
            <a:noAutofit/>
          </a:bodyPr>
          <a:lstStyle/>
          <a:p>
            <a:pPr lvl="0"/>
            <a:r>
              <a:rPr lang="fr-FR" noProof="0" dirty="0"/>
              <a:t>Texte de niveau 1</a:t>
            </a:r>
          </a:p>
          <a:p>
            <a:pPr lvl="1"/>
            <a:r>
              <a:rPr lang="fr-FR" noProof="0" dirty="0"/>
              <a:t>Texte de niveau 2</a:t>
            </a:r>
          </a:p>
          <a:p>
            <a:pPr lvl="2"/>
            <a:r>
              <a:rPr lang="fr-FR" noProof="0" dirty="0"/>
              <a:t>Texte de niveau 3</a:t>
            </a:r>
          </a:p>
          <a:p>
            <a:pPr lvl="3"/>
            <a:r>
              <a:rPr lang="fr-FR" noProof="0" dirty="0"/>
              <a:t>Texte de niveau 4</a:t>
            </a:r>
          </a:p>
          <a:p>
            <a:pPr lvl="4"/>
            <a:r>
              <a:rPr lang="fr-FR" noProof="0" dirty="0"/>
              <a:t>Texte de niveau 5</a:t>
            </a:r>
          </a:p>
        </p:txBody>
      </p:sp>
      <p:sp>
        <p:nvSpPr>
          <p:cNvPr id="4" name="Espace réservé de la date 3"/>
          <p:cNvSpPr>
            <a:spLocks noGrp="1"/>
          </p:cNvSpPr>
          <p:nvPr>
            <p:ph type="dt" sz="half" idx="2"/>
          </p:nvPr>
        </p:nvSpPr>
        <p:spPr bwMode="gray">
          <a:xfrm>
            <a:off x="7614000" y="4783500"/>
            <a:ext cx="1170000" cy="360000"/>
          </a:xfrm>
          <a:prstGeom prst="rect">
            <a:avLst/>
          </a:prstGeom>
        </p:spPr>
        <p:txBody>
          <a:bodyPr vert="horz" lIns="0" tIns="0" rIns="0" bIns="0" rtlCol="0" anchor="ctr" anchorCtr="0">
            <a:noAutofit/>
          </a:bodyPr>
          <a:lstStyle>
            <a:lvl1pPr algn="ctr">
              <a:defRPr sz="750" b="1">
                <a:solidFill>
                  <a:schemeClr val="tx1"/>
                </a:solidFill>
              </a:defRPr>
            </a:lvl1pPr>
          </a:lstStyle>
          <a:p>
            <a:pPr algn="r"/>
            <a:r>
              <a:rPr lang="fr-FR" cap="all"/>
              <a:t>XX/XX/XXXX</a:t>
            </a:r>
            <a:endParaRPr lang="fr-FR" cap="all" dirty="0"/>
          </a:p>
        </p:txBody>
      </p:sp>
      <p:sp>
        <p:nvSpPr>
          <p:cNvPr id="5" name="Espace réservé du pied de page 4"/>
          <p:cNvSpPr>
            <a:spLocks noGrp="1"/>
          </p:cNvSpPr>
          <p:nvPr>
            <p:ph type="ftr" sz="quarter" idx="3"/>
          </p:nvPr>
        </p:nvSpPr>
        <p:spPr bwMode="gray">
          <a:xfrm>
            <a:off x="360000" y="4783500"/>
            <a:ext cx="5904000" cy="360000"/>
          </a:xfrm>
          <a:prstGeom prst="rect">
            <a:avLst/>
          </a:prstGeom>
        </p:spPr>
        <p:txBody>
          <a:bodyPr vert="horz" lIns="0" tIns="0" rIns="0" bIns="0" rtlCol="0" anchor="ctr" anchorCtr="0">
            <a:noAutofit/>
          </a:bodyPr>
          <a:lstStyle>
            <a:lvl1pPr algn="l">
              <a:defRPr sz="750" b="1">
                <a:solidFill>
                  <a:schemeClr val="tx1"/>
                </a:solidFill>
              </a:defRPr>
            </a:lvl1pPr>
          </a:lstStyle>
          <a:p>
            <a:r>
              <a:rPr lang="fr-FR" dirty="0"/>
              <a:t>Intitulé de la direction ou de l’organisme rattaché</a:t>
            </a:r>
          </a:p>
        </p:txBody>
      </p:sp>
      <p:sp>
        <p:nvSpPr>
          <p:cNvPr id="6" name="Espace réservé du numéro de diapositive 5"/>
          <p:cNvSpPr>
            <a:spLocks noGrp="1"/>
          </p:cNvSpPr>
          <p:nvPr>
            <p:ph type="sldNum" sz="quarter" idx="4"/>
          </p:nvPr>
        </p:nvSpPr>
        <p:spPr bwMode="gray">
          <a:xfrm>
            <a:off x="6264000" y="4783500"/>
            <a:ext cx="1350000" cy="360000"/>
          </a:xfrm>
          <a:prstGeom prst="rect">
            <a:avLst/>
          </a:prstGeom>
        </p:spPr>
        <p:txBody>
          <a:bodyPr vert="horz" lIns="0" tIns="0" rIns="0" bIns="0" rtlCol="0" anchor="ctr" anchorCtr="0">
            <a:noAutofit/>
          </a:bodyPr>
          <a:lstStyle>
            <a:lvl1pPr algn="r">
              <a:defRPr sz="750" b="1">
                <a:solidFill>
                  <a:schemeClr val="tx1"/>
                </a:solidFill>
              </a:defRPr>
            </a:lvl1pPr>
          </a:lstStyle>
          <a:p>
            <a:fld id="{733122C9-A0B9-462F-8757-0847AD287B63}" type="slidenum">
              <a:rPr lang="fr-FR" smtClean="0"/>
              <a:pPr/>
              <a:t>‹N°›</a:t>
            </a:fld>
            <a:endParaRPr lang="fr-FR" dirty="0"/>
          </a:p>
        </p:txBody>
      </p:sp>
      <p:cxnSp>
        <p:nvCxnSpPr>
          <p:cNvPr id="10" name="Connecteur droit 9"/>
          <p:cNvCxnSpPr/>
          <p:nvPr userDrawn="1"/>
        </p:nvCxnSpPr>
        <p:spPr bwMode="gray">
          <a:xfrm>
            <a:off x="360000" y="4784400"/>
            <a:ext cx="8424000" cy="0"/>
          </a:xfrm>
          <a:prstGeom prst="line">
            <a:avLst/>
          </a:prstGeom>
          <a:ln w="10160">
            <a:solidFill>
              <a:schemeClr val="tx1"/>
            </a:solidFill>
          </a:ln>
        </p:spPr>
        <p:style>
          <a:lnRef idx="1">
            <a:schemeClr val="accent1"/>
          </a:lnRef>
          <a:fillRef idx="0">
            <a:schemeClr val="accent1"/>
          </a:fillRef>
          <a:effectRef idx="0">
            <a:schemeClr val="accent1"/>
          </a:effectRef>
          <a:fontRef idx="minor">
            <a:schemeClr val="tx1"/>
          </a:fontRef>
        </p:style>
      </p:cxnSp>
      <p:pic>
        <p:nvPicPr>
          <p:cNvPr id="8" name="Image 7">
            <a:extLst>
              <a:ext uri="{FF2B5EF4-FFF2-40B4-BE49-F238E27FC236}">
                <a16:creationId xmlns:a16="http://schemas.microsoft.com/office/drawing/2014/main" id="{8EA4463B-84D0-EC4C-A81F-2D75E03D7B39}"/>
              </a:ext>
            </a:extLst>
          </p:cNvPr>
          <p:cNvPicPr>
            <a:picLocks noChangeAspect="1"/>
          </p:cNvPicPr>
          <p:nvPr userDrawn="1"/>
        </p:nvPicPr>
        <p:blipFill>
          <a:blip r:embed="rId7"/>
          <a:stretch>
            <a:fillRect/>
          </a:stretch>
        </p:blipFill>
        <p:spPr>
          <a:xfrm>
            <a:off x="323528" y="108000"/>
            <a:ext cx="684000" cy="684000"/>
          </a:xfrm>
          <a:prstGeom prst="rect">
            <a:avLst/>
          </a:prstGeom>
        </p:spPr>
      </p:pic>
    </p:spTree>
    <p:extLst>
      <p:ext uri="{BB962C8B-B14F-4D97-AF65-F5344CB8AC3E}">
        <p14:creationId xmlns:p14="http://schemas.microsoft.com/office/powerpoint/2010/main" val="398332452"/>
      </p:ext>
    </p:extLst>
  </p:cSld>
  <p:clrMap bg1="lt1" tx1="dk1" bg2="lt2" tx2="dk2" accent1="accent1" accent2="accent2" accent3="accent3" accent4="accent4" accent5="accent5" accent6="accent6" hlink="hlink" folHlink="folHlink"/>
  <p:sldLayoutIdLst>
    <p:sldLayoutId id="2147483667" r:id="rId1"/>
    <p:sldLayoutId id="2147483668" r:id="rId2"/>
    <p:sldLayoutId id="2147483669" r:id="rId3"/>
    <p:sldLayoutId id="2147483670" r:id="rId4"/>
    <p:sldLayoutId id="2147483671" r:id="rId5"/>
  </p:sldLayoutIdLst>
  <p:hf hdr="0"/>
  <p:txStyles>
    <p:titleStyle>
      <a:lvl1pPr algn="l" defTabSz="914400" rtl="0" eaLnBrk="1" latinLnBrk="0" hangingPunct="1">
        <a:lnSpc>
          <a:spcPct val="90000"/>
        </a:lnSpc>
        <a:spcBef>
          <a:spcPct val="0"/>
        </a:spcBef>
        <a:buNone/>
        <a:defRPr sz="2550" b="1" kern="1200">
          <a:solidFill>
            <a:schemeClr val="tx1"/>
          </a:solidFill>
          <a:latin typeface="+mj-lt"/>
          <a:ea typeface="+mj-ea"/>
          <a:cs typeface="+mj-cs"/>
        </a:defRPr>
      </a:lvl1pPr>
    </p:titleStyle>
    <p:bodyStyle>
      <a:lvl1pPr marL="0" indent="0" algn="l" defTabSz="914400" rtl="0" eaLnBrk="1" latinLnBrk="0" hangingPunct="1">
        <a:lnSpc>
          <a:spcPct val="100000"/>
        </a:lnSpc>
        <a:spcBef>
          <a:spcPts val="0"/>
        </a:spcBef>
        <a:spcAft>
          <a:spcPts val="500"/>
        </a:spcAft>
        <a:buFont typeface="Arial" pitchFamily="34" charset="0"/>
        <a:buNone/>
        <a:defRPr sz="1050" b="0" kern="1200">
          <a:solidFill>
            <a:schemeClr val="tx1"/>
          </a:solidFill>
          <a:latin typeface="+mn-lt"/>
          <a:ea typeface="+mn-ea"/>
          <a:cs typeface="+mn-cs"/>
        </a:defRPr>
      </a:lvl1pPr>
      <a:lvl2pPr marL="252000" indent="-72000" algn="l" defTabSz="914400" rtl="0" eaLnBrk="1" latinLnBrk="0" hangingPunct="1">
        <a:lnSpc>
          <a:spcPct val="100000"/>
        </a:lnSpc>
        <a:spcBef>
          <a:spcPts val="600"/>
        </a:spcBef>
        <a:spcAft>
          <a:spcPts val="600"/>
        </a:spcAft>
        <a:buFont typeface="Arial" pitchFamily="34" charset="0"/>
        <a:buChar char="•"/>
        <a:defRPr sz="950" kern="1200">
          <a:solidFill>
            <a:schemeClr val="tx1"/>
          </a:solidFill>
          <a:latin typeface="+mn-lt"/>
          <a:ea typeface="+mn-ea"/>
          <a:cs typeface="+mn-cs"/>
        </a:defRPr>
      </a:lvl2pPr>
      <a:lvl3pPr marL="432000" indent="-72000" algn="l" defTabSz="914400" rtl="0" eaLnBrk="1" latinLnBrk="0" hangingPunct="1">
        <a:lnSpc>
          <a:spcPct val="100000"/>
        </a:lnSpc>
        <a:spcBef>
          <a:spcPts val="100"/>
        </a:spcBef>
        <a:spcAft>
          <a:spcPts val="100"/>
        </a:spcAft>
        <a:buSzPct val="100000"/>
        <a:buFont typeface="Arial" pitchFamily="34" charset="0"/>
        <a:buChar char="•"/>
        <a:defRPr sz="850" kern="1200">
          <a:solidFill>
            <a:schemeClr val="tx1"/>
          </a:solidFill>
          <a:latin typeface="+mn-lt"/>
          <a:ea typeface="+mn-ea"/>
          <a:cs typeface="+mn-cs"/>
        </a:defRPr>
      </a:lvl3pPr>
      <a:lvl4pPr marL="612000" indent="-72000" algn="l" defTabSz="914400" rtl="0" eaLnBrk="1" latinLnBrk="0" hangingPunct="1">
        <a:lnSpc>
          <a:spcPct val="100000"/>
        </a:lnSpc>
        <a:spcBef>
          <a:spcPts val="100"/>
        </a:spcBef>
        <a:spcAft>
          <a:spcPts val="100"/>
        </a:spcAft>
        <a:buSzPct val="100000"/>
        <a:buFont typeface="Arial" pitchFamily="34" charset="0"/>
        <a:buChar char="•"/>
        <a:defRPr sz="750" kern="1200">
          <a:solidFill>
            <a:schemeClr val="tx1"/>
          </a:solidFill>
          <a:latin typeface="+mn-lt"/>
          <a:ea typeface="+mn-ea"/>
          <a:cs typeface="+mn-cs"/>
        </a:defRPr>
      </a:lvl4pPr>
      <a:lvl5pPr marL="828000" indent="-72000" algn="l" defTabSz="914400" rtl="0" eaLnBrk="1" latinLnBrk="0" hangingPunct="1">
        <a:lnSpc>
          <a:spcPct val="100000"/>
        </a:lnSpc>
        <a:spcBef>
          <a:spcPts val="100"/>
        </a:spcBef>
        <a:spcAft>
          <a:spcPts val="100"/>
        </a:spcAft>
        <a:buSzPct val="100000"/>
        <a:buFont typeface="Arial" pitchFamily="34" charset="0"/>
        <a:buChar char="•"/>
        <a:defRPr sz="7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bwMode="gray">
          <a:xfrm>
            <a:off x="359999" y="900000"/>
            <a:ext cx="8424000" cy="720000"/>
          </a:xfrm>
          <a:prstGeom prst="rect">
            <a:avLst/>
          </a:prstGeom>
        </p:spPr>
        <p:txBody>
          <a:bodyPr vert="horz" lIns="0" tIns="0" rIns="0" bIns="0" rtlCol="0" anchor="t" anchorCtr="0">
            <a:noAutofit/>
          </a:bodyPr>
          <a:lstStyle/>
          <a:p>
            <a:r>
              <a:rPr lang="fr-FR" noProof="0" dirty="0"/>
              <a:t>Titre</a:t>
            </a:r>
          </a:p>
        </p:txBody>
      </p:sp>
      <p:sp>
        <p:nvSpPr>
          <p:cNvPr id="3" name="Espace réservé du texte 2"/>
          <p:cNvSpPr>
            <a:spLocks noGrp="1"/>
          </p:cNvSpPr>
          <p:nvPr>
            <p:ph type="body" idx="1"/>
          </p:nvPr>
        </p:nvSpPr>
        <p:spPr bwMode="gray">
          <a:xfrm>
            <a:off x="359999" y="1836000"/>
            <a:ext cx="8424000" cy="2574000"/>
          </a:xfrm>
          <a:prstGeom prst="rect">
            <a:avLst/>
          </a:prstGeom>
        </p:spPr>
        <p:txBody>
          <a:bodyPr vert="horz" lIns="0" tIns="0" rIns="0" bIns="0" rtlCol="0" anchor="t" anchorCtr="0">
            <a:noAutofit/>
          </a:bodyPr>
          <a:lstStyle/>
          <a:p>
            <a:pPr lvl="0"/>
            <a:r>
              <a:rPr lang="fr-FR" noProof="0" dirty="0"/>
              <a:t>Texte de niveau 1</a:t>
            </a:r>
          </a:p>
          <a:p>
            <a:pPr lvl="1"/>
            <a:r>
              <a:rPr lang="fr-FR" noProof="0" dirty="0"/>
              <a:t>Texte de niveau 2</a:t>
            </a:r>
          </a:p>
          <a:p>
            <a:pPr lvl="2"/>
            <a:r>
              <a:rPr lang="fr-FR" noProof="0" dirty="0"/>
              <a:t>Texte de niveau 3</a:t>
            </a:r>
          </a:p>
          <a:p>
            <a:pPr lvl="3"/>
            <a:r>
              <a:rPr lang="fr-FR" noProof="0" dirty="0"/>
              <a:t>Texte de niveau 4</a:t>
            </a:r>
          </a:p>
          <a:p>
            <a:pPr lvl="4"/>
            <a:r>
              <a:rPr lang="fr-FR" noProof="0" dirty="0"/>
              <a:t>Texte de niveau 5</a:t>
            </a:r>
          </a:p>
        </p:txBody>
      </p:sp>
      <p:sp>
        <p:nvSpPr>
          <p:cNvPr id="5" name="Espace réservé du pied de page 4"/>
          <p:cNvSpPr>
            <a:spLocks noGrp="1"/>
          </p:cNvSpPr>
          <p:nvPr>
            <p:ph type="ftr" sz="quarter" idx="3"/>
          </p:nvPr>
        </p:nvSpPr>
        <p:spPr bwMode="gray">
          <a:xfrm>
            <a:off x="360000" y="4783500"/>
            <a:ext cx="8532480" cy="360000"/>
          </a:xfrm>
          <a:prstGeom prst="rect">
            <a:avLst/>
          </a:prstGeom>
        </p:spPr>
        <p:txBody>
          <a:bodyPr vert="horz" lIns="0" tIns="0" rIns="0" bIns="0" rtlCol="0" anchor="ctr" anchorCtr="0">
            <a:noAutofit/>
          </a:bodyPr>
          <a:lstStyle>
            <a:lvl1pPr algn="l">
              <a:defRPr sz="750" b="1">
                <a:solidFill>
                  <a:schemeClr val="tx1"/>
                </a:solidFill>
              </a:defRPr>
            </a:lvl1pPr>
          </a:lstStyle>
          <a:p>
            <a:r>
              <a:rPr lang="fr-FR" dirty="0"/>
              <a:t>Direction générale de l’enseignement scolaire – Bureau de la formation des personnels enseignants et d’éducation (C1-2) – Bureau de l’innovation pédagogique (C1-1)</a:t>
            </a:r>
          </a:p>
        </p:txBody>
      </p:sp>
      <p:cxnSp>
        <p:nvCxnSpPr>
          <p:cNvPr id="10" name="Connecteur droit 9"/>
          <p:cNvCxnSpPr/>
          <p:nvPr userDrawn="1"/>
        </p:nvCxnSpPr>
        <p:spPr bwMode="gray">
          <a:xfrm>
            <a:off x="360000" y="4784400"/>
            <a:ext cx="8424000" cy="0"/>
          </a:xfrm>
          <a:prstGeom prst="line">
            <a:avLst/>
          </a:prstGeom>
          <a:ln w="10160">
            <a:solidFill>
              <a:schemeClr val="tx1"/>
            </a:solidFill>
          </a:ln>
        </p:spPr>
        <p:style>
          <a:lnRef idx="1">
            <a:schemeClr val="accent1"/>
          </a:lnRef>
          <a:fillRef idx="0">
            <a:schemeClr val="accent1"/>
          </a:fillRef>
          <a:effectRef idx="0">
            <a:schemeClr val="accent1"/>
          </a:effectRef>
          <a:fontRef idx="minor">
            <a:schemeClr val="tx1"/>
          </a:fontRef>
        </p:style>
      </p:cxnSp>
      <p:pic>
        <p:nvPicPr>
          <p:cNvPr id="3074" name="Picture 2" descr="C:\Users\jsavidan\Searches\Pictures\2020_logo_MENJS_jpg.jpg"/>
          <p:cNvPicPr>
            <a:picLocks noChangeAspect="1" noChangeArrowheads="1"/>
          </p:cNvPicPr>
          <p:nvPr userDrawn="1"/>
        </p:nvPicPr>
        <p:blipFill>
          <a:blip r:embed="rId7">
            <a:extLst>
              <a:ext uri="{28A0092B-C50C-407E-A947-70E740481C1C}">
                <a14:useLocalDpi xmlns:a14="http://schemas.microsoft.com/office/drawing/2010/main" val="0"/>
              </a:ext>
            </a:extLst>
          </a:blip>
          <a:srcRect/>
          <a:stretch>
            <a:fillRect/>
          </a:stretch>
        </p:blipFill>
        <p:spPr bwMode="auto">
          <a:xfrm>
            <a:off x="360000" y="195486"/>
            <a:ext cx="622800" cy="6228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33077811"/>
      </p:ext>
    </p:extLst>
  </p:cSld>
  <p:clrMap bg1="lt1" tx1="dk1" bg2="lt2" tx2="dk2" accent1="accent1" accent2="accent2" accent3="accent3" accent4="accent4" accent5="accent5" accent6="accent6" hlink="hlink" folHlink="folHlink"/>
  <p:sldLayoutIdLst>
    <p:sldLayoutId id="2147483679" r:id="rId1"/>
    <p:sldLayoutId id="2147483680" r:id="rId2"/>
    <p:sldLayoutId id="2147483681" r:id="rId3"/>
    <p:sldLayoutId id="2147483682" r:id="rId4"/>
    <p:sldLayoutId id="2147483683" r:id="rId5"/>
  </p:sldLayoutIdLst>
  <p:hf hdr="0"/>
  <p:txStyles>
    <p:titleStyle>
      <a:lvl1pPr algn="l" defTabSz="914400" rtl="0" eaLnBrk="1" latinLnBrk="0" hangingPunct="1">
        <a:lnSpc>
          <a:spcPct val="90000"/>
        </a:lnSpc>
        <a:spcBef>
          <a:spcPct val="0"/>
        </a:spcBef>
        <a:buNone/>
        <a:defRPr sz="2550" b="1" kern="1200">
          <a:solidFill>
            <a:schemeClr val="tx1"/>
          </a:solidFill>
          <a:latin typeface="+mj-lt"/>
          <a:ea typeface="+mj-ea"/>
          <a:cs typeface="+mj-cs"/>
        </a:defRPr>
      </a:lvl1pPr>
    </p:titleStyle>
    <p:bodyStyle>
      <a:lvl1pPr marL="0" indent="0" algn="l" defTabSz="914400" rtl="0" eaLnBrk="1" latinLnBrk="0" hangingPunct="1">
        <a:lnSpc>
          <a:spcPct val="100000"/>
        </a:lnSpc>
        <a:spcBef>
          <a:spcPts val="0"/>
        </a:spcBef>
        <a:spcAft>
          <a:spcPts val="500"/>
        </a:spcAft>
        <a:buFont typeface="Arial" pitchFamily="34" charset="0"/>
        <a:buNone/>
        <a:defRPr sz="1050" b="0" kern="1200">
          <a:solidFill>
            <a:schemeClr val="tx1"/>
          </a:solidFill>
          <a:latin typeface="+mn-lt"/>
          <a:ea typeface="+mn-ea"/>
          <a:cs typeface="+mn-cs"/>
        </a:defRPr>
      </a:lvl1pPr>
      <a:lvl2pPr marL="252000" indent="-72000" algn="l" defTabSz="914400" rtl="0" eaLnBrk="1" latinLnBrk="0" hangingPunct="1">
        <a:lnSpc>
          <a:spcPct val="100000"/>
        </a:lnSpc>
        <a:spcBef>
          <a:spcPts val="600"/>
        </a:spcBef>
        <a:spcAft>
          <a:spcPts val="600"/>
        </a:spcAft>
        <a:buFont typeface="Arial" pitchFamily="34" charset="0"/>
        <a:buChar char="•"/>
        <a:defRPr sz="950" kern="1200">
          <a:solidFill>
            <a:schemeClr val="tx1"/>
          </a:solidFill>
          <a:latin typeface="+mn-lt"/>
          <a:ea typeface="+mn-ea"/>
          <a:cs typeface="+mn-cs"/>
        </a:defRPr>
      </a:lvl2pPr>
      <a:lvl3pPr marL="432000" indent="-72000" algn="l" defTabSz="914400" rtl="0" eaLnBrk="1" latinLnBrk="0" hangingPunct="1">
        <a:lnSpc>
          <a:spcPct val="100000"/>
        </a:lnSpc>
        <a:spcBef>
          <a:spcPts val="100"/>
        </a:spcBef>
        <a:spcAft>
          <a:spcPts val="100"/>
        </a:spcAft>
        <a:buSzPct val="100000"/>
        <a:buFont typeface="Arial" pitchFamily="34" charset="0"/>
        <a:buChar char="•"/>
        <a:defRPr sz="850" kern="1200">
          <a:solidFill>
            <a:schemeClr val="tx1"/>
          </a:solidFill>
          <a:latin typeface="+mn-lt"/>
          <a:ea typeface="+mn-ea"/>
          <a:cs typeface="+mn-cs"/>
        </a:defRPr>
      </a:lvl3pPr>
      <a:lvl4pPr marL="612000" indent="-72000" algn="l" defTabSz="914400" rtl="0" eaLnBrk="1" latinLnBrk="0" hangingPunct="1">
        <a:lnSpc>
          <a:spcPct val="100000"/>
        </a:lnSpc>
        <a:spcBef>
          <a:spcPts val="100"/>
        </a:spcBef>
        <a:spcAft>
          <a:spcPts val="100"/>
        </a:spcAft>
        <a:buSzPct val="100000"/>
        <a:buFont typeface="Arial" pitchFamily="34" charset="0"/>
        <a:buChar char="•"/>
        <a:defRPr sz="750" kern="1200">
          <a:solidFill>
            <a:schemeClr val="tx1"/>
          </a:solidFill>
          <a:latin typeface="+mn-lt"/>
          <a:ea typeface="+mn-ea"/>
          <a:cs typeface="+mn-cs"/>
        </a:defRPr>
      </a:lvl4pPr>
      <a:lvl5pPr marL="828000" indent="-72000" algn="l" defTabSz="914400" rtl="0" eaLnBrk="1" latinLnBrk="0" hangingPunct="1">
        <a:lnSpc>
          <a:spcPct val="100000"/>
        </a:lnSpc>
        <a:spcBef>
          <a:spcPts val="100"/>
        </a:spcBef>
        <a:spcAft>
          <a:spcPts val="100"/>
        </a:spcAft>
        <a:buSzPct val="100000"/>
        <a:buFont typeface="Arial" pitchFamily="34" charset="0"/>
        <a:buChar char="•"/>
        <a:defRPr sz="7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7.xml"/><Relationship Id="rId1" Type="http://schemas.openxmlformats.org/officeDocument/2006/relationships/slideLayout" Target="../slideLayouts/slideLayout21.xml"/></Relationships>
</file>

<file path=ppt/slides/_rels/slide1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8.xml"/><Relationship Id="rId1" Type="http://schemas.openxmlformats.org/officeDocument/2006/relationships/slideLayout" Target="../slideLayouts/slideLayout21.xml"/></Relationships>
</file>

<file path=ppt/slides/_rels/slide1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9.xml"/><Relationship Id="rId1" Type="http://schemas.openxmlformats.org/officeDocument/2006/relationships/slideLayout" Target="../slideLayouts/slideLayout21.xml"/></Relationships>
</file>

<file path=ppt/slides/_rels/slide13.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image" Target="../media/image6.png"/><Relationship Id="rId7" Type="http://schemas.openxmlformats.org/officeDocument/2006/relationships/diagramColors" Target="../diagrams/colors1.xml"/><Relationship Id="rId2" Type="http://schemas.openxmlformats.org/officeDocument/2006/relationships/notesSlide" Target="../notesSlides/notesSlide10.xml"/><Relationship Id="rId1" Type="http://schemas.openxmlformats.org/officeDocument/2006/relationships/slideLayout" Target="../slideLayouts/slideLayout23.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 Id="rId9" Type="http://schemas.openxmlformats.org/officeDocument/2006/relationships/image" Target="../media/image5.png"/></Relationships>
</file>

<file path=ppt/slides/_rels/slide1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1.xml"/><Relationship Id="rId1" Type="http://schemas.openxmlformats.org/officeDocument/2006/relationships/slideLayout" Target="../slideLayouts/slideLayout23.xml"/><Relationship Id="rId5" Type="http://schemas.openxmlformats.org/officeDocument/2006/relationships/image" Target="../media/image5.png"/><Relationship Id="rId4" Type="http://schemas.openxmlformats.org/officeDocument/2006/relationships/image" Target="../media/image8.png"/></Relationships>
</file>

<file path=ppt/slides/_rels/slide1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2.xml"/><Relationship Id="rId1" Type="http://schemas.openxmlformats.org/officeDocument/2006/relationships/slideLayout" Target="../slideLayouts/slideLayout23.xml"/><Relationship Id="rId5" Type="http://schemas.openxmlformats.org/officeDocument/2006/relationships/image" Target="../media/image5.png"/><Relationship Id="rId4" Type="http://schemas.openxmlformats.org/officeDocument/2006/relationships/image" Target="../media/image10.png"/></Relationships>
</file>

<file path=ppt/slides/_rels/slide1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3.xml"/><Relationship Id="rId1" Type="http://schemas.openxmlformats.org/officeDocument/2006/relationships/slideLayout" Target="../slideLayouts/slideLayout23.xml"/><Relationship Id="rId4" Type="http://schemas.openxmlformats.org/officeDocument/2006/relationships/image" Target="../media/image5.png"/></Relationships>
</file>

<file path=ppt/slides/_rels/slide1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4.xml"/><Relationship Id="rId1" Type="http://schemas.openxmlformats.org/officeDocument/2006/relationships/slideLayout" Target="../slideLayouts/slideLayout23.xml"/><Relationship Id="rId5" Type="http://schemas.openxmlformats.org/officeDocument/2006/relationships/image" Target="../media/image5.png"/><Relationship Id="rId4" Type="http://schemas.openxmlformats.org/officeDocument/2006/relationships/image" Target="../media/image13.png"/></Relationships>
</file>

<file path=ppt/slides/_rels/slide1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5.xml"/><Relationship Id="rId1" Type="http://schemas.openxmlformats.org/officeDocument/2006/relationships/slideLayout" Target="../slideLayouts/slideLayout23.xml"/><Relationship Id="rId5" Type="http://schemas.openxmlformats.org/officeDocument/2006/relationships/image" Target="../media/image5.png"/><Relationship Id="rId4" Type="http://schemas.openxmlformats.org/officeDocument/2006/relationships/image" Target="../media/image14.png"/></Relationships>
</file>

<file path=ppt/slides/_rels/slide1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6.xml"/><Relationship Id="rId1" Type="http://schemas.openxmlformats.org/officeDocument/2006/relationships/slideLayout" Target="../slideLayouts/slideLayout23.xml"/><Relationship Id="rId5" Type="http://schemas.openxmlformats.org/officeDocument/2006/relationships/image" Target="../media/image5.png"/><Relationship Id="rId4" Type="http://schemas.openxmlformats.org/officeDocument/2006/relationships/image" Target="../media/image16.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0.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7.xml"/><Relationship Id="rId1" Type="http://schemas.openxmlformats.org/officeDocument/2006/relationships/slideLayout" Target="../slideLayouts/slideLayout23.xml"/><Relationship Id="rId4" Type="http://schemas.openxmlformats.org/officeDocument/2006/relationships/image" Target="../media/image5.png"/></Relationships>
</file>

<file path=ppt/slides/_rels/slide21.xml.rels><?xml version="1.0" encoding="UTF-8" standalone="yes"?>
<Relationships xmlns="http://schemas.openxmlformats.org/package/2006/relationships"><Relationship Id="rId3" Type="http://schemas.openxmlformats.org/officeDocument/2006/relationships/image" Target="../media/image18.png"/><Relationship Id="rId7" Type="http://schemas.openxmlformats.org/officeDocument/2006/relationships/image" Target="../media/image5.png"/><Relationship Id="rId2" Type="http://schemas.openxmlformats.org/officeDocument/2006/relationships/notesSlide" Target="../notesSlides/notesSlide18.xml"/><Relationship Id="rId1" Type="http://schemas.openxmlformats.org/officeDocument/2006/relationships/slideLayout" Target="../slideLayouts/slideLayout23.xml"/><Relationship Id="rId6" Type="http://schemas.openxmlformats.org/officeDocument/2006/relationships/image" Target="../media/image21.png"/><Relationship Id="rId5" Type="http://schemas.openxmlformats.org/officeDocument/2006/relationships/image" Target="../media/image20.png"/><Relationship Id="rId4" Type="http://schemas.openxmlformats.org/officeDocument/2006/relationships/image" Target="../media/image19.png"/></Relationships>
</file>

<file path=ppt/slides/_rels/slide22.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image" Target="../media/image22.png"/><Relationship Id="rId7" Type="http://schemas.openxmlformats.org/officeDocument/2006/relationships/image" Target="../media/image26.png"/><Relationship Id="rId2" Type="http://schemas.openxmlformats.org/officeDocument/2006/relationships/notesSlide" Target="../notesSlides/notesSlide19.xml"/><Relationship Id="rId1" Type="http://schemas.openxmlformats.org/officeDocument/2006/relationships/slideLayout" Target="../slideLayouts/slideLayout23.xml"/><Relationship Id="rId6" Type="http://schemas.openxmlformats.org/officeDocument/2006/relationships/image" Target="../media/image25.png"/><Relationship Id="rId5" Type="http://schemas.openxmlformats.org/officeDocument/2006/relationships/image" Target="../media/image24.png"/><Relationship Id="rId4" Type="http://schemas.openxmlformats.org/officeDocument/2006/relationships/image" Target="../media/image23.png"/></Relationships>
</file>

<file path=ppt/slides/_rels/slide23.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20.xml"/><Relationship Id="rId1" Type="http://schemas.openxmlformats.org/officeDocument/2006/relationships/slideLayout" Target="../slideLayouts/slideLayout23.xml"/><Relationship Id="rId4" Type="http://schemas.openxmlformats.org/officeDocument/2006/relationships/image" Target="../media/image5.png"/></Relationships>
</file>

<file path=ppt/slides/_rels/slide24.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image" Target="../media/image22.png"/><Relationship Id="rId7" Type="http://schemas.openxmlformats.org/officeDocument/2006/relationships/image" Target="../media/image26.png"/><Relationship Id="rId2" Type="http://schemas.openxmlformats.org/officeDocument/2006/relationships/notesSlide" Target="../notesSlides/notesSlide21.xml"/><Relationship Id="rId1" Type="http://schemas.openxmlformats.org/officeDocument/2006/relationships/slideLayout" Target="../slideLayouts/slideLayout23.xml"/><Relationship Id="rId6" Type="http://schemas.openxmlformats.org/officeDocument/2006/relationships/image" Target="../media/image25.png"/><Relationship Id="rId5" Type="http://schemas.openxmlformats.org/officeDocument/2006/relationships/image" Target="../media/image24.png"/><Relationship Id="rId4" Type="http://schemas.openxmlformats.org/officeDocument/2006/relationships/image" Target="../media/image23.png"/></Relationships>
</file>

<file path=ppt/slides/_rels/slide25.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2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8.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8.xml"/></Relationships>
</file>

<file path=ppt/slides/_rels/slide29.xml.rels><?xml version="1.0" encoding="UTF-8" standalone="yes"?>
<Relationships xmlns="http://schemas.openxmlformats.org/package/2006/relationships"><Relationship Id="rId3" Type="http://schemas.openxmlformats.org/officeDocument/2006/relationships/comments" Target="../comments/comment1.xml"/><Relationship Id="rId2" Type="http://schemas.openxmlformats.org/officeDocument/2006/relationships/notesSlide" Target="../notesSlides/notesSlide24.xml"/><Relationship Id="rId1" Type="http://schemas.openxmlformats.org/officeDocument/2006/relationships/slideLayout" Target="../slideLayouts/slideLayout1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30.xml.rels><?xml version="1.0" encoding="UTF-8" standalone="yes"?>
<Relationships xmlns="http://schemas.openxmlformats.org/package/2006/relationships"><Relationship Id="rId3" Type="http://schemas.openxmlformats.org/officeDocument/2006/relationships/image" Target="../media/image28.emf"/><Relationship Id="rId2" Type="http://schemas.openxmlformats.org/officeDocument/2006/relationships/notesSlide" Target="../notesSlides/notesSlide25.xml"/><Relationship Id="rId1" Type="http://schemas.openxmlformats.org/officeDocument/2006/relationships/slideLayout" Target="../slideLayouts/slideLayout18.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8.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8.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8.xml"/></Relationships>
</file>

<file path=ppt/slides/_rels/slide34.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29.xml"/><Relationship Id="rId1" Type="http://schemas.openxmlformats.org/officeDocument/2006/relationships/slideLayout" Target="../slideLayouts/slideLayout18.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8.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8.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8.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8.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8.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1.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44.xml.rels><?xml version="1.0" encoding="UTF-8" standalone="yes"?>
<Relationships xmlns="http://schemas.openxmlformats.org/package/2006/relationships"><Relationship Id="rId3" Type="http://schemas.openxmlformats.org/officeDocument/2006/relationships/notesSlide" Target="../notesSlides/notesSlide35.xml"/><Relationship Id="rId2" Type="http://schemas.openxmlformats.org/officeDocument/2006/relationships/slideLayout" Target="../slideLayouts/slideLayout18.xml"/><Relationship Id="rId1" Type="http://schemas.openxmlformats.org/officeDocument/2006/relationships/vmlDrawing" Target="../drawings/vmlDrawing1.vml"/><Relationship Id="rId5" Type="http://schemas.openxmlformats.org/officeDocument/2006/relationships/image" Target="../media/image30.wmf"/><Relationship Id="rId4" Type="http://schemas.openxmlformats.org/officeDocument/2006/relationships/oleObject" Target="../embeddings/oleObject1.bin"/></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18.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18.xml"/></Relationships>
</file>

<file path=ppt/slides/_rels/slide47.xml.rels><?xml version="1.0" encoding="UTF-8" standalone="yes"?>
<Relationships xmlns="http://schemas.openxmlformats.org/package/2006/relationships"><Relationship Id="rId8" Type="http://schemas.openxmlformats.org/officeDocument/2006/relationships/image" Target="../media/image34.jpg"/><Relationship Id="rId3" Type="http://schemas.openxmlformats.org/officeDocument/2006/relationships/notesSlide" Target="../notesSlides/notesSlide38.xml"/><Relationship Id="rId7" Type="http://schemas.openxmlformats.org/officeDocument/2006/relationships/image" Target="../media/image33.jpg"/><Relationship Id="rId2" Type="http://schemas.openxmlformats.org/officeDocument/2006/relationships/slideLayout" Target="../slideLayouts/slideLayout18.xml"/><Relationship Id="rId1" Type="http://schemas.openxmlformats.org/officeDocument/2006/relationships/vmlDrawing" Target="../drawings/vmlDrawing2.vml"/><Relationship Id="rId6" Type="http://schemas.openxmlformats.org/officeDocument/2006/relationships/image" Target="../media/image31.wmf"/><Relationship Id="rId5" Type="http://schemas.openxmlformats.org/officeDocument/2006/relationships/oleObject" Target="../embeddings/oleObject2.bin"/><Relationship Id="rId4" Type="http://schemas.openxmlformats.org/officeDocument/2006/relationships/image" Target="../media/image32.jpeg"/></Relationships>
</file>

<file path=ppt/slides/_rels/slide48.xml.rels><?xml version="1.0" encoding="UTF-8" standalone="yes"?>
<Relationships xmlns="http://schemas.openxmlformats.org/package/2006/relationships"><Relationship Id="rId3" Type="http://schemas.openxmlformats.org/officeDocument/2006/relationships/image" Target="../media/image35.jpg"/><Relationship Id="rId2" Type="http://schemas.openxmlformats.org/officeDocument/2006/relationships/notesSlide" Target="../notesSlides/notesSlide39.xml"/><Relationship Id="rId1" Type="http://schemas.openxmlformats.org/officeDocument/2006/relationships/slideLayout" Target="../slideLayouts/slideLayout17.xml"/></Relationships>
</file>

<file path=ppt/slides/_rels/slide49.xml.rels><?xml version="1.0" encoding="UTF-8" standalone="yes"?>
<Relationships xmlns="http://schemas.openxmlformats.org/package/2006/relationships"><Relationship Id="rId3" Type="http://schemas.openxmlformats.org/officeDocument/2006/relationships/image" Target="../media/image36.jpg"/><Relationship Id="rId2" Type="http://schemas.openxmlformats.org/officeDocument/2006/relationships/notesSlide" Target="../notesSlides/notesSlide40.xml"/><Relationship Id="rId1" Type="http://schemas.openxmlformats.org/officeDocument/2006/relationships/slideLayout" Target="../slideLayouts/slideLayout1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1.xml"/></Relationships>
</file>

<file path=ppt/slides/_rels/slide50.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41.xml"/><Relationship Id="rId1" Type="http://schemas.openxmlformats.org/officeDocument/2006/relationships/slideLayout" Target="../slideLayouts/slideLayout17.xml"/></Relationships>
</file>

<file path=ppt/slides/_rels/slide51.xml.rels><?xml version="1.0" encoding="UTF-8" standalone="yes"?>
<Relationships xmlns="http://schemas.openxmlformats.org/package/2006/relationships"><Relationship Id="rId3" Type="http://schemas.openxmlformats.org/officeDocument/2006/relationships/image" Target="../media/image38.jpg"/><Relationship Id="rId2" Type="http://schemas.openxmlformats.org/officeDocument/2006/relationships/notesSlide" Target="../notesSlides/notesSlide42.xml"/><Relationship Id="rId1" Type="http://schemas.openxmlformats.org/officeDocument/2006/relationships/slideLayout" Target="../slideLayouts/slideLayout17.xml"/></Relationships>
</file>

<file path=ppt/slides/_rels/slide52.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16.xml"/></Relationships>
</file>

<file path=ppt/slides/_rels/slide53.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18.xml"/></Relationships>
</file>

<file path=ppt/slides/_rels/slide54.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18.xml"/></Relationships>
</file>

<file path=ppt/slides/_rels/slide55.xml.rels><?xml version="1.0" encoding="UTF-8" standalone="yes"?>
<Relationships xmlns="http://schemas.openxmlformats.org/package/2006/relationships"><Relationship Id="rId3" Type="http://schemas.openxmlformats.org/officeDocument/2006/relationships/notesSlide" Target="../notesSlides/notesSlide43.xml"/><Relationship Id="rId7" Type="http://schemas.openxmlformats.org/officeDocument/2006/relationships/image" Target="../media/image42.png"/><Relationship Id="rId2" Type="http://schemas.openxmlformats.org/officeDocument/2006/relationships/slideLayout" Target="../slideLayouts/slideLayout17.xml"/><Relationship Id="rId1" Type="http://schemas.openxmlformats.org/officeDocument/2006/relationships/vmlDrawing" Target="../drawings/vmlDrawing3.vml"/><Relationship Id="rId6" Type="http://schemas.openxmlformats.org/officeDocument/2006/relationships/image" Target="../media/image40.wmf"/><Relationship Id="rId5" Type="http://schemas.openxmlformats.org/officeDocument/2006/relationships/oleObject" Target="../embeddings/oleObject3.bin"/><Relationship Id="rId4" Type="http://schemas.openxmlformats.org/officeDocument/2006/relationships/image" Target="../media/image41.png"/></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18.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18.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18.xml"/></Relationships>
</file>

<file path=ppt/slides/_rels/slide59.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47.xml"/><Relationship Id="rId1" Type="http://schemas.openxmlformats.org/officeDocument/2006/relationships/slideLayout" Target="../slideLayouts/slideLayout18.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1.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18.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18.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64.xml.rels><?xml version="1.0" encoding="UTF-8" standalone="yes"?>
<Relationships xmlns="http://schemas.openxmlformats.org/package/2006/relationships"><Relationship Id="rId3" Type="http://schemas.openxmlformats.org/officeDocument/2006/relationships/image" Target="../media/image43.gif"/><Relationship Id="rId2" Type="http://schemas.openxmlformats.org/officeDocument/2006/relationships/notesSlide" Target="../notesSlides/notesSlide50.xml"/><Relationship Id="rId1" Type="http://schemas.openxmlformats.org/officeDocument/2006/relationships/slideLayout" Target="../slideLayouts/slideLayout18.xml"/><Relationship Id="rId6" Type="http://schemas.openxmlformats.org/officeDocument/2006/relationships/image" Target="../media/image46.png"/><Relationship Id="rId5" Type="http://schemas.openxmlformats.org/officeDocument/2006/relationships/image" Target="../media/image45.jpeg"/><Relationship Id="rId4" Type="http://schemas.openxmlformats.org/officeDocument/2006/relationships/image" Target="../media/image44.jpeg"/></Relationships>
</file>

<file path=ppt/slides/_rels/slide65.xml.rels><?xml version="1.0" encoding="UTF-8" standalone="yes"?>
<Relationships xmlns="http://schemas.openxmlformats.org/package/2006/relationships"><Relationship Id="rId8" Type="http://schemas.openxmlformats.org/officeDocument/2006/relationships/image" Target="../media/image46.png"/><Relationship Id="rId3" Type="http://schemas.openxmlformats.org/officeDocument/2006/relationships/image" Target="../media/image47.jpeg"/><Relationship Id="rId7" Type="http://schemas.openxmlformats.org/officeDocument/2006/relationships/image" Target="../media/image50.jpeg"/><Relationship Id="rId2" Type="http://schemas.openxmlformats.org/officeDocument/2006/relationships/notesSlide" Target="../notesSlides/notesSlide51.xml"/><Relationship Id="rId1" Type="http://schemas.openxmlformats.org/officeDocument/2006/relationships/slideLayout" Target="../slideLayouts/slideLayout18.xml"/><Relationship Id="rId6" Type="http://schemas.openxmlformats.org/officeDocument/2006/relationships/image" Target="../media/image49.png"/><Relationship Id="rId5" Type="http://schemas.openxmlformats.org/officeDocument/2006/relationships/image" Target="../media/image48.jpeg"/><Relationship Id="rId4" Type="http://schemas.openxmlformats.org/officeDocument/2006/relationships/image" Target="../media/image43.gif"/></Relationships>
</file>

<file path=ppt/slides/_rels/slide66.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notesSlide" Target="../notesSlides/notesSlide52.xml"/><Relationship Id="rId1" Type="http://schemas.openxmlformats.org/officeDocument/2006/relationships/slideLayout" Target="../slideLayouts/slideLayout18.xml"/><Relationship Id="rId4" Type="http://schemas.openxmlformats.org/officeDocument/2006/relationships/image" Target="../media/image46.png"/></Relationships>
</file>

<file path=ppt/slides/_rels/slide67.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53.xml"/><Relationship Id="rId1" Type="http://schemas.openxmlformats.org/officeDocument/2006/relationships/slideLayout" Target="../slideLayouts/slideLayout18.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3.xml"/></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21.xml"/></Relationships>
</file>

<file path=ppt/slides/_rels/slide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6.xml"/><Relationship Id="rId1" Type="http://schemas.openxmlformats.org/officeDocument/2006/relationships/slideLayout" Target="../slideLayouts/slideLayout2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re 5"/>
          <p:cNvSpPr>
            <a:spLocks noGrp="1"/>
          </p:cNvSpPr>
          <p:nvPr>
            <p:ph type="title"/>
          </p:nvPr>
        </p:nvSpPr>
        <p:spPr/>
        <p:txBody>
          <a:bodyPr/>
          <a:lstStyle/>
          <a:p>
            <a:endParaRPr lang="fr-FR"/>
          </a:p>
        </p:txBody>
      </p:sp>
      <p:sp>
        <p:nvSpPr>
          <p:cNvPr id="7" name="Espace réservé de la date 6"/>
          <p:cNvSpPr>
            <a:spLocks noGrp="1"/>
          </p:cNvSpPr>
          <p:nvPr>
            <p:ph type="dt" sz="half" idx="10"/>
          </p:nvPr>
        </p:nvSpPr>
        <p:spPr/>
        <p:txBody>
          <a:bodyPr/>
          <a:lstStyle/>
          <a:p>
            <a:r>
              <a:rPr lang="fr-FR"/>
              <a:t>XX/XX/XXXX</a:t>
            </a:r>
            <a:endParaRPr lang="fr-FR" dirty="0"/>
          </a:p>
        </p:txBody>
      </p:sp>
      <p:sp>
        <p:nvSpPr>
          <p:cNvPr id="8" name="Espace réservé du pied de page 7"/>
          <p:cNvSpPr>
            <a:spLocks noGrp="1"/>
          </p:cNvSpPr>
          <p:nvPr>
            <p:ph type="ftr" sz="quarter" idx="11"/>
          </p:nvPr>
        </p:nvSpPr>
        <p:spPr>
          <a:xfrm>
            <a:off x="720000" y="3919897"/>
            <a:ext cx="8028464" cy="900000"/>
          </a:xfrm>
        </p:spPr>
        <p:txBody>
          <a:bodyPr/>
          <a:lstStyle/>
          <a:p>
            <a:r>
              <a:rPr lang="fr-FR" dirty="0" smtClean="0"/>
              <a:t>Direction générale de </a:t>
            </a:r>
            <a:r>
              <a:rPr lang="fr-FR" dirty="0"/>
              <a:t>l’enseignement scolaire - Bureau de la formation des personnels enseignants et d’éducation</a:t>
            </a:r>
          </a:p>
        </p:txBody>
      </p:sp>
      <p:sp>
        <p:nvSpPr>
          <p:cNvPr id="9" name="Espace réservé du numéro de diapositive 8"/>
          <p:cNvSpPr>
            <a:spLocks noGrp="1"/>
          </p:cNvSpPr>
          <p:nvPr>
            <p:ph type="sldNum" sz="quarter" idx="12"/>
          </p:nvPr>
        </p:nvSpPr>
        <p:spPr/>
        <p:txBody>
          <a:bodyPr/>
          <a:lstStyle/>
          <a:p>
            <a:fld id="{10C140CD-8AED-46FF-A9A2-77308F3F39AE}" type="slidenum">
              <a:rPr lang="fr-FR" smtClean="0"/>
              <a:pPr/>
              <a:t>1</a:t>
            </a:fld>
            <a:endParaRPr lang="fr-FR" dirty="0"/>
          </a:p>
        </p:txBody>
      </p:sp>
    </p:spTree>
    <p:extLst>
      <p:ext uri="{BB962C8B-B14F-4D97-AF65-F5344CB8AC3E}">
        <p14:creationId xmlns:p14="http://schemas.microsoft.com/office/powerpoint/2010/main" val="31301656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FR"/>
          </a:p>
        </p:txBody>
      </p:sp>
      <p:sp>
        <p:nvSpPr>
          <p:cNvPr id="3" name="Espace réservé du pied de page 2"/>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750" b="1" i="0" u="none" strike="noStrike" kern="1200" cap="none" spc="0" normalizeH="0" baseline="0" noProof="0" dirty="0">
                <a:ln>
                  <a:noFill/>
                </a:ln>
                <a:solidFill>
                  <a:srgbClr val="000000"/>
                </a:solidFill>
                <a:effectLst/>
                <a:uLnTx/>
                <a:uFillTx/>
                <a:latin typeface="Arial"/>
                <a:ea typeface="+mn-ea"/>
                <a:cs typeface="+mn-cs"/>
              </a:rPr>
              <a:t>Direction générale de l’enseignement scolaire – Bureau de la formation des personnels enseignants et d’éducation (C1-2) </a:t>
            </a:r>
          </a:p>
        </p:txBody>
      </p:sp>
      <p:sp>
        <p:nvSpPr>
          <p:cNvPr id="4" name="Espace réservé du texte 3"/>
          <p:cNvSpPr>
            <a:spLocks noGrp="1"/>
          </p:cNvSpPr>
          <p:nvPr>
            <p:ph type="body" sz="quarter" idx="13"/>
          </p:nvPr>
        </p:nvSpPr>
        <p:spPr>
          <a:xfrm>
            <a:off x="1835696" y="180000"/>
            <a:ext cx="6840760" cy="1305824"/>
          </a:xfrm>
        </p:spPr>
        <p:txBody>
          <a:bodyPr/>
          <a:lstStyle/>
          <a:p>
            <a:r>
              <a:rPr lang="fr-FR" cap="none"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BTS MOS</a:t>
            </a:r>
          </a:p>
          <a:p>
            <a:r>
              <a:rPr lang="fr-FR" cap="none"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Management </a:t>
            </a:r>
            <a:r>
              <a:rPr lang="fr-FR" cap="none"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Opérationnel </a:t>
            </a:r>
            <a:r>
              <a:rPr lang="fr-FR" cap="none"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de la Sécurité</a:t>
            </a:r>
          </a:p>
        </p:txBody>
      </p:sp>
      <p:sp>
        <p:nvSpPr>
          <p:cNvPr id="11" name="Rectangle 26"/>
          <p:cNvSpPr>
            <a:spLocks noChangeArrowheads="1"/>
          </p:cNvSpPr>
          <p:nvPr/>
        </p:nvSpPr>
        <p:spPr bwMode="auto">
          <a:xfrm>
            <a:off x="1907704" y="1921648"/>
            <a:ext cx="5256584" cy="496639"/>
          </a:xfrm>
          <a:prstGeom prst="rect">
            <a:avLst/>
          </a:prstGeom>
          <a:solidFill>
            <a:schemeClr val="accent1">
              <a:lumMod val="20000"/>
              <a:lumOff val="80000"/>
            </a:schemeClr>
          </a:solidFill>
          <a:ln w="9525">
            <a:solidFill>
              <a:schemeClr val="tx1"/>
            </a:solidFill>
            <a:miter lim="800000"/>
            <a:headEnd/>
            <a:tailEnd/>
          </a:ln>
          <a:effectLst/>
        </p:spPr>
        <p:txBody>
          <a:bodyPr wrap="none"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200" b="1" i="0" u="none" strike="noStrike" kern="1200" cap="none" spc="0" normalizeH="0" baseline="0" noProof="0" dirty="0" smtClean="0">
                <a:ln>
                  <a:noFill/>
                </a:ln>
                <a:solidFill>
                  <a:srgbClr val="000000"/>
                </a:solidFill>
                <a:effectLst/>
                <a:uLnTx/>
                <a:uFillTx/>
                <a:latin typeface="Arial Black" pitchFamily="34" charset="0"/>
                <a:ea typeface="+mn-ea"/>
                <a:cs typeface="Arial" charset="0"/>
              </a:rPr>
              <a:t>L’organisation inter-académique de la banque de sujet</a:t>
            </a:r>
            <a:endParaRPr kumimoji="0" lang="fr-FR" sz="1200" b="0" i="0" u="none" strike="noStrike" kern="1200" cap="none" spc="0" normalizeH="0" baseline="0" noProof="0" dirty="0">
              <a:ln>
                <a:noFill/>
              </a:ln>
              <a:solidFill>
                <a:srgbClr val="000000"/>
              </a:solidFill>
              <a:effectLst/>
              <a:uLnTx/>
              <a:uFillTx/>
              <a:latin typeface="Arial" charset="0"/>
              <a:ea typeface="+mn-ea"/>
              <a:cs typeface="Arial" charset="0"/>
            </a:endParaRPr>
          </a:p>
        </p:txBody>
      </p:sp>
      <p:pic>
        <p:nvPicPr>
          <p:cNvPr id="13" name="Image 12"/>
          <p:cNvPicPr>
            <a:picLocks noChangeAspect="1"/>
          </p:cNvPicPr>
          <p:nvPr/>
        </p:nvPicPr>
        <p:blipFill>
          <a:blip r:embed="rId3"/>
          <a:stretch>
            <a:fillRect/>
          </a:stretch>
        </p:blipFill>
        <p:spPr>
          <a:xfrm>
            <a:off x="3419872" y="1045717"/>
            <a:ext cx="5523455" cy="493819"/>
          </a:xfrm>
          <a:prstGeom prst="rect">
            <a:avLst/>
          </a:prstGeom>
        </p:spPr>
      </p:pic>
      <p:sp>
        <p:nvSpPr>
          <p:cNvPr id="5" name="Ellipse 4"/>
          <p:cNvSpPr/>
          <p:nvPr/>
        </p:nvSpPr>
        <p:spPr>
          <a:xfrm>
            <a:off x="971600" y="3096881"/>
            <a:ext cx="3168352" cy="720080"/>
          </a:xfrm>
          <a:prstGeom prst="ellipse">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800" b="0" i="0" u="none" strike="noStrike" kern="1200" cap="none" spc="0" normalizeH="0" baseline="0" noProof="0" dirty="0" smtClean="0">
                <a:ln>
                  <a:noFill/>
                </a:ln>
                <a:solidFill>
                  <a:srgbClr val="FFFFFF"/>
                </a:solidFill>
                <a:effectLst/>
                <a:uLnTx/>
                <a:uFillTx/>
                <a:latin typeface="Arial"/>
                <a:ea typeface="+mn-ea"/>
                <a:cs typeface="+mn-cs"/>
              </a:rPr>
              <a:t>MUTUALISER</a:t>
            </a:r>
            <a:endParaRPr kumimoji="0" lang="fr-FR" sz="1800" b="0" i="0" u="none" strike="noStrike" kern="1200" cap="none" spc="0" normalizeH="0" baseline="0" noProof="0" dirty="0">
              <a:ln>
                <a:noFill/>
              </a:ln>
              <a:solidFill>
                <a:srgbClr val="FFFFFF"/>
              </a:solidFill>
              <a:effectLst/>
              <a:uLnTx/>
              <a:uFillTx/>
              <a:latin typeface="Arial"/>
              <a:ea typeface="+mn-ea"/>
              <a:cs typeface="+mn-cs"/>
            </a:endParaRPr>
          </a:p>
        </p:txBody>
      </p:sp>
      <p:sp>
        <p:nvSpPr>
          <p:cNvPr id="6" name="Rectangle à coins arrondis 5"/>
          <p:cNvSpPr/>
          <p:nvPr/>
        </p:nvSpPr>
        <p:spPr>
          <a:xfrm>
            <a:off x="5076056" y="2859782"/>
            <a:ext cx="2880320" cy="1440160"/>
          </a:xfrm>
          <a:prstGeom prst="roundRect">
            <a:avLst/>
          </a:prstGeom>
          <a:gradFill flip="none" rotWithShape="1">
            <a:gsLst>
              <a:gs pos="0">
                <a:schemeClr val="accent3">
                  <a:lumMod val="67000"/>
                </a:schemeClr>
              </a:gs>
              <a:gs pos="48000">
                <a:schemeClr val="accent3">
                  <a:lumMod val="97000"/>
                  <a:lumOff val="3000"/>
                </a:schemeClr>
              </a:gs>
              <a:gs pos="100000">
                <a:schemeClr val="accent3">
                  <a:lumMod val="60000"/>
                  <a:lumOff val="40000"/>
                </a:schemeClr>
              </a:gs>
            </a:gsLst>
            <a:lin ang="16200000" scaled="1"/>
            <a:tileRect/>
          </a:gradFill>
          <a:ln>
            <a:noFill/>
          </a:ln>
        </p:spPr>
        <p:style>
          <a:lnRef idx="0">
            <a:scrgbClr r="0" g="0" b="0"/>
          </a:lnRef>
          <a:fillRef idx="0">
            <a:scrgbClr r="0" g="0" b="0"/>
          </a:fillRef>
          <a:effectRef idx="0">
            <a:scrgbClr r="0" g="0" b="0"/>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800" b="0" i="0" u="none" strike="noStrike" kern="1200" cap="none" spc="0" normalizeH="0" baseline="0" noProof="0" dirty="0" smtClean="0">
                <a:ln>
                  <a:noFill/>
                </a:ln>
                <a:solidFill>
                  <a:srgbClr val="FFFFFF"/>
                </a:solidFill>
                <a:effectLst/>
                <a:uLnTx/>
                <a:uFillTx/>
                <a:latin typeface="Arial"/>
                <a:ea typeface="+mn-ea"/>
                <a:cs typeface="+mn-cs"/>
              </a:rPr>
              <a:t>En 2022</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800" b="0" i="0" u="none" strike="noStrike" kern="1200" cap="none" spc="0" normalizeH="0" baseline="0" noProof="0" dirty="0" smtClean="0">
                <a:ln>
                  <a:noFill/>
                </a:ln>
                <a:solidFill>
                  <a:srgbClr val="FFFFFF"/>
                </a:solidFill>
                <a:effectLst/>
                <a:uLnTx/>
                <a:uFillTx/>
                <a:latin typeface="Arial"/>
                <a:ea typeface="+mn-ea"/>
                <a:cs typeface="+mn-cs"/>
              </a:rPr>
              <a:t>Reims et Toulouse</a:t>
            </a:r>
            <a:endParaRPr kumimoji="0" lang="fr-FR" sz="1800" b="0" i="0" u="none" strike="noStrike" kern="1200" cap="none" spc="0" normalizeH="0" baseline="0" noProof="0" dirty="0">
              <a:ln>
                <a:noFill/>
              </a:ln>
              <a:solidFill>
                <a:srgbClr val="FFFFFF"/>
              </a:solidFill>
              <a:effectLst/>
              <a:uLnTx/>
              <a:uFillTx/>
              <a:latin typeface="Arial"/>
              <a:ea typeface="+mn-ea"/>
              <a:cs typeface="+mn-cs"/>
            </a:endParaRPr>
          </a:p>
        </p:txBody>
      </p:sp>
      <p:sp>
        <p:nvSpPr>
          <p:cNvPr id="7" name="Émoticône 6"/>
          <p:cNvSpPr/>
          <p:nvPr/>
        </p:nvSpPr>
        <p:spPr>
          <a:xfrm rot="20730380">
            <a:off x="780960" y="3670667"/>
            <a:ext cx="1669830" cy="415191"/>
          </a:xfrm>
          <a:prstGeom prst="smileyFace">
            <a:avLst/>
          </a:prstGeom>
          <a:solidFill>
            <a:schemeClr val="accent1">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800" b="0" i="0" u="none" strike="noStrike" kern="1200" cap="none" spc="0" normalizeH="0" baseline="0" noProof="0" dirty="0" smtClean="0">
                <a:ln>
                  <a:noFill/>
                </a:ln>
                <a:solidFill>
                  <a:srgbClr val="FFFFFF"/>
                </a:solidFill>
                <a:effectLst/>
                <a:uLnTx/>
                <a:uFillTx/>
                <a:latin typeface="Arial"/>
                <a:ea typeface="+mn-ea"/>
                <a:cs typeface="+mn-cs"/>
              </a:rPr>
              <a:t>CCF</a:t>
            </a:r>
            <a:endParaRPr kumimoji="0" lang="fr-FR" sz="1800" b="0" i="0" u="none" strike="noStrike" kern="1200" cap="none" spc="0" normalizeH="0" baseline="0" noProof="0" dirty="0">
              <a:ln>
                <a:noFill/>
              </a:ln>
              <a:solidFill>
                <a:srgbClr val="FFFFFF"/>
              </a:solidFill>
              <a:effectLst/>
              <a:uLnTx/>
              <a:uFillTx/>
              <a:latin typeface="Arial"/>
              <a:ea typeface="+mn-ea"/>
              <a:cs typeface="+mn-cs"/>
            </a:endParaRPr>
          </a:p>
        </p:txBody>
      </p:sp>
      <p:sp>
        <p:nvSpPr>
          <p:cNvPr id="14" name="Émoticône 13"/>
          <p:cNvSpPr/>
          <p:nvPr/>
        </p:nvSpPr>
        <p:spPr>
          <a:xfrm rot="20730380">
            <a:off x="2536074" y="3700164"/>
            <a:ext cx="1530192" cy="415191"/>
          </a:xfrm>
          <a:prstGeom prst="smileyFace">
            <a:avLst/>
          </a:prstGeom>
          <a:solidFill>
            <a:schemeClr val="accent1">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800" b="0" i="0" u="none" strike="noStrike" kern="1200" cap="none" spc="0" normalizeH="0" baseline="0" noProof="0" dirty="0" smtClean="0">
                <a:ln>
                  <a:noFill/>
                </a:ln>
                <a:solidFill>
                  <a:srgbClr val="FFFFFF"/>
                </a:solidFill>
                <a:effectLst/>
                <a:uLnTx/>
                <a:uFillTx/>
                <a:latin typeface="Arial"/>
                <a:ea typeface="+mn-ea"/>
                <a:cs typeface="+mn-cs"/>
              </a:rPr>
              <a:t>Ponctuel</a:t>
            </a:r>
            <a:endParaRPr kumimoji="0" lang="fr-FR" sz="1800" b="0" i="0" u="none" strike="noStrike" kern="1200" cap="none" spc="0" normalizeH="0" baseline="0" noProof="0" dirty="0">
              <a:ln>
                <a:noFill/>
              </a:ln>
              <a:solidFill>
                <a:srgbClr val="FFFFFF"/>
              </a:solidFill>
              <a:effectLst/>
              <a:uLnTx/>
              <a:uFillTx/>
              <a:latin typeface="Arial"/>
              <a:ea typeface="+mn-ea"/>
              <a:cs typeface="+mn-cs"/>
            </a:endParaRPr>
          </a:p>
        </p:txBody>
      </p:sp>
      <p:sp>
        <p:nvSpPr>
          <p:cNvPr id="10" name="Explosion 1 9"/>
          <p:cNvSpPr/>
          <p:nvPr/>
        </p:nvSpPr>
        <p:spPr>
          <a:xfrm>
            <a:off x="1430198" y="3969664"/>
            <a:ext cx="1870972" cy="771590"/>
          </a:xfrm>
          <a:prstGeom prst="irregularSeal1">
            <a:avLst/>
          </a:prstGeom>
        </p:spPr>
        <p:style>
          <a:lnRef idx="1">
            <a:schemeClr val="accent3"/>
          </a:lnRef>
          <a:fillRef idx="2">
            <a:schemeClr val="accent3"/>
          </a:fillRef>
          <a:effectRef idx="1">
            <a:schemeClr val="accent3"/>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800" b="0" i="0" u="none" strike="noStrike" kern="1200" cap="none" spc="0" normalizeH="0" baseline="0" noProof="0" dirty="0" smtClean="0">
                <a:ln>
                  <a:noFill/>
                </a:ln>
                <a:solidFill>
                  <a:srgbClr val="000000"/>
                </a:solidFill>
                <a:effectLst/>
                <a:uLnTx/>
                <a:uFillTx/>
                <a:latin typeface="Arial"/>
                <a:ea typeface="+mn-ea"/>
                <a:cs typeface="+mn-cs"/>
              </a:rPr>
              <a:t>Les 2 ?</a:t>
            </a:r>
            <a:endParaRPr kumimoji="0" lang="fr-FR" sz="1800" b="0" i="0" u="none" strike="noStrike" kern="1200" cap="none" spc="0" normalizeH="0" baseline="0" noProof="0" dirty="0">
              <a:ln>
                <a:noFill/>
              </a:ln>
              <a:solidFill>
                <a:srgbClr val="000000"/>
              </a:solidFill>
              <a:effectLst/>
              <a:uLnTx/>
              <a:uFillTx/>
              <a:latin typeface="Arial"/>
              <a:ea typeface="+mn-ea"/>
              <a:cs typeface="+mn-cs"/>
            </a:endParaRPr>
          </a:p>
        </p:txBody>
      </p:sp>
      <p:sp>
        <p:nvSpPr>
          <p:cNvPr id="12" name="Espace réservé de la date 6"/>
          <p:cNvSpPr txBox="1">
            <a:spLocks/>
          </p:cNvSpPr>
          <p:nvPr/>
        </p:nvSpPr>
        <p:spPr>
          <a:xfrm>
            <a:off x="7614000" y="4783500"/>
            <a:ext cx="1170000" cy="360000"/>
          </a:xfrm>
          <a:prstGeom prst="rect">
            <a:avLst/>
          </a:prstGeom>
        </p:spPr>
        <p:txBody>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buClrTx/>
              <a:buFontTx/>
              <a:buNone/>
              <a:defRPr/>
            </a:pPr>
            <a:r>
              <a:rPr lang="fr-FR" sz="750" b="1" kern="1200" cap="all" smtClean="0">
                <a:ea typeface="+mn-ea"/>
                <a:cs typeface="+mn-cs"/>
              </a:rPr>
              <a:t>3 février 2022</a:t>
            </a:r>
            <a:endParaRPr lang="fr-FR" sz="750" b="1" kern="1200" cap="all" dirty="0">
              <a:ea typeface="+mn-ea"/>
              <a:cs typeface="+mn-cs"/>
            </a:endParaRPr>
          </a:p>
        </p:txBody>
      </p:sp>
    </p:spTree>
    <p:extLst>
      <p:ext uri="{BB962C8B-B14F-4D97-AF65-F5344CB8AC3E}">
        <p14:creationId xmlns:p14="http://schemas.microsoft.com/office/powerpoint/2010/main" val="23277870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4"/>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10"/>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5" grpId="0" animBg="1"/>
      <p:bldP spid="6" grpId="0" animBg="1"/>
      <p:bldP spid="7" grpId="0" animBg="1"/>
      <p:bldP spid="14" grpId="0" animBg="1"/>
      <p:bldP spid="10"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FR"/>
          </a:p>
        </p:txBody>
      </p:sp>
      <p:sp>
        <p:nvSpPr>
          <p:cNvPr id="3" name="Espace réservé du pied de page 2"/>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750" b="1" i="0" u="none" strike="noStrike" kern="1200" cap="none" spc="0" normalizeH="0" baseline="0" noProof="0" dirty="0">
                <a:ln>
                  <a:noFill/>
                </a:ln>
                <a:solidFill>
                  <a:srgbClr val="000000"/>
                </a:solidFill>
                <a:effectLst/>
                <a:uLnTx/>
                <a:uFillTx/>
                <a:latin typeface="Arial"/>
                <a:ea typeface="+mn-ea"/>
                <a:cs typeface="+mn-cs"/>
              </a:rPr>
              <a:t>Direction générale de l’enseignement scolaire – Bureau de la formation des personnels enseignants et d’éducation (C1-2) </a:t>
            </a:r>
          </a:p>
        </p:txBody>
      </p:sp>
      <p:sp>
        <p:nvSpPr>
          <p:cNvPr id="4" name="Espace réservé du texte 3"/>
          <p:cNvSpPr>
            <a:spLocks noGrp="1"/>
          </p:cNvSpPr>
          <p:nvPr>
            <p:ph type="body" sz="quarter" idx="13"/>
          </p:nvPr>
        </p:nvSpPr>
        <p:spPr>
          <a:xfrm>
            <a:off x="1835696" y="180000"/>
            <a:ext cx="6840760" cy="1305824"/>
          </a:xfrm>
        </p:spPr>
        <p:txBody>
          <a:bodyPr/>
          <a:lstStyle/>
          <a:p>
            <a:r>
              <a:rPr lang="fr-FR" cap="none"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BTS MOS</a:t>
            </a:r>
          </a:p>
          <a:p>
            <a:r>
              <a:rPr lang="fr-FR" cap="none"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Management </a:t>
            </a:r>
            <a:r>
              <a:rPr lang="fr-FR" cap="none"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Opérationnel </a:t>
            </a:r>
            <a:r>
              <a:rPr lang="fr-FR" cap="none"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de la Sécurité</a:t>
            </a:r>
          </a:p>
        </p:txBody>
      </p:sp>
      <p:sp>
        <p:nvSpPr>
          <p:cNvPr id="11" name="Rectangle 26"/>
          <p:cNvSpPr>
            <a:spLocks noChangeArrowheads="1"/>
          </p:cNvSpPr>
          <p:nvPr/>
        </p:nvSpPr>
        <p:spPr bwMode="auto">
          <a:xfrm>
            <a:off x="1849851" y="1502762"/>
            <a:ext cx="5256584" cy="496639"/>
          </a:xfrm>
          <a:prstGeom prst="rect">
            <a:avLst/>
          </a:prstGeom>
          <a:solidFill>
            <a:schemeClr val="accent1">
              <a:lumMod val="20000"/>
              <a:lumOff val="80000"/>
            </a:schemeClr>
          </a:solidFill>
          <a:ln w="9525">
            <a:solidFill>
              <a:schemeClr val="tx1"/>
            </a:solidFill>
            <a:miter lim="800000"/>
            <a:headEnd/>
            <a:tailEnd/>
          </a:ln>
          <a:effectLst/>
        </p:spPr>
        <p:txBody>
          <a:bodyPr wrap="none"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200" b="1" i="0" u="none" strike="noStrike" kern="1200" cap="none" spc="0" normalizeH="0" baseline="0" noProof="0" dirty="0" smtClean="0">
                <a:ln>
                  <a:noFill/>
                </a:ln>
                <a:solidFill>
                  <a:srgbClr val="000000"/>
                </a:solidFill>
                <a:effectLst/>
                <a:uLnTx/>
                <a:uFillTx/>
                <a:latin typeface="Arial Black" pitchFamily="34" charset="0"/>
                <a:ea typeface="+mn-ea"/>
                <a:cs typeface="Arial" charset="0"/>
              </a:rPr>
              <a:t>L’organisation inter-académique de la banque de sujet</a:t>
            </a:r>
            <a:endParaRPr kumimoji="0" lang="fr-FR" sz="1200" b="0" i="0" u="none" strike="noStrike" kern="1200" cap="none" spc="0" normalizeH="0" baseline="0" noProof="0" dirty="0">
              <a:ln>
                <a:noFill/>
              </a:ln>
              <a:solidFill>
                <a:srgbClr val="000000"/>
              </a:solidFill>
              <a:effectLst/>
              <a:uLnTx/>
              <a:uFillTx/>
              <a:latin typeface="Arial" charset="0"/>
              <a:ea typeface="+mn-ea"/>
              <a:cs typeface="Arial" charset="0"/>
            </a:endParaRPr>
          </a:p>
        </p:txBody>
      </p:sp>
      <p:pic>
        <p:nvPicPr>
          <p:cNvPr id="13" name="Image 12"/>
          <p:cNvPicPr>
            <a:picLocks noChangeAspect="1"/>
          </p:cNvPicPr>
          <p:nvPr/>
        </p:nvPicPr>
        <p:blipFill>
          <a:blip r:embed="rId3"/>
          <a:stretch>
            <a:fillRect/>
          </a:stretch>
        </p:blipFill>
        <p:spPr>
          <a:xfrm>
            <a:off x="3419872" y="1045717"/>
            <a:ext cx="5523455" cy="493819"/>
          </a:xfrm>
          <a:prstGeom prst="rect">
            <a:avLst/>
          </a:prstGeom>
        </p:spPr>
      </p:pic>
      <p:sp>
        <p:nvSpPr>
          <p:cNvPr id="7" name="ZoneTexte 6"/>
          <p:cNvSpPr txBox="1"/>
          <p:nvPr/>
        </p:nvSpPr>
        <p:spPr>
          <a:xfrm>
            <a:off x="2411760" y="2323875"/>
            <a:ext cx="4824536"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800" b="0" i="0" u="none" strike="noStrike" kern="1200" cap="none" spc="0" normalizeH="0" baseline="0" noProof="0" dirty="0" smtClean="0">
                <a:ln>
                  <a:noFill/>
                </a:ln>
                <a:solidFill>
                  <a:srgbClr val="FF0000"/>
                </a:solidFill>
                <a:effectLst/>
                <a:uLnTx/>
                <a:uFillTx/>
                <a:latin typeface="Arial"/>
                <a:ea typeface="+mn-ea"/>
                <a:cs typeface="+mn-cs"/>
              </a:rPr>
              <a:t>Demande de sujets et pistes de corrections</a:t>
            </a:r>
            <a:endParaRPr kumimoji="0" lang="fr-FR" sz="1800" b="0" i="0" u="none" strike="noStrike" kern="1200" cap="none" spc="0" normalizeH="0" baseline="0" noProof="0" dirty="0">
              <a:ln>
                <a:noFill/>
              </a:ln>
              <a:solidFill>
                <a:srgbClr val="FF0000"/>
              </a:solidFill>
              <a:effectLst/>
              <a:uLnTx/>
              <a:uFillTx/>
              <a:latin typeface="Arial"/>
              <a:ea typeface="+mn-ea"/>
              <a:cs typeface="+mn-cs"/>
            </a:endParaRPr>
          </a:p>
        </p:txBody>
      </p:sp>
      <p:sp>
        <p:nvSpPr>
          <p:cNvPr id="8" name="ZoneTexte 7"/>
          <p:cNvSpPr txBox="1"/>
          <p:nvPr/>
        </p:nvSpPr>
        <p:spPr>
          <a:xfrm>
            <a:off x="467544" y="3075806"/>
            <a:ext cx="2952328"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800" b="0" i="0" u="none" strike="noStrike" kern="1200" cap="none" spc="0" normalizeH="0" baseline="0" noProof="0" dirty="0" smtClean="0">
                <a:ln>
                  <a:noFill/>
                </a:ln>
                <a:solidFill>
                  <a:srgbClr val="000000"/>
                </a:solidFill>
                <a:effectLst/>
                <a:uLnTx/>
                <a:uFillTx/>
                <a:latin typeface="Arial"/>
                <a:ea typeface="+mn-ea"/>
                <a:cs typeface="+mn-cs"/>
              </a:rPr>
              <a:t>Commande de sujets ?</a:t>
            </a:r>
            <a:endParaRPr kumimoji="0" lang="fr-FR" sz="1800" b="0" i="0" u="none" strike="noStrike" kern="1200" cap="none" spc="0" normalizeH="0" baseline="0" noProof="0" dirty="0">
              <a:ln>
                <a:noFill/>
              </a:ln>
              <a:solidFill>
                <a:srgbClr val="000000"/>
              </a:solidFill>
              <a:effectLst/>
              <a:uLnTx/>
              <a:uFillTx/>
              <a:latin typeface="Arial"/>
              <a:ea typeface="+mn-ea"/>
              <a:cs typeface="+mn-cs"/>
            </a:endParaRPr>
          </a:p>
        </p:txBody>
      </p:sp>
      <p:sp>
        <p:nvSpPr>
          <p:cNvPr id="9" name="ZoneTexte 8"/>
          <p:cNvSpPr txBox="1"/>
          <p:nvPr/>
        </p:nvSpPr>
        <p:spPr>
          <a:xfrm>
            <a:off x="4773884" y="3031815"/>
            <a:ext cx="3960440"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800" b="0" i="0" u="none" strike="noStrike" kern="1200" cap="none" spc="0" normalizeH="0" baseline="0" noProof="0" dirty="0" smtClean="0">
                <a:ln>
                  <a:noFill/>
                </a:ln>
                <a:solidFill>
                  <a:srgbClr val="000000"/>
                </a:solidFill>
                <a:effectLst/>
                <a:uLnTx/>
                <a:uFillTx/>
                <a:latin typeface="Arial"/>
                <a:ea typeface="+mn-ea"/>
                <a:cs typeface="+mn-cs"/>
              </a:rPr>
              <a:t> avant les vacances d’hiver</a:t>
            </a:r>
            <a:endParaRPr kumimoji="0" lang="fr-FR" sz="1800" b="0" i="0" u="none" strike="noStrike" kern="1200" cap="none" spc="0" normalizeH="0" baseline="0" noProof="0" dirty="0">
              <a:ln>
                <a:noFill/>
              </a:ln>
              <a:solidFill>
                <a:srgbClr val="000000"/>
              </a:solidFill>
              <a:effectLst/>
              <a:uLnTx/>
              <a:uFillTx/>
              <a:latin typeface="Arial"/>
              <a:ea typeface="+mn-ea"/>
              <a:cs typeface="+mn-cs"/>
            </a:endParaRPr>
          </a:p>
        </p:txBody>
      </p:sp>
      <p:sp>
        <p:nvSpPr>
          <p:cNvPr id="10" name="ZoneTexte 9"/>
          <p:cNvSpPr txBox="1"/>
          <p:nvPr/>
        </p:nvSpPr>
        <p:spPr>
          <a:xfrm>
            <a:off x="465802" y="3521353"/>
            <a:ext cx="4320480"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800" b="0" i="0" u="none" strike="noStrike" kern="1200" cap="none" spc="0" normalizeH="0" baseline="0" noProof="0" dirty="0" smtClean="0">
                <a:ln>
                  <a:noFill/>
                </a:ln>
                <a:solidFill>
                  <a:srgbClr val="000000"/>
                </a:solidFill>
                <a:effectLst/>
                <a:uLnTx/>
                <a:uFillTx/>
                <a:latin typeface="Arial"/>
                <a:ea typeface="+mn-ea"/>
                <a:cs typeface="+mn-cs"/>
              </a:rPr>
              <a:t>Diversifier les compétences abordées</a:t>
            </a:r>
            <a:endParaRPr kumimoji="0" lang="fr-FR" sz="1800" b="0" i="0" u="none" strike="noStrike" kern="1200" cap="none" spc="0" normalizeH="0" baseline="0" noProof="0" dirty="0">
              <a:ln>
                <a:noFill/>
              </a:ln>
              <a:solidFill>
                <a:srgbClr val="000000"/>
              </a:solidFill>
              <a:effectLst/>
              <a:uLnTx/>
              <a:uFillTx/>
              <a:latin typeface="Arial"/>
              <a:ea typeface="+mn-ea"/>
              <a:cs typeface="+mn-cs"/>
            </a:endParaRPr>
          </a:p>
        </p:txBody>
      </p:sp>
      <p:sp>
        <p:nvSpPr>
          <p:cNvPr id="12" name="ZoneTexte 11"/>
          <p:cNvSpPr txBox="1"/>
          <p:nvPr/>
        </p:nvSpPr>
        <p:spPr>
          <a:xfrm>
            <a:off x="4773884" y="3521353"/>
            <a:ext cx="3674150"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800" b="0" i="0" u="none" strike="noStrike" kern="1200" cap="none" spc="0" normalizeH="0" baseline="0" noProof="0" dirty="0" smtClean="0">
                <a:ln>
                  <a:noFill/>
                </a:ln>
                <a:solidFill>
                  <a:srgbClr val="000000"/>
                </a:solidFill>
                <a:effectLst/>
                <a:uLnTx/>
                <a:uFillTx/>
                <a:latin typeface="Arial"/>
                <a:ea typeface="+mn-ea"/>
                <a:cs typeface="+mn-cs"/>
              </a:rPr>
              <a:t>Préciser les compétences visées</a:t>
            </a:r>
            <a:endParaRPr kumimoji="0" lang="fr-FR" sz="1800" b="0" i="0" u="none" strike="noStrike" kern="1200" cap="none" spc="0" normalizeH="0" baseline="0" noProof="0" dirty="0">
              <a:ln>
                <a:noFill/>
              </a:ln>
              <a:solidFill>
                <a:srgbClr val="000000"/>
              </a:solidFill>
              <a:effectLst/>
              <a:uLnTx/>
              <a:uFillTx/>
              <a:latin typeface="Arial"/>
              <a:ea typeface="+mn-ea"/>
              <a:cs typeface="+mn-cs"/>
            </a:endParaRPr>
          </a:p>
        </p:txBody>
      </p:sp>
      <p:sp>
        <p:nvSpPr>
          <p:cNvPr id="14" name="ZoneTexte 13"/>
          <p:cNvSpPr txBox="1"/>
          <p:nvPr/>
        </p:nvSpPr>
        <p:spPr>
          <a:xfrm>
            <a:off x="465802" y="4033062"/>
            <a:ext cx="2088232"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800" b="0" i="0" u="none" strike="noStrike" kern="1200" cap="none" spc="0" normalizeH="0" baseline="0" noProof="0" dirty="0" smtClean="0">
                <a:ln>
                  <a:noFill/>
                </a:ln>
                <a:solidFill>
                  <a:srgbClr val="000000"/>
                </a:solidFill>
                <a:effectLst/>
                <a:uLnTx/>
                <a:uFillTx/>
                <a:latin typeface="Arial"/>
                <a:ea typeface="+mn-ea"/>
                <a:cs typeface="+mn-cs"/>
              </a:rPr>
              <a:t>Cible ?</a:t>
            </a:r>
            <a:endParaRPr kumimoji="0" lang="fr-FR" sz="1800" b="0" i="0" u="none" strike="noStrike" kern="1200" cap="none" spc="0" normalizeH="0" baseline="0" noProof="0" dirty="0">
              <a:ln>
                <a:noFill/>
              </a:ln>
              <a:solidFill>
                <a:srgbClr val="000000"/>
              </a:solidFill>
              <a:effectLst/>
              <a:uLnTx/>
              <a:uFillTx/>
              <a:latin typeface="Arial"/>
              <a:ea typeface="+mn-ea"/>
              <a:cs typeface="+mn-cs"/>
            </a:endParaRPr>
          </a:p>
        </p:txBody>
      </p:sp>
      <p:sp>
        <p:nvSpPr>
          <p:cNvPr id="15" name="ZoneTexte 14"/>
          <p:cNvSpPr txBox="1"/>
          <p:nvPr/>
        </p:nvSpPr>
        <p:spPr>
          <a:xfrm>
            <a:off x="4781985" y="4025025"/>
            <a:ext cx="3384376"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800" b="0" i="0" u="none" strike="noStrike" kern="1200" cap="none" spc="0" normalizeH="0" baseline="0" noProof="0" dirty="0" smtClean="0">
                <a:ln>
                  <a:noFill/>
                </a:ln>
                <a:solidFill>
                  <a:srgbClr val="000000"/>
                </a:solidFill>
                <a:effectLst/>
                <a:uLnTx/>
                <a:uFillTx/>
                <a:latin typeface="Arial"/>
                <a:ea typeface="+mn-ea"/>
                <a:cs typeface="+mn-cs"/>
              </a:rPr>
              <a:t>Tous les professeurs de P 3</a:t>
            </a:r>
            <a:endParaRPr kumimoji="0" lang="fr-FR" sz="1800" b="0" i="0" u="none" strike="noStrike" kern="1200" cap="none" spc="0" normalizeH="0" baseline="0" noProof="0" dirty="0">
              <a:ln>
                <a:noFill/>
              </a:ln>
              <a:solidFill>
                <a:srgbClr val="000000"/>
              </a:solidFill>
              <a:effectLst/>
              <a:uLnTx/>
              <a:uFillTx/>
              <a:latin typeface="Arial"/>
              <a:ea typeface="+mn-ea"/>
              <a:cs typeface="+mn-cs"/>
            </a:endParaRPr>
          </a:p>
        </p:txBody>
      </p:sp>
      <p:sp>
        <p:nvSpPr>
          <p:cNvPr id="16" name="Espace réservé de la date 6"/>
          <p:cNvSpPr txBox="1">
            <a:spLocks/>
          </p:cNvSpPr>
          <p:nvPr/>
        </p:nvSpPr>
        <p:spPr>
          <a:xfrm>
            <a:off x="7614000" y="4783500"/>
            <a:ext cx="1170000" cy="360000"/>
          </a:xfrm>
          <a:prstGeom prst="rect">
            <a:avLst/>
          </a:prstGeom>
        </p:spPr>
        <p:txBody>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buClrTx/>
              <a:buFontTx/>
              <a:buNone/>
              <a:defRPr/>
            </a:pPr>
            <a:r>
              <a:rPr lang="fr-FR" sz="750" b="1" kern="1200" cap="all" smtClean="0">
                <a:ea typeface="+mn-ea"/>
                <a:cs typeface="+mn-cs"/>
              </a:rPr>
              <a:t>3 février 2022</a:t>
            </a:r>
            <a:endParaRPr lang="fr-FR" sz="750" b="1" kern="1200" cap="all" dirty="0">
              <a:ea typeface="+mn-ea"/>
              <a:cs typeface="+mn-cs"/>
            </a:endParaRPr>
          </a:p>
        </p:txBody>
      </p:sp>
    </p:spTree>
    <p:extLst>
      <p:ext uri="{BB962C8B-B14F-4D97-AF65-F5344CB8AC3E}">
        <p14:creationId xmlns:p14="http://schemas.microsoft.com/office/powerpoint/2010/main" val="30674552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0"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fade">
                                      <p:cBhvr>
                                        <p:cTn id="11" dur="500"/>
                                        <p:tgtEl>
                                          <p:spTgt spid="7"/>
                                        </p:tgtEl>
                                      </p:cBhvr>
                                    </p:animEffec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grpId="0" nodeType="clickEffect">
                                  <p:stCondLst>
                                    <p:cond delay="0"/>
                                  </p:stCondLst>
                                  <p:childTnLst>
                                    <p:set>
                                      <p:cBhvr>
                                        <p:cTn id="15" dur="1" fill="hold">
                                          <p:stCondLst>
                                            <p:cond delay="0"/>
                                          </p:stCondLst>
                                        </p:cTn>
                                        <p:tgtEl>
                                          <p:spTgt spid="8"/>
                                        </p:tgtEl>
                                        <p:attrNameLst>
                                          <p:attrName>style.visibility</p:attrName>
                                        </p:attrNameLst>
                                      </p:cBhvr>
                                      <p:to>
                                        <p:strVal val="visible"/>
                                      </p:to>
                                    </p:set>
                                  </p:childTnLst>
                                </p:cTn>
                              </p:par>
                            </p:childTnLst>
                          </p:cTn>
                        </p:par>
                      </p:childTnLst>
                    </p:cTn>
                  </p:par>
                  <p:par>
                    <p:cTn id="16" fill="hold">
                      <p:stCondLst>
                        <p:cond delay="indefinite"/>
                      </p:stCondLst>
                      <p:childTnLst>
                        <p:par>
                          <p:cTn id="17" fill="hold">
                            <p:stCondLst>
                              <p:cond delay="0"/>
                            </p:stCondLst>
                            <p:childTnLst>
                              <p:par>
                                <p:cTn id="18" presetID="1" presetClass="entr" presetSubtype="0" fill="hold" grpId="0" nodeType="clickEffect">
                                  <p:stCondLst>
                                    <p:cond delay="0"/>
                                  </p:stCondLst>
                                  <p:childTnLst>
                                    <p:set>
                                      <p:cBhvr>
                                        <p:cTn id="19" dur="1" fill="hold">
                                          <p:stCondLst>
                                            <p:cond delay="0"/>
                                          </p:stCondLst>
                                        </p:cTn>
                                        <p:tgtEl>
                                          <p:spTgt spid="9"/>
                                        </p:tgtEl>
                                        <p:attrNameLst>
                                          <p:attrName>style.visibility</p:attrName>
                                        </p:attrNameLst>
                                      </p:cBhvr>
                                      <p:to>
                                        <p:strVal val="visible"/>
                                      </p:to>
                                    </p:set>
                                  </p:childTnLst>
                                </p:cTn>
                              </p:par>
                            </p:childTnLst>
                          </p:cTn>
                        </p:par>
                      </p:childTnLst>
                    </p:cTn>
                  </p:par>
                  <p:par>
                    <p:cTn id="20" fill="hold">
                      <p:stCondLst>
                        <p:cond delay="indefinite"/>
                      </p:stCondLst>
                      <p:childTnLst>
                        <p:par>
                          <p:cTn id="21" fill="hold">
                            <p:stCondLst>
                              <p:cond delay="0"/>
                            </p:stCondLst>
                            <p:childTnLst>
                              <p:par>
                                <p:cTn id="22" presetID="1" presetClass="entr" presetSubtype="0" fill="hold" grpId="0" nodeType="clickEffect">
                                  <p:stCondLst>
                                    <p:cond delay="0"/>
                                  </p:stCondLst>
                                  <p:childTnLst>
                                    <p:set>
                                      <p:cBhvr>
                                        <p:cTn id="23" dur="1" fill="hold">
                                          <p:stCondLst>
                                            <p:cond delay="0"/>
                                          </p:stCondLst>
                                        </p:cTn>
                                        <p:tgtEl>
                                          <p:spTgt spid="10"/>
                                        </p:tgtEl>
                                        <p:attrNameLst>
                                          <p:attrName>style.visibility</p:attrName>
                                        </p:attrNameLst>
                                      </p:cBhvr>
                                      <p:to>
                                        <p:strVal val="visible"/>
                                      </p:to>
                                    </p:set>
                                  </p:childTnLst>
                                </p:cTn>
                              </p:par>
                            </p:childTnLst>
                          </p:cTn>
                        </p:par>
                      </p:childTnLst>
                    </p:cTn>
                  </p:par>
                  <p:par>
                    <p:cTn id="24" fill="hold">
                      <p:stCondLst>
                        <p:cond delay="indefinite"/>
                      </p:stCondLst>
                      <p:childTnLst>
                        <p:par>
                          <p:cTn id="25" fill="hold">
                            <p:stCondLst>
                              <p:cond delay="0"/>
                            </p:stCondLst>
                            <p:childTnLst>
                              <p:par>
                                <p:cTn id="26" presetID="1" presetClass="entr" presetSubtype="0" fill="hold" grpId="0" nodeType="clickEffect">
                                  <p:stCondLst>
                                    <p:cond delay="0"/>
                                  </p:stCondLst>
                                  <p:childTnLst>
                                    <p:set>
                                      <p:cBhvr>
                                        <p:cTn id="27" dur="1" fill="hold">
                                          <p:stCondLst>
                                            <p:cond delay="0"/>
                                          </p:stCondLst>
                                        </p:cTn>
                                        <p:tgtEl>
                                          <p:spTgt spid="12"/>
                                        </p:tgtEl>
                                        <p:attrNameLst>
                                          <p:attrName>style.visibility</p:attrName>
                                        </p:attrNameLst>
                                      </p:cBhvr>
                                      <p:to>
                                        <p:strVal val="visible"/>
                                      </p:to>
                                    </p:set>
                                  </p:childTnLst>
                                </p:cTn>
                              </p:par>
                            </p:childTnLst>
                          </p:cTn>
                        </p:par>
                      </p:childTnLst>
                    </p:cTn>
                  </p:par>
                  <p:par>
                    <p:cTn id="28" fill="hold">
                      <p:stCondLst>
                        <p:cond delay="indefinite"/>
                      </p:stCondLst>
                      <p:childTnLst>
                        <p:par>
                          <p:cTn id="29" fill="hold">
                            <p:stCondLst>
                              <p:cond delay="0"/>
                            </p:stCondLst>
                            <p:childTnLst>
                              <p:par>
                                <p:cTn id="30" presetID="1" presetClass="entr" presetSubtype="0" fill="hold" grpId="0" nodeType="clickEffect">
                                  <p:stCondLst>
                                    <p:cond delay="0"/>
                                  </p:stCondLst>
                                  <p:childTnLst>
                                    <p:set>
                                      <p:cBhvr>
                                        <p:cTn id="31" dur="1" fill="hold">
                                          <p:stCondLst>
                                            <p:cond delay="0"/>
                                          </p:stCondLst>
                                        </p:cTn>
                                        <p:tgtEl>
                                          <p:spTgt spid="14"/>
                                        </p:tgtEl>
                                        <p:attrNameLst>
                                          <p:attrName>style.visibility</p:attrName>
                                        </p:attrNameLst>
                                      </p:cBhvr>
                                      <p:to>
                                        <p:strVal val="visible"/>
                                      </p:to>
                                    </p:set>
                                  </p:childTnLst>
                                </p:cTn>
                              </p:par>
                            </p:childTnLst>
                          </p:cTn>
                        </p:par>
                      </p:childTnLst>
                    </p:cTn>
                  </p:par>
                  <p:par>
                    <p:cTn id="32" fill="hold">
                      <p:stCondLst>
                        <p:cond delay="indefinite"/>
                      </p:stCondLst>
                      <p:childTnLst>
                        <p:par>
                          <p:cTn id="33" fill="hold">
                            <p:stCondLst>
                              <p:cond delay="0"/>
                            </p:stCondLst>
                            <p:childTnLst>
                              <p:par>
                                <p:cTn id="34" presetID="1" presetClass="entr" presetSubtype="0" fill="hold" grpId="0" nodeType="clickEffect">
                                  <p:stCondLst>
                                    <p:cond delay="0"/>
                                  </p:stCondLst>
                                  <p:childTnLst>
                                    <p:set>
                                      <p:cBhvr>
                                        <p:cTn id="35"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7" grpId="0"/>
      <p:bldP spid="8" grpId="0"/>
      <p:bldP spid="9" grpId="0"/>
      <p:bldP spid="10" grpId="0"/>
      <p:bldP spid="12" grpId="0"/>
      <p:bldP spid="14" grpId="0"/>
      <p:bldP spid="15"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FR"/>
          </a:p>
        </p:txBody>
      </p:sp>
      <p:sp>
        <p:nvSpPr>
          <p:cNvPr id="3" name="Espace réservé du pied de page 2"/>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750" b="1" i="0" u="none" strike="noStrike" kern="1200" cap="none" spc="0" normalizeH="0" baseline="0" noProof="0" dirty="0">
                <a:ln>
                  <a:noFill/>
                </a:ln>
                <a:solidFill>
                  <a:srgbClr val="000000"/>
                </a:solidFill>
                <a:effectLst/>
                <a:uLnTx/>
                <a:uFillTx/>
                <a:latin typeface="Arial"/>
                <a:ea typeface="+mn-ea"/>
                <a:cs typeface="+mn-cs"/>
              </a:rPr>
              <a:t>Direction générale de l’enseignement scolaire – Bureau de la formation des personnels enseignants et d’éducation (C1-2) </a:t>
            </a:r>
          </a:p>
        </p:txBody>
      </p:sp>
      <p:sp>
        <p:nvSpPr>
          <p:cNvPr id="4" name="Espace réservé du texte 3"/>
          <p:cNvSpPr>
            <a:spLocks noGrp="1"/>
          </p:cNvSpPr>
          <p:nvPr>
            <p:ph type="body" sz="quarter" idx="13"/>
          </p:nvPr>
        </p:nvSpPr>
        <p:spPr>
          <a:xfrm>
            <a:off x="1835696" y="180000"/>
            <a:ext cx="6840760" cy="1305824"/>
          </a:xfrm>
        </p:spPr>
        <p:txBody>
          <a:bodyPr/>
          <a:lstStyle/>
          <a:p>
            <a:r>
              <a:rPr lang="fr-FR" cap="none"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BTS MOS</a:t>
            </a:r>
          </a:p>
          <a:p>
            <a:r>
              <a:rPr lang="fr-FR" cap="none"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Management </a:t>
            </a:r>
            <a:r>
              <a:rPr lang="fr-FR" cap="none"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Opérationnel </a:t>
            </a:r>
            <a:r>
              <a:rPr lang="fr-FR" cap="none"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de la Sécurité</a:t>
            </a:r>
          </a:p>
        </p:txBody>
      </p:sp>
      <p:sp>
        <p:nvSpPr>
          <p:cNvPr id="11" name="Rectangle 26"/>
          <p:cNvSpPr>
            <a:spLocks noChangeArrowheads="1"/>
          </p:cNvSpPr>
          <p:nvPr/>
        </p:nvSpPr>
        <p:spPr bwMode="auto">
          <a:xfrm>
            <a:off x="1849851" y="1502762"/>
            <a:ext cx="5256584" cy="496639"/>
          </a:xfrm>
          <a:prstGeom prst="rect">
            <a:avLst/>
          </a:prstGeom>
          <a:solidFill>
            <a:schemeClr val="accent1">
              <a:lumMod val="20000"/>
              <a:lumOff val="80000"/>
            </a:schemeClr>
          </a:solidFill>
          <a:ln w="9525">
            <a:solidFill>
              <a:schemeClr val="tx1"/>
            </a:solidFill>
            <a:miter lim="800000"/>
            <a:headEnd/>
            <a:tailEnd/>
          </a:ln>
          <a:effectLst/>
        </p:spPr>
        <p:txBody>
          <a:bodyPr wrap="none"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200" b="1" i="0" u="none" strike="noStrike" kern="1200" cap="none" spc="0" normalizeH="0" baseline="0" noProof="0" dirty="0" smtClean="0">
                <a:ln>
                  <a:noFill/>
                </a:ln>
                <a:solidFill>
                  <a:srgbClr val="000000"/>
                </a:solidFill>
                <a:effectLst/>
                <a:uLnTx/>
                <a:uFillTx/>
                <a:latin typeface="Arial Black" pitchFamily="34" charset="0"/>
                <a:ea typeface="+mn-ea"/>
                <a:cs typeface="Arial" charset="0"/>
              </a:rPr>
              <a:t>L’organisation inter-académique de la banque de sujet</a:t>
            </a:r>
            <a:endParaRPr kumimoji="0" lang="fr-FR" sz="1200" b="0" i="0" u="none" strike="noStrike" kern="1200" cap="none" spc="0" normalizeH="0" baseline="0" noProof="0" dirty="0">
              <a:ln>
                <a:noFill/>
              </a:ln>
              <a:solidFill>
                <a:srgbClr val="000000"/>
              </a:solidFill>
              <a:effectLst/>
              <a:uLnTx/>
              <a:uFillTx/>
              <a:latin typeface="Arial" charset="0"/>
              <a:ea typeface="+mn-ea"/>
              <a:cs typeface="Arial" charset="0"/>
            </a:endParaRPr>
          </a:p>
        </p:txBody>
      </p:sp>
      <p:pic>
        <p:nvPicPr>
          <p:cNvPr id="13" name="Image 12"/>
          <p:cNvPicPr>
            <a:picLocks noChangeAspect="1"/>
          </p:cNvPicPr>
          <p:nvPr/>
        </p:nvPicPr>
        <p:blipFill>
          <a:blip r:embed="rId3"/>
          <a:stretch>
            <a:fillRect/>
          </a:stretch>
        </p:blipFill>
        <p:spPr>
          <a:xfrm>
            <a:off x="3419872" y="1045717"/>
            <a:ext cx="5523455" cy="493819"/>
          </a:xfrm>
          <a:prstGeom prst="rect">
            <a:avLst/>
          </a:prstGeom>
        </p:spPr>
      </p:pic>
      <p:sp>
        <p:nvSpPr>
          <p:cNvPr id="7" name="ZoneTexte 6"/>
          <p:cNvSpPr txBox="1"/>
          <p:nvPr/>
        </p:nvSpPr>
        <p:spPr>
          <a:xfrm>
            <a:off x="1849851" y="2352937"/>
            <a:ext cx="5256584" cy="369332"/>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800" b="0" i="0" u="none" strike="noStrike" kern="1200" cap="none" spc="0" normalizeH="0" baseline="0" noProof="0" dirty="0" smtClean="0">
                <a:ln>
                  <a:noFill/>
                </a:ln>
                <a:solidFill>
                  <a:srgbClr val="FF0000"/>
                </a:solidFill>
                <a:effectLst/>
                <a:uLnTx/>
                <a:uFillTx/>
                <a:latin typeface="Arial"/>
                <a:ea typeface="+mn-ea"/>
                <a:cs typeface="+mn-cs"/>
              </a:rPr>
              <a:t>Harmonisation et validation des sujets</a:t>
            </a:r>
          </a:p>
        </p:txBody>
      </p:sp>
      <p:sp>
        <p:nvSpPr>
          <p:cNvPr id="8" name="ZoneTexte 7"/>
          <p:cNvSpPr txBox="1"/>
          <p:nvPr/>
        </p:nvSpPr>
        <p:spPr>
          <a:xfrm>
            <a:off x="467544" y="3075806"/>
            <a:ext cx="2088232"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800" b="0" i="0" u="none" strike="noStrike" kern="1200" cap="none" spc="0" normalizeH="0" baseline="0" noProof="0" dirty="0" smtClean="0">
                <a:ln>
                  <a:noFill/>
                </a:ln>
                <a:solidFill>
                  <a:srgbClr val="000000"/>
                </a:solidFill>
                <a:effectLst/>
                <a:uLnTx/>
                <a:uFillTx/>
                <a:latin typeface="Arial"/>
                <a:ea typeface="+mn-ea"/>
                <a:cs typeface="+mn-cs"/>
              </a:rPr>
              <a:t>Quand ?</a:t>
            </a:r>
            <a:endParaRPr kumimoji="0" lang="fr-FR" sz="1800" b="0" i="0" u="none" strike="noStrike" kern="1200" cap="none" spc="0" normalizeH="0" baseline="0" noProof="0" dirty="0">
              <a:ln>
                <a:noFill/>
              </a:ln>
              <a:solidFill>
                <a:srgbClr val="000000"/>
              </a:solidFill>
              <a:effectLst/>
              <a:uLnTx/>
              <a:uFillTx/>
              <a:latin typeface="Arial"/>
              <a:ea typeface="+mn-ea"/>
              <a:cs typeface="+mn-cs"/>
            </a:endParaRPr>
          </a:p>
        </p:txBody>
      </p:sp>
      <p:sp>
        <p:nvSpPr>
          <p:cNvPr id="9" name="ZoneTexte 8"/>
          <p:cNvSpPr txBox="1"/>
          <p:nvPr/>
        </p:nvSpPr>
        <p:spPr>
          <a:xfrm>
            <a:off x="2915816" y="3075806"/>
            <a:ext cx="3384376"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800" b="0" i="0" u="none" strike="noStrike" kern="1200" cap="none" spc="0" normalizeH="0" baseline="0" noProof="0" dirty="0" smtClean="0">
                <a:ln>
                  <a:noFill/>
                </a:ln>
                <a:solidFill>
                  <a:srgbClr val="000000"/>
                </a:solidFill>
                <a:effectLst/>
                <a:uLnTx/>
                <a:uFillTx/>
                <a:latin typeface="Arial"/>
                <a:ea typeface="+mn-ea"/>
                <a:cs typeface="+mn-cs"/>
              </a:rPr>
              <a:t>Laisser au moins 1 mois</a:t>
            </a:r>
            <a:endParaRPr kumimoji="0" lang="fr-FR" sz="1800" b="0" i="0" u="none" strike="noStrike" kern="1200" cap="none" spc="0" normalizeH="0" baseline="0" noProof="0" dirty="0">
              <a:ln>
                <a:noFill/>
              </a:ln>
              <a:solidFill>
                <a:srgbClr val="000000"/>
              </a:solidFill>
              <a:effectLst/>
              <a:uLnTx/>
              <a:uFillTx/>
              <a:latin typeface="Arial"/>
              <a:ea typeface="+mn-ea"/>
              <a:cs typeface="+mn-cs"/>
            </a:endParaRPr>
          </a:p>
        </p:txBody>
      </p:sp>
      <p:sp>
        <p:nvSpPr>
          <p:cNvPr id="10" name="ZoneTexte 9"/>
          <p:cNvSpPr txBox="1"/>
          <p:nvPr/>
        </p:nvSpPr>
        <p:spPr>
          <a:xfrm>
            <a:off x="465802" y="3521353"/>
            <a:ext cx="1945958"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800" b="0" i="0" u="none" strike="noStrike" kern="1200" cap="none" spc="0" normalizeH="0" baseline="0" noProof="0" dirty="0" smtClean="0">
                <a:ln>
                  <a:noFill/>
                </a:ln>
                <a:solidFill>
                  <a:srgbClr val="000000"/>
                </a:solidFill>
                <a:effectLst/>
                <a:uLnTx/>
                <a:uFillTx/>
                <a:latin typeface="Arial"/>
                <a:ea typeface="+mn-ea"/>
                <a:cs typeface="+mn-cs"/>
              </a:rPr>
              <a:t>Outils ?</a:t>
            </a:r>
            <a:endParaRPr kumimoji="0" lang="fr-FR" sz="1800" b="0" i="0" u="none" strike="noStrike" kern="1200" cap="none" spc="0" normalizeH="0" baseline="0" noProof="0" dirty="0">
              <a:ln>
                <a:noFill/>
              </a:ln>
              <a:solidFill>
                <a:srgbClr val="000000"/>
              </a:solidFill>
              <a:effectLst/>
              <a:uLnTx/>
              <a:uFillTx/>
              <a:latin typeface="Arial"/>
              <a:ea typeface="+mn-ea"/>
              <a:cs typeface="+mn-cs"/>
            </a:endParaRPr>
          </a:p>
        </p:txBody>
      </p:sp>
      <p:sp>
        <p:nvSpPr>
          <p:cNvPr id="12" name="ZoneTexte 11"/>
          <p:cNvSpPr txBox="1"/>
          <p:nvPr/>
        </p:nvSpPr>
        <p:spPr>
          <a:xfrm>
            <a:off x="2915816" y="3521353"/>
            <a:ext cx="3674150"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800" b="0" i="0" u="none" strike="noStrike" kern="1200" cap="none" spc="0" normalizeH="0" baseline="0" noProof="0" dirty="0" smtClean="0">
                <a:ln>
                  <a:noFill/>
                </a:ln>
                <a:solidFill>
                  <a:srgbClr val="000000"/>
                </a:solidFill>
                <a:effectLst/>
                <a:uLnTx/>
                <a:uFillTx/>
                <a:latin typeface="Arial"/>
                <a:ea typeface="+mn-ea"/>
                <a:cs typeface="+mn-cs"/>
              </a:rPr>
              <a:t>TRIBU, Présentiel, </a:t>
            </a:r>
            <a:endParaRPr kumimoji="0" lang="fr-FR" sz="1800" b="0" i="0" u="none" strike="noStrike" kern="1200" cap="none" spc="0" normalizeH="0" baseline="0" noProof="0" dirty="0">
              <a:ln>
                <a:noFill/>
              </a:ln>
              <a:solidFill>
                <a:srgbClr val="000000"/>
              </a:solidFill>
              <a:effectLst/>
              <a:uLnTx/>
              <a:uFillTx/>
              <a:latin typeface="Arial"/>
              <a:ea typeface="+mn-ea"/>
              <a:cs typeface="+mn-cs"/>
            </a:endParaRPr>
          </a:p>
        </p:txBody>
      </p:sp>
      <p:sp>
        <p:nvSpPr>
          <p:cNvPr id="14" name="Espace réservé de la date 6"/>
          <p:cNvSpPr txBox="1">
            <a:spLocks/>
          </p:cNvSpPr>
          <p:nvPr/>
        </p:nvSpPr>
        <p:spPr>
          <a:xfrm>
            <a:off x="7614000" y="4783500"/>
            <a:ext cx="1170000" cy="360000"/>
          </a:xfrm>
          <a:prstGeom prst="rect">
            <a:avLst/>
          </a:prstGeom>
        </p:spPr>
        <p:txBody>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buClrTx/>
              <a:buFontTx/>
              <a:buNone/>
              <a:defRPr/>
            </a:pPr>
            <a:r>
              <a:rPr lang="fr-FR" sz="750" b="1" kern="1200" cap="all" smtClean="0">
                <a:ea typeface="+mn-ea"/>
                <a:cs typeface="+mn-cs"/>
              </a:rPr>
              <a:t>3 février 2022</a:t>
            </a:r>
            <a:endParaRPr lang="fr-FR" sz="750" b="1" kern="1200" cap="all" dirty="0">
              <a:ea typeface="+mn-ea"/>
              <a:cs typeface="+mn-cs"/>
            </a:endParaRPr>
          </a:p>
        </p:txBody>
      </p:sp>
    </p:spTree>
    <p:extLst>
      <p:ext uri="{BB962C8B-B14F-4D97-AF65-F5344CB8AC3E}">
        <p14:creationId xmlns:p14="http://schemas.microsoft.com/office/powerpoint/2010/main" val="2253262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re 5"/>
          <p:cNvSpPr>
            <a:spLocks noGrp="1"/>
          </p:cNvSpPr>
          <p:nvPr>
            <p:ph type="title"/>
          </p:nvPr>
        </p:nvSpPr>
        <p:spPr>
          <a:xfrm>
            <a:off x="107504" y="738000"/>
            <a:ext cx="8928992" cy="4046400"/>
          </a:xfrm>
        </p:spPr>
        <p:txBody>
          <a:bodyPr/>
          <a:lstStyle/>
          <a:p>
            <a:pPr marL="0" indent="0">
              <a:buNone/>
            </a:pPr>
            <a:r>
              <a:rPr lang="fr-FR" sz="1400" b="0" dirty="0"/>
              <a:t/>
            </a:r>
            <a:br>
              <a:rPr lang="fr-FR" sz="1400" b="0" dirty="0"/>
            </a:br>
            <a:r>
              <a:rPr lang="fr-FR" sz="1400" b="0" dirty="0"/>
              <a:t/>
            </a:r>
            <a:br>
              <a:rPr lang="fr-FR" sz="1400" b="0" dirty="0"/>
            </a:br>
            <a:endParaRPr lang="fr-FR" sz="1400" dirty="0"/>
          </a:p>
        </p:txBody>
      </p:sp>
      <p:sp>
        <p:nvSpPr>
          <p:cNvPr id="8" name="Espace réservé du pied de page 7"/>
          <p:cNvSpPr>
            <a:spLocks noGrp="1"/>
          </p:cNvSpPr>
          <p:nvPr>
            <p:ph type="ftr" sz="quarter" idx="11"/>
          </p:nvPr>
        </p:nvSpPr>
        <p:spPr>
          <a:xfrm>
            <a:off x="360000" y="4783500"/>
            <a:ext cx="5904000" cy="360000"/>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750" b="1" i="0" u="none" strike="noStrike" kern="1200" cap="none" spc="0" normalizeH="0" baseline="0" noProof="0" dirty="0">
                <a:ln>
                  <a:noFill/>
                </a:ln>
                <a:solidFill>
                  <a:srgbClr val="000000"/>
                </a:solidFill>
                <a:effectLst/>
                <a:uLnTx/>
                <a:uFillTx/>
                <a:latin typeface="Arial"/>
                <a:ea typeface="+mn-ea"/>
                <a:cs typeface="+mn-cs"/>
              </a:rPr>
              <a:t>Direction générale de l’enseignement scolaire – Bureau de la formation des personnels enseignants et d’éducation</a:t>
            </a:r>
          </a:p>
        </p:txBody>
      </p:sp>
      <p:sp>
        <p:nvSpPr>
          <p:cNvPr id="15" name="Espace réservé du texte 3">
            <a:extLst>
              <a:ext uri="{FF2B5EF4-FFF2-40B4-BE49-F238E27FC236}">
                <a16:creationId xmlns:a16="http://schemas.microsoft.com/office/drawing/2014/main" id="{0ADDBF4A-1BB5-42AD-B69A-5FC425CAD40B}"/>
              </a:ext>
            </a:extLst>
          </p:cNvPr>
          <p:cNvSpPr txBox="1">
            <a:spLocks/>
          </p:cNvSpPr>
          <p:nvPr/>
        </p:nvSpPr>
        <p:spPr bwMode="gray">
          <a:xfrm>
            <a:off x="1259632" y="180000"/>
            <a:ext cx="7416824" cy="1305824"/>
          </a:xfrm>
          <a:prstGeom prst="rect">
            <a:avLst/>
          </a:prstGeom>
        </p:spPr>
        <p:txBody>
          <a:bodyPr vert="horz" lIns="0" tIns="0" rIns="0" bIns="0" rtlCol="0" anchor="t" anchorCtr="0">
            <a:noAutofit/>
          </a:bodyPr>
          <a:lstStyle>
            <a:lvl1pPr marL="0" indent="0" algn="l" defTabSz="914400" rtl="0" eaLnBrk="1" latinLnBrk="0" hangingPunct="1">
              <a:lnSpc>
                <a:spcPct val="90000"/>
              </a:lnSpc>
              <a:spcBef>
                <a:spcPts val="0"/>
              </a:spcBef>
              <a:spcAft>
                <a:spcPts val="0"/>
              </a:spcAft>
              <a:buFont typeface="Arial" pitchFamily="34" charset="0"/>
              <a:buNone/>
              <a:defRPr sz="3250" b="1" kern="1200" cap="all" baseline="0">
                <a:solidFill>
                  <a:schemeClr val="tx1"/>
                </a:solidFill>
                <a:latin typeface="+mn-lt"/>
                <a:ea typeface="+mn-ea"/>
                <a:cs typeface="+mn-cs"/>
              </a:defRPr>
            </a:lvl1pPr>
            <a:lvl2pPr marL="0" indent="0" algn="l" defTabSz="914400" rtl="0" eaLnBrk="1" latinLnBrk="0" hangingPunct="1">
              <a:lnSpc>
                <a:spcPct val="100000"/>
              </a:lnSpc>
              <a:spcBef>
                <a:spcPts val="500"/>
              </a:spcBef>
              <a:spcAft>
                <a:spcPts val="0"/>
              </a:spcAft>
              <a:buFont typeface="Arial" pitchFamily="34" charset="0"/>
              <a:buNone/>
              <a:defRPr sz="1850" kern="1200">
                <a:solidFill>
                  <a:schemeClr val="tx1"/>
                </a:solidFill>
                <a:latin typeface="+mn-lt"/>
                <a:ea typeface="+mn-ea"/>
                <a:cs typeface="+mn-cs"/>
              </a:defRPr>
            </a:lvl2pPr>
            <a:lvl3pPr marL="432000" indent="-72000" algn="l" defTabSz="914400" rtl="0" eaLnBrk="1" latinLnBrk="0" hangingPunct="1">
              <a:lnSpc>
                <a:spcPct val="100000"/>
              </a:lnSpc>
              <a:spcBef>
                <a:spcPts val="100"/>
              </a:spcBef>
              <a:spcAft>
                <a:spcPts val="100"/>
              </a:spcAft>
              <a:buSzPct val="100000"/>
              <a:buFont typeface="Arial" pitchFamily="34" charset="0"/>
              <a:buChar char="•"/>
              <a:defRPr sz="850" kern="1200">
                <a:solidFill>
                  <a:schemeClr val="tx1"/>
                </a:solidFill>
                <a:latin typeface="+mn-lt"/>
                <a:ea typeface="+mn-ea"/>
                <a:cs typeface="+mn-cs"/>
              </a:defRPr>
            </a:lvl3pPr>
            <a:lvl4pPr marL="612000" indent="-72000" algn="l" defTabSz="914400" rtl="0" eaLnBrk="1" latinLnBrk="0" hangingPunct="1">
              <a:lnSpc>
                <a:spcPct val="100000"/>
              </a:lnSpc>
              <a:spcBef>
                <a:spcPts val="100"/>
              </a:spcBef>
              <a:spcAft>
                <a:spcPts val="100"/>
              </a:spcAft>
              <a:buSzPct val="100000"/>
              <a:buFont typeface="Arial" pitchFamily="34" charset="0"/>
              <a:buChar char="•"/>
              <a:defRPr sz="750" kern="1200">
                <a:solidFill>
                  <a:schemeClr val="tx1"/>
                </a:solidFill>
                <a:latin typeface="+mn-lt"/>
                <a:ea typeface="+mn-ea"/>
                <a:cs typeface="+mn-cs"/>
              </a:defRPr>
            </a:lvl4pPr>
            <a:lvl5pPr marL="828000" indent="-72000" algn="l" defTabSz="914400" rtl="0" eaLnBrk="1" latinLnBrk="0" hangingPunct="1">
              <a:lnSpc>
                <a:spcPct val="100000"/>
              </a:lnSpc>
              <a:spcBef>
                <a:spcPts val="100"/>
              </a:spcBef>
              <a:spcAft>
                <a:spcPts val="100"/>
              </a:spcAft>
              <a:buSzPct val="100000"/>
              <a:buFont typeface="Arial" pitchFamily="34" charset="0"/>
              <a:buChar char="•"/>
              <a:defRPr sz="7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ctr" defTabSz="914400" rtl="0" eaLnBrk="1" fontAlgn="auto" latinLnBrk="0" hangingPunct="1">
              <a:lnSpc>
                <a:spcPct val="90000"/>
              </a:lnSpc>
              <a:spcBef>
                <a:spcPts val="0"/>
              </a:spcBef>
              <a:spcAft>
                <a:spcPts val="600"/>
              </a:spcAft>
              <a:buClrTx/>
              <a:buSzTx/>
              <a:buFont typeface="Arial" pitchFamily="34" charset="0"/>
              <a:buNone/>
              <a:tabLst/>
              <a:defRPr/>
            </a:pPr>
            <a:r>
              <a:rPr kumimoji="0" lang="fr-FR" sz="3250" b="1" i="0" u="none" strike="noStrike" kern="1200" cap="none" spc="0" normalizeH="0" baseline="0" noProof="0" dirty="0">
                <a:ln w="1905"/>
                <a:gradFill>
                  <a:gsLst>
                    <a:gs pos="0">
                      <a:srgbClr val="49311F">
                        <a:shade val="20000"/>
                        <a:satMod val="200000"/>
                      </a:srgbClr>
                    </a:gs>
                    <a:gs pos="78000">
                      <a:srgbClr val="49311F">
                        <a:tint val="90000"/>
                        <a:shade val="89000"/>
                        <a:satMod val="220000"/>
                      </a:srgbClr>
                    </a:gs>
                    <a:gs pos="100000">
                      <a:srgbClr val="49311F">
                        <a:tint val="12000"/>
                        <a:satMod val="255000"/>
                      </a:srgbClr>
                    </a:gs>
                  </a:gsLst>
                  <a:lin ang="5400000"/>
                </a:gradFill>
                <a:effectLst>
                  <a:innerShdw blurRad="69850" dist="43180" dir="5400000">
                    <a:srgbClr val="000000">
                      <a:alpha val="65000"/>
                    </a:srgbClr>
                  </a:innerShdw>
                </a:effectLst>
                <a:uLnTx/>
                <a:uFillTx/>
                <a:latin typeface="Arial"/>
                <a:ea typeface="+mn-ea"/>
                <a:cs typeface="+mn-cs"/>
              </a:rPr>
              <a:t>BTS MOS</a:t>
            </a:r>
          </a:p>
          <a:p>
            <a:pPr marL="0" marR="0" lvl="0" indent="0" algn="ctr" defTabSz="914400" rtl="0" eaLnBrk="1" fontAlgn="auto" latinLnBrk="0" hangingPunct="1">
              <a:lnSpc>
                <a:spcPct val="90000"/>
              </a:lnSpc>
              <a:spcBef>
                <a:spcPts val="0"/>
              </a:spcBef>
              <a:spcAft>
                <a:spcPts val="600"/>
              </a:spcAft>
              <a:buClrTx/>
              <a:buSzTx/>
              <a:buFont typeface="Arial" pitchFamily="34" charset="0"/>
              <a:buNone/>
              <a:tabLst/>
              <a:defRPr/>
            </a:pPr>
            <a:r>
              <a:rPr kumimoji="0" lang="fr-FR" sz="2800" b="1" i="0" u="none" strike="noStrike" kern="1200" cap="none" spc="0" normalizeH="0" baseline="0" noProof="0" dirty="0">
                <a:ln w="1905"/>
                <a:gradFill>
                  <a:gsLst>
                    <a:gs pos="0">
                      <a:srgbClr val="49311F">
                        <a:shade val="20000"/>
                        <a:satMod val="200000"/>
                      </a:srgbClr>
                    </a:gs>
                    <a:gs pos="78000">
                      <a:srgbClr val="49311F">
                        <a:tint val="90000"/>
                        <a:shade val="89000"/>
                        <a:satMod val="220000"/>
                      </a:srgbClr>
                    </a:gs>
                    <a:gs pos="100000">
                      <a:srgbClr val="49311F">
                        <a:tint val="12000"/>
                        <a:satMod val="255000"/>
                      </a:srgbClr>
                    </a:gs>
                  </a:gsLst>
                  <a:lin ang="5400000"/>
                </a:gradFill>
                <a:effectLst>
                  <a:innerShdw blurRad="69850" dist="43180" dir="5400000">
                    <a:srgbClr val="000000">
                      <a:alpha val="65000"/>
                    </a:srgbClr>
                  </a:innerShdw>
                </a:effectLst>
                <a:uLnTx/>
                <a:uFillTx/>
                <a:latin typeface="Arial"/>
                <a:ea typeface="+mn-ea"/>
                <a:cs typeface="+mn-cs"/>
              </a:rPr>
              <a:t>Management Opérationnel de la Sécurité</a:t>
            </a:r>
          </a:p>
        </p:txBody>
      </p:sp>
      <p:sp>
        <p:nvSpPr>
          <p:cNvPr id="12" name="ZoneTexte 11">
            <a:extLst>
              <a:ext uri="{FF2B5EF4-FFF2-40B4-BE49-F238E27FC236}">
                <a16:creationId xmlns:a16="http://schemas.microsoft.com/office/drawing/2014/main" id="{3ADA7FEA-81B7-4E4C-AF13-784A0D1593F2}"/>
              </a:ext>
            </a:extLst>
          </p:cNvPr>
          <p:cNvSpPr txBox="1"/>
          <p:nvPr/>
        </p:nvSpPr>
        <p:spPr>
          <a:xfrm>
            <a:off x="138824" y="1111376"/>
            <a:ext cx="3929120" cy="369332"/>
          </a:xfrm>
          <a:prstGeom prst="rect">
            <a:avLst/>
          </a:prstGeom>
          <a:solidFill>
            <a:schemeClr val="accent1">
              <a:lumMod val="25000"/>
              <a:lumOff val="75000"/>
            </a:schemeClr>
          </a:solidFill>
          <a:ln>
            <a:solidFill>
              <a:schemeClr val="accent1">
                <a:hueOff val="0"/>
                <a:satOff val="0"/>
                <a:lumOff val="0"/>
              </a:schemeClr>
            </a:solidFill>
          </a:ln>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800" b="0" i="0" u="none" strike="noStrike" kern="1200" cap="none" spc="0" normalizeH="0" baseline="0" noProof="0" dirty="0">
                <a:ln>
                  <a:noFill/>
                </a:ln>
                <a:solidFill>
                  <a:srgbClr val="000000"/>
                </a:solidFill>
                <a:effectLst/>
                <a:uLnTx/>
                <a:uFillTx/>
                <a:latin typeface="Arial"/>
                <a:ea typeface="+mn-ea"/>
                <a:cs typeface="+mn-cs"/>
              </a:rPr>
              <a:t>Contexte professionnel de référence</a:t>
            </a:r>
          </a:p>
        </p:txBody>
      </p:sp>
      <p:pic>
        <p:nvPicPr>
          <p:cNvPr id="3" name="Image 2">
            <a:extLst>
              <a:ext uri="{FF2B5EF4-FFF2-40B4-BE49-F238E27FC236}">
                <a16:creationId xmlns:a16="http://schemas.microsoft.com/office/drawing/2014/main" id="{02481009-907C-4433-B36D-235E476D1584}"/>
              </a:ext>
            </a:extLst>
          </p:cNvPr>
          <p:cNvPicPr>
            <a:picLocks noChangeAspect="1"/>
          </p:cNvPicPr>
          <p:nvPr/>
        </p:nvPicPr>
        <p:blipFill>
          <a:blip r:embed="rId3"/>
          <a:stretch>
            <a:fillRect/>
          </a:stretch>
        </p:blipFill>
        <p:spPr>
          <a:xfrm>
            <a:off x="11154" y="1693268"/>
            <a:ext cx="4705350" cy="2209800"/>
          </a:xfrm>
          <a:prstGeom prst="rect">
            <a:avLst/>
          </a:prstGeom>
        </p:spPr>
      </p:pic>
      <p:graphicFrame>
        <p:nvGraphicFramePr>
          <p:cNvPr id="10" name="Diagramme 9">
            <a:extLst>
              <a:ext uri="{FF2B5EF4-FFF2-40B4-BE49-F238E27FC236}">
                <a16:creationId xmlns:a16="http://schemas.microsoft.com/office/drawing/2014/main" id="{7F9FD63C-89A2-405C-88DF-481F628A6606}"/>
              </a:ext>
            </a:extLst>
          </p:cNvPr>
          <p:cNvGraphicFramePr/>
          <p:nvPr>
            <p:extLst/>
          </p:nvPr>
        </p:nvGraphicFramePr>
        <p:xfrm>
          <a:off x="4417046" y="1259136"/>
          <a:ext cx="4711426" cy="3450232"/>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pic>
        <p:nvPicPr>
          <p:cNvPr id="13" name="Image 12">
            <a:extLst>
              <a:ext uri="{FF2B5EF4-FFF2-40B4-BE49-F238E27FC236}">
                <a16:creationId xmlns:a16="http://schemas.microsoft.com/office/drawing/2014/main" id="{E9EC9691-0780-402D-848A-D60B42395F25}"/>
              </a:ext>
            </a:extLst>
          </p:cNvPr>
          <p:cNvPicPr>
            <a:picLocks noChangeAspect="1"/>
          </p:cNvPicPr>
          <p:nvPr/>
        </p:nvPicPr>
        <p:blipFill>
          <a:blip r:embed="rId9"/>
          <a:stretch>
            <a:fillRect/>
          </a:stretch>
        </p:blipFill>
        <p:spPr>
          <a:xfrm>
            <a:off x="6264001" y="-34819"/>
            <a:ext cx="3204543" cy="493819"/>
          </a:xfrm>
          <a:prstGeom prst="rect">
            <a:avLst/>
          </a:prstGeom>
        </p:spPr>
      </p:pic>
      <p:sp>
        <p:nvSpPr>
          <p:cNvPr id="9" name="Espace réservé de la date 6"/>
          <p:cNvSpPr>
            <a:spLocks noGrp="1"/>
          </p:cNvSpPr>
          <p:nvPr>
            <p:ph type="dt" sz="half" idx="10"/>
          </p:nvPr>
        </p:nvSpPr>
        <p:spPr>
          <a:xfrm>
            <a:off x="7614000" y="4783500"/>
            <a:ext cx="1170000" cy="360000"/>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fr-FR" sz="750" b="1" kern="1200" cap="all" dirty="0" smtClean="0">
                <a:solidFill>
                  <a:srgbClr val="000000"/>
                </a:solidFill>
                <a:latin typeface="Arial"/>
                <a:ea typeface="+mn-ea"/>
                <a:cs typeface="+mn-cs"/>
              </a:rPr>
              <a:t>3 février 2022</a:t>
            </a:r>
            <a:endParaRPr kumimoji="0" lang="fr-FR" sz="750" b="1" i="0" u="none" strike="noStrike" kern="1200" cap="all" spc="0" normalizeH="0" baseline="0" noProof="0" dirty="0">
              <a:ln>
                <a:noFill/>
              </a:ln>
              <a:solidFill>
                <a:srgbClr val="000000"/>
              </a:solidFill>
              <a:effectLst/>
              <a:uLnTx/>
              <a:uFillTx/>
              <a:latin typeface="Arial"/>
              <a:ea typeface="+mn-ea"/>
              <a:cs typeface="+mn-cs"/>
            </a:endParaRPr>
          </a:p>
        </p:txBody>
      </p:sp>
    </p:spTree>
    <p:extLst>
      <p:ext uri="{BB962C8B-B14F-4D97-AF65-F5344CB8AC3E}">
        <p14:creationId xmlns:p14="http://schemas.microsoft.com/office/powerpoint/2010/main" val="41328382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0" grpId="0">
        <p:bldAsOne/>
      </p:bldGraphic>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re 5"/>
          <p:cNvSpPr>
            <a:spLocks noGrp="1"/>
          </p:cNvSpPr>
          <p:nvPr>
            <p:ph type="title"/>
          </p:nvPr>
        </p:nvSpPr>
        <p:spPr>
          <a:xfrm>
            <a:off x="107504" y="738000"/>
            <a:ext cx="8928992" cy="4046400"/>
          </a:xfrm>
        </p:spPr>
        <p:txBody>
          <a:bodyPr/>
          <a:lstStyle/>
          <a:p>
            <a:pPr marL="0" indent="0">
              <a:buNone/>
            </a:pPr>
            <a:r>
              <a:rPr lang="fr-FR" sz="1400" b="0" dirty="0"/>
              <a:t/>
            </a:r>
            <a:br>
              <a:rPr lang="fr-FR" sz="1400" b="0" dirty="0"/>
            </a:br>
            <a:r>
              <a:rPr lang="fr-FR" sz="1400" b="0" dirty="0"/>
              <a:t/>
            </a:r>
            <a:br>
              <a:rPr lang="fr-FR" sz="1400" b="0" dirty="0"/>
            </a:br>
            <a:endParaRPr lang="fr-FR" sz="1400" dirty="0"/>
          </a:p>
        </p:txBody>
      </p:sp>
      <p:sp>
        <p:nvSpPr>
          <p:cNvPr id="8" name="Espace réservé du pied de page 7"/>
          <p:cNvSpPr>
            <a:spLocks noGrp="1"/>
          </p:cNvSpPr>
          <p:nvPr>
            <p:ph type="ftr" sz="quarter" idx="11"/>
          </p:nvPr>
        </p:nvSpPr>
        <p:spPr>
          <a:xfrm>
            <a:off x="360000" y="4783500"/>
            <a:ext cx="5904000" cy="360000"/>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750" b="1" i="0" u="none" strike="noStrike" kern="1200" cap="none" spc="0" normalizeH="0" baseline="0" noProof="0" dirty="0">
                <a:ln>
                  <a:noFill/>
                </a:ln>
                <a:solidFill>
                  <a:srgbClr val="000000"/>
                </a:solidFill>
                <a:effectLst/>
                <a:uLnTx/>
                <a:uFillTx/>
                <a:latin typeface="Arial"/>
                <a:ea typeface="+mn-ea"/>
                <a:cs typeface="+mn-cs"/>
              </a:rPr>
              <a:t>Direction générale de l’enseignement scolaire – Bureau de la formation des personnels enseignants et d’éducation</a:t>
            </a:r>
          </a:p>
        </p:txBody>
      </p:sp>
      <p:sp>
        <p:nvSpPr>
          <p:cNvPr id="15" name="Espace réservé du texte 3">
            <a:extLst>
              <a:ext uri="{FF2B5EF4-FFF2-40B4-BE49-F238E27FC236}">
                <a16:creationId xmlns:a16="http://schemas.microsoft.com/office/drawing/2014/main" id="{0ADDBF4A-1BB5-42AD-B69A-5FC425CAD40B}"/>
              </a:ext>
            </a:extLst>
          </p:cNvPr>
          <p:cNvSpPr txBox="1">
            <a:spLocks/>
          </p:cNvSpPr>
          <p:nvPr/>
        </p:nvSpPr>
        <p:spPr bwMode="gray">
          <a:xfrm>
            <a:off x="1259632" y="180000"/>
            <a:ext cx="7416824" cy="1305824"/>
          </a:xfrm>
          <a:prstGeom prst="rect">
            <a:avLst/>
          </a:prstGeom>
        </p:spPr>
        <p:txBody>
          <a:bodyPr vert="horz" lIns="0" tIns="0" rIns="0" bIns="0" rtlCol="0" anchor="t" anchorCtr="0">
            <a:noAutofit/>
          </a:bodyPr>
          <a:lstStyle>
            <a:lvl1pPr marL="0" indent="0" algn="l" defTabSz="914400" rtl="0" eaLnBrk="1" latinLnBrk="0" hangingPunct="1">
              <a:lnSpc>
                <a:spcPct val="90000"/>
              </a:lnSpc>
              <a:spcBef>
                <a:spcPts val="0"/>
              </a:spcBef>
              <a:spcAft>
                <a:spcPts val="0"/>
              </a:spcAft>
              <a:buFont typeface="Arial" pitchFamily="34" charset="0"/>
              <a:buNone/>
              <a:defRPr sz="3250" b="1" kern="1200" cap="all" baseline="0">
                <a:solidFill>
                  <a:schemeClr val="tx1"/>
                </a:solidFill>
                <a:latin typeface="+mn-lt"/>
                <a:ea typeface="+mn-ea"/>
                <a:cs typeface="+mn-cs"/>
              </a:defRPr>
            </a:lvl1pPr>
            <a:lvl2pPr marL="0" indent="0" algn="l" defTabSz="914400" rtl="0" eaLnBrk="1" latinLnBrk="0" hangingPunct="1">
              <a:lnSpc>
                <a:spcPct val="100000"/>
              </a:lnSpc>
              <a:spcBef>
                <a:spcPts val="500"/>
              </a:spcBef>
              <a:spcAft>
                <a:spcPts val="0"/>
              </a:spcAft>
              <a:buFont typeface="Arial" pitchFamily="34" charset="0"/>
              <a:buNone/>
              <a:defRPr sz="1850" kern="1200">
                <a:solidFill>
                  <a:schemeClr val="tx1"/>
                </a:solidFill>
                <a:latin typeface="+mn-lt"/>
                <a:ea typeface="+mn-ea"/>
                <a:cs typeface="+mn-cs"/>
              </a:defRPr>
            </a:lvl2pPr>
            <a:lvl3pPr marL="432000" indent="-72000" algn="l" defTabSz="914400" rtl="0" eaLnBrk="1" latinLnBrk="0" hangingPunct="1">
              <a:lnSpc>
                <a:spcPct val="100000"/>
              </a:lnSpc>
              <a:spcBef>
                <a:spcPts val="100"/>
              </a:spcBef>
              <a:spcAft>
                <a:spcPts val="100"/>
              </a:spcAft>
              <a:buSzPct val="100000"/>
              <a:buFont typeface="Arial" pitchFamily="34" charset="0"/>
              <a:buChar char="•"/>
              <a:defRPr sz="850" kern="1200">
                <a:solidFill>
                  <a:schemeClr val="tx1"/>
                </a:solidFill>
                <a:latin typeface="+mn-lt"/>
                <a:ea typeface="+mn-ea"/>
                <a:cs typeface="+mn-cs"/>
              </a:defRPr>
            </a:lvl3pPr>
            <a:lvl4pPr marL="612000" indent="-72000" algn="l" defTabSz="914400" rtl="0" eaLnBrk="1" latinLnBrk="0" hangingPunct="1">
              <a:lnSpc>
                <a:spcPct val="100000"/>
              </a:lnSpc>
              <a:spcBef>
                <a:spcPts val="100"/>
              </a:spcBef>
              <a:spcAft>
                <a:spcPts val="100"/>
              </a:spcAft>
              <a:buSzPct val="100000"/>
              <a:buFont typeface="Arial" pitchFamily="34" charset="0"/>
              <a:buChar char="•"/>
              <a:defRPr sz="750" kern="1200">
                <a:solidFill>
                  <a:schemeClr val="tx1"/>
                </a:solidFill>
                <a:latin typeface="+mn-lt"/>
                <a:ea typeface="+mn-ea"/>
                <a:cs typeface="+mn-cs"/>
              </a:defRPr>
            </a:lvl4pPr>
            <a:lvl5pPr marL="828000" indent="-72000" algn="l" defTabSz="914400" rtl="0" eaLnBrk="1" latinLnBrk="0" hangingPunct="1">
              <a:lnSpc>
                <a:spcPct val="100000"/>
              </a:lnSpc>
              <a:spcBef>
                <a:spcPts val="100"/>
              </a:spcBef>
              <a:spcAft>
                <a:spcPts val="100"/>
              </a:spcAft>
              <a:buSzPct val="100000"/>
              <a:buFont typeface="Arial" pitchFamily="34" charset="0"/>
              <a:buChar char="•"/>
              <a:defRPr sz="7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ctr" defTabSz="914400" rtl="0" eaLnBrk="1" fontAlgn="auto" latinLnBrk="0" hangingPunct="1">
              <a:lnSpc>
                <a:spcPct val="90000"/>
              </a:lnSpc>
              <a:spcBef>
                <a:spcPts val="0"/>
              </a:spcBef>
              <a:spcAft>
                <a:spcPts val="600"/>
              </a:spcAft>
              <a:buClrTx/>
              <a:buSzTx/>
              <a:buFont typeface="Arial" pitchFamily="34" charset="0"/>
              <a:buNone/>
              <a:tabLst/>
              <a:defRPr/>
            </a:pPr>
            <a:r>
              <a:rPr kumimoji="0" lang="fr-FR" sz="3250" b="1" i="0" u="none" strike="noStrike" kern="1200" cap="none" spc="0" normalizeH="0" baseline="0" noProof="0" dirty="0">
                <a:ln w="1905"/>
                <a:gradFill>
                  <a:gsLst>
                    <a:gs pos="0">
                      <a:srgbClr val="49311F">
                        <a:shade val="20000"/>
                        <a:satMod val="200000"/>
                      </a:srgbClr>
                    </a:gs>
                    <a:gs pos="78000">
                      <a:srgbClr val="49311F">
                        <a:tint val="90000"/>
                        <a:shade val="89000"/>
                        <a:satMod val="220000"/>
                      </a:srgbClr>
                    </a:gs>
                    <a:gs pos="100000">
                      <a:srgbClr val="49311F">
                        <a:tint val="12000"/>
                        <a:satMod val="255000"/>
                      </a:srgbClr>
                    </a:gs>
                  </a:gsLst>
                  <a:lin ang="5400000"/>
                </a:gradFill>
                <a:effectLst>
                  <a:innerShdw blurRad="69850" dist="43180" dir="5400000">
                    <a:srgbClr val="000000">
                      <a:alpha val="65000"/>
                    </a:srgbClr>
                  </a:innerShdw>
                </a:effectLst>
                <a:uLnTx/>
                <a:uFillTx/>
                <a:latin typeface="Arial"/>
                <a:ea typeface="+mn-ea"/>
                <a:cs typeface="+mn-cs"/>
              </a:rPr>
              <a:t>BTS MOS</a:t>
            </a:r>
          </a:p>
          <a:p>
            <a:pPr marL="0" marR="0" lvl="0" indent="0" algn="ctr" defTabSz="914400" rtl="0" eaLnBrk="1" fontAlgn="auto" latinLnBrk="0" hangingPunct="1">
              <a:lnSpc>
                <a:spcPct val="90000"/>
              </a:lnSpc>
              <a:spcBef>
                <a:spcPts val="0"/>
              </a:spcBef>
              <a:spcAft>
                <a:spcPts val="600"/>
              </a:spcAft>
              <a:buClrTx/>
              <a:buSzTx/>
              <a:buFont typeface="Arial" pitchFamily="34" charset="0"/>
              <a:buNone/>
              <a:tabLst/>
              <a:defRPr/>
            </a:pPr>
            <a:r>
              <a:rPr kumimoji="0" lang="fr-FR" sz="2800" b="1" i="0" u="none" strike="noStrike" kern="1200" cap="none" spc="0" normalizeH="0" baseline="0" noProof="0" dirty="0">
                <a:ln w="1905"/>
                <a:gradFill>
                  <a:gsLst>
                    <a:gs pos="0">
                      <a:srgbClr val="49311F">
                        <a:shade val="20000"/>
                        <a:satMod val="200000"/>
                      </a:srgbClr>
                    </a:gs>
                    <a:gs pos="78000">
                      <a:srgbClr val="49311F">
                        <a:tint val="90000"/>
                        <a:shade val="89000"/>
                        <a:satMod val="220000"/>
                      </a:srgbClr>
                    </a:gs>
                    <a:gs pos="100000">
                      <a:srgbClr val="49311F">
                        <a:tint val="12000"/>
                        <a:satMod val="255000"/>
                      </a:srgbClr>
                    </a:gs>
                  </a:gsLst>
                  <a:lin ang="5400000"/>
                </a:gradFill>
                <a:effectLst>
                  <a:innerShdw blurRad="69850" dist="43180" dir="5400000">
                    <a:srgbClr val="000000">
                      <a:alpha val="65000"/>
                    </a:srgbClr>
                  </a:innerShdw>
                </a:effectLst>
                <a:uLnTx/>
                <a:uFillTx/>
                <a:latin typeface="Arial"/>
                <a:ea typeface="+mn-ea"/>
                <a:cs typeface="+mn-cs"/>
              </a:rPr>
              <a:t>Management Opérationnel de la Sécurité</a:t>
            </a:r>
          </a:p>
        </p:txBody>
      </p:sp>
      <p:sp>
        <p:nvSpPr>
          <p:cNvPr id="12" name="ZoneTexte 11">
            <a:extLst>
              <a:ext uri="{FF2B5EF4-FFF2-40B4-BE49-F238E27FC236}">
                <a16:creationId xmlns:a16="http://schemas.microsoft.com/office/drawing/2014/main" id="{3ADA7FEA-81B7-4E4C-AF13-784A0D1593F2}"/>
              </a:ext>
            </a:extLst>
          </p:cNvPr>
          <p:cNvSpPr txBox="1"/>
          <p:nvPr/>
        </p:nvSpPr>
        <p:spPr>
          <a:xfrm>
            <a:off x="138824" y="1111376"/>
            <a:ext cx="2200928" cy="369332"/>
          </a:xfrm>
          <a:prstGeom prst="rect">
            <a:avLst/>
          </a:prstGeom>
          <a:solidFill>
            <a:schemeClr val="accent1">
              <a:lumMod val="25000"/>
              <a:lumOff val="75000"/>
            </a:schemeClr>
          </a:solidFill>
          <a:ln>
            <a:solidFill>
              <a:schemeClr val="accent1">
                <a:hueOff val="0"/>
                <a:satOff val="0"/>
                <a:lumOff val="0"/>
              </a:schemeClr>
            </a:solidFill>
          </a:ln>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800" b="0" i="0" u="none" strike="noStrike" kern="1200" cap="none" spc="0" normalizeH="0" baseline="0" noProof="0" dirty="0">
                <a:ln>
                  <a:noFill/>
                </a:ln>
                <a:solidFill>
                  <a:srgbClr val="000000"/>
                </a:solidFill>
                <a:effectLst/>
                <a:uLnTx/>
                <a:uFillTx/>
                <a:latin typeface="Arial"/>
                <a:ea typeface="+mn-ea"/>
                <a:cs typeface="+mn-cs"/>
              </a:rPr>
              <a:t>Situation problème</a:t>
            </a:r>
          </a:p>
        </p:txBody>
      </p:sp>
      <p:pic>
        <p:nvPicPr>
          <p:cNvPr id="4" name="Image 3">
            <a:extLst>
              <a:ext uri="{FF2B5EF4-FFF2-40B4-BE49-F238E27FC236}">
                <a16:creationId xmlns:a16="http://schemas.microsoft.com/office/drawing/2014/main" id="{25DEE826-24C5-4D6A-9DDB-508B83EEA283}"/>
              </a:ext>
            </a:extLst>
          </p:cNvPr>
          <p:cNvPicPr>
            <a:picLocks noChangeAspect="1"/>
          </p:cNvPicPr>
          <p:nvPr/>
        </p:nvPicPr>
        <p:blipFill>
          <a:blip r:embed="rId3"/>
          <a:stretch>
            <a:fillRect/>
          </a:stretch>
        </p:blipFill>
        <p:spPr>
          <a:xfrm>
            <a:off x="3512504" y="1532359"/>
            <a:ext cx="2118992" cy="3104806"/>
          </a:xfrm>
          <a:prstGeom prst="rect">
            <a:avLst/>
          </a:prstGeom>
        </p:spPr>
      </p:pic>
      <p:pic>
        <p:nvPicPr>
          <p:cNvPr id="14" name="Image 13">
            <a:extLst>
              <a:ext uri="{FF2B5EF4-FFF2-40B4-BE49-F238E27FC236}">
                <a16:creationId xmlns:a16="http://schemas.microsoft.com/office/drawing/2014/main" id="{A53BDF0F-EF64-4A65-BC1C-C5C7DA5E76B9}"/>
              </a:ext>
            </a:extLst>
          </p:cNvPr>
          <p:cNvPicPr>
            <a:picLocks noChangeAspect="1"/>
          </p:cNvPicPr>
          <p:nvPr/>
        </p:nvPicPr>
        <p:blipFill>
          <a:blip r:embed="rId4"/>
          <a:stretch>
            <a:fillRect/>
          </a:stretch>
        </p:blipFill>
        <p:spPr>
          <a:xfrm>
            <a:off x="5926776" y="1588044"/>
            <a:ext cx="2067015" cy="2993436"/>
          </a:xfrm>
          <a:prstGeom prst="rect">
            <a:avLst/>
          </a:prstGeom>
        </p:spPr>
      </p:pic>
      <p:sp>
        <p:nvSpPr>
          <p:cNvPr id="16" name="ZoneTexte 15">
            <a:extLst>
              <a:ext uri="{FF2B5EF4-FFF2-40B4-BE49-F238E27FC236}">
                <a16:creationId xmlns:a16="http://schemas.microsoft.com/office/drawing/2014/main" id="{03DF3A51-6BD4-4922-9ADB-D5E683305909}"/>
              </a:ext>
            </a:extLst>
          </p:cNvPr>
          <p:cNvSpPr txBox="1"/>
          <p:nvPr/>
        </p:nvSpPr>
        <p:spPr>
          <a:xfrm>
            <a:off x="360000" y="1747109"/>
            <a:ext cx="2376264" cy="92333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800" b="0" i="0" u="none" strike="noStrike" kern="1200" cap="none" spc="0" normalizeH="0" baseline="0" noProof="0" dirty="0">
                <a:ln>
                  <a:noFill/>
                </a:ln>
                <a:solidFill>
                  <a:srgbClr val="000000"/>
                </a:solidFill>
                <a:effectLst/>
                <a:uLnTx/>
                <a:uFillTx/>
                <a:latin typeface="Arial"/>
                <a:ea typeface="+mn-ea"/>
                <a:cs typeface="+mn-cs"/>
              </a:rPr>
              <a:t>Au niveau académique ou interacadémique</a:t>
            </a:r>
          </a:p>
        </p:txBody>
      </p:sp>
      <p:sp>
        <p:nvSpPr>
          <p:cNvPr id="17" name="ZoneTexte 16">
            <a:extLst>
              <a:ext uri="{FF2B5EF4-FFF2-40B4-BE49-F238E27FC236}">
                <a16:creationId xmlns:a16="http://schemas.microsoft.com/office/drawing/2014/main" id="{AF74D34E-FCFB-44CB-8B71-173A942CEA04}"/>
              </a:ext>
            </a:extLst>
          </p:cNvPr>
          <p:cNvSpPr txBox="1"/>
          <p:nvPr/>
        </p:nvSpPr>
        <p:spPr>
          <a:xfrm>
            <a:off x="611484" y="3062905"/>
            <a:ext cx="2776992" cy="646331"/>
          </a:xfrm>
          <a:prstGeom prst="rect">
            <a:avLst/>
          </a:prstGeom>
          <a:solidFill>
            <a:schemeClr val="accent1"/>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800" b="0" i="0" u="none" strike="noStrike" kern="1200" cap="none" spc="0" normalizeH="0" baseline="0" noProof="0" dirty="0">
                <a:ln>
                  <a:noFill/>
                </a:ln>
                <a:solidFill>
                  <a:srgbClr val="FFFFFF"/>
                </a:solidFill>
                <a:effectLst/>
                <a:uLnTx/>
                <a:uFillTx/>
                <a:latin typeface="Arial"/>
                <a:ea typeface="+mn-ea"/>
                <a:cs typeface="+mn-cs"/>
              </a:rPr>
              <a:t>Création d’une </a:t>
            </a:r>
            <a:r>
              <a:rPr kumimoji="0" lang="fr-FR" sz="1800" b="0" i="0" u="none" strike="noStrike" kern="1200" cap="none" spc="0" normalizeH="0" baseline="0" noProof="0" dirty="0" smtClean="0">
                <a:ln>
                  <a:noFill/>
                </a:ln>
                <a:solidFill>
                  <a:srgbClr val="FFFFFF"/>
                </a:solidFill>
                <a:effectLst/>
                <a:uLnTx/>
                <a:uFillTx/>
                <a:latin typeface="Arial"/>
                <a:ea typeface="+mn-ea"/>
                <a:cs typeface="+mn-cs"/>
              </a:rPr>
              <a:t>banque </a:t>
            </a:r>
            <a:r>
              <a:rPr kumimoji="0" lang="fr-FR" sz="1800" b="0" i="0" u="none" strike="noStrike" kern="1200" cap="none" spc="0" normalizeH="0" baseline="0" noProof="0" dirty="0">
                <a:ln>
                  <a:noFill/>
                </a:ln>
                <a:solidFill>
                  <a:srgbClr val="FFFFFF"/>
                </a:solidFill>
                <a:effectLst/>
                <a:uLnTx/>
                <a:uFillTx/>
                <a:latin typeface="Arial"/>
                <a:ea typeface="+mn-ea"/>
                <a:cs typeface="+mn-cs"/>
              </a:rPr>
              <a:t>de situations-problèmes</a:t>
            </a:r>
          </a:p>
        </p:txBody>
      </p:sp>
      <p:sp>
        <p:nvSpPr>
          <p:cNvPr id="18" name="Flèche : droite 17">
            <a:extLst>
              <a:ext uri="{FF2B5EF4-FFF2-40B4-BE49-F238E27FC236}">
                <a16:creationId xmlns:a16="http://schemas.microsoft.com/office/drawing/2014/main" id="{861A39F4-B157-42F1-81A0-FD7EDEEE1274}"/>
              </a:ext>
            </a:extLst>
          </p:cNvPr>
          <p:cNvSpPr/>
          <p:nvPr/>
        </p:nvSpPr>
        <p:spPr>
          <a:xfrm>
            <a:off x="138824" y="3228439"/>
            <a:ext cx="472736" cy="3600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FFFFFF"/>
              </a:solidFill>
              <a:effectLst/>
              <a:uLnTx/>
              <a:uFillTx/>
              <a:latin typeface="Arial"/>
              <a:ea typeface="+mn-ea"/>
              <a:cs typeface="+mn-cs"/>
            </a:endParaRPr>
          </a:p>
        </p:txBody>
      </p:sp>
      <p:sp>
        <p:nvSpPr>
          <p:cNvPr id="19" name="ZoneTexte 18">
            <a:extLst>
              <a:ext uri="{FF2B5EF4-FFF2-40B4-BE49-F238E27FC236}">
                <a16:creationId xmlns:a16="http://schemas.microsoft.com/office/drawing/2014/main" id="{5E6B91D7-9624-4E48-AA9E-BA347E815ED4}"/>
              </a:ext>
            </a:extLst>
          </p:cNvPr>
          <p:cNvSpPr txBox="1"/>
          <p:nvPr/>
        </p:nvSpPr>
        <p:spPr>
          <a:xfrm>
            <a:off x="3635896" y="2408829"/>
            <a:ext cx="1872208" cy="52322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400" b="0" i="0" u="none" strike="noStrike" kern="1200" cap="none" spc="0" normalizeH="0" baseline="0" noProof="0" dirty="0">
                <a:ln>
                  <a:noFill/>
                </a:ln>
                <a:solidFill>
                  <a:srgbClr val="005841">
                    <a:lumMod val="90000"/>
                    <a:lumOff val="10000"/>
                  </a:srgbClr>
                </a:solidFill>
                <a:effectLst/>
                <a:uLnTx/>
                <a:uFillTx/>
                <a:latin typeface="Arial"/>
                <a:ea typeface="+mn-ea"/>
                <a:cs typeface="+mn-cs"/>
              </a:rPr>
              <a:t>Description du problème à résoudre</a:t>
            </a:r>
          </a:p>
        </p:txBody>
      </p:sp>
      <p:sp>
        <p:nvSpPr>
          <p:cNvPr id="21" name="ZoneTexte 20">
            <a:extLst>
              <a:ext uri="{FF2B5EF4-FFF2-40B4-BE49-F238E27FC236}">
                <a16:creationId xmlns:a16="http://schemas.microsoft.com/office/drawing/2014/main" id="{254E0CE7-88F1-490A-89DF-3730AA0B317F}"/>
              </a:ext>
            </a:extLst>
          </p:cNvPr>
          <p:cNvSpPr txBox="1"/>
          <p:nvPr/>
        </p:nvSpPr>
        <p:spPr>
          <a:xfrm>
            <a:off x="3525359" y="3013121"/>
            <a:ext cx="2093281" cy="52322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400" b="0" i="0" u="none" strike="noStrike" kern="1200" cap="none" spc="0" normalizeH="0" baseline="0" noProof="0" dirty="0">
                <a:ln>
                  <a:noFill/>
                </a:ln>
                <a:solidFill>
                  <a:srgbClr val="005841">
                    <a:lumMod val="90000"/>
                    <a:lumOff val="10000"/>
                  </a:srgbClr>
                </a:solidFill>
                <a:effectLst/>
                <a:uLnTx/>
                <a:uFillTx/>
                <a:latin typeface="Arial"/>
                <a:ea typeface="+mn-ea"/>
                <a:cs typeface="+mn-cs"/>
              </a:rPr>
              <a:t>Précision des données supplémentaires</a:t>
            </a:r>
          </a:p>
        </p:txBody>
      </p:sp>
      <p:sp>
        <p:nvSpPr>
          <p:cNvPr id="22" name="ZoneTexte 21">
            <a:extLst>
              <a:ext uri="{FF2B5EF4-FFF2-40B4-BE49-F238E27FC236}">
                <a16:creationId xmlns:a16="http://schemas.microsoft.com/office/drawing/2014/main" id="{65813437-7DC4-492E-9560-A3730051B0A6}"/>
              </a:ext>
            </a:extLst>
          </p:cNvPr>
          <p:cNvSpPr txBox="1"/>
          <p:nvPr/>
        </p:nvSpPr>
        <p:spPr>
          <a:xfrm>
            <a:off x="3525358" y="3968003"/>
            <a:ext cx="2093281" cy="52322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400" b="0" i="0" u="none" strike="noStrike" kern="1200" cap="none" spc="0" normalizeH="0" baseline="0" noProof="0" dirty="0">
                <a:ln>
                  <a:noFill/>
                </a:ln>
                <a:solidFill>
                  <a:srgbClr val="005841">
                    <a:lumMod val="90000"/>
                    <a:lumOff val="10000"/>
                  </a:srgbClr>
                </a:solidFill>
                <a:effectLst/>
                <a:uLnTx/>
                <a:uFillTx/>
                <a:latin typeface="Arial"/>
                <a:ea typeface="+mn-ea"/>
                <a:cs typeface="+mn-cs"/>
              </a:rPr>
              <a:t>Description du travail demandé</a:t>
            </a:r>
          </a:p>
        </p:txBody>
      </p:sp>
      <p:sp>
        <p:nvSpPr>
          <p:cNvPr id="23" name="ZoneTexte 22">
            <a:extLst>
              <a:ext uri="{FF2B5EF4-FFF2-40B4-BE49-F238E27FC236}">
                <a16:creationId xmlns:a16="http://schemas.microsoft.com/office/drawing/2014/main" id="{415799FB-C66A-450E-BE09-FD6535A9DAD5}"/>
              </a:ext>
            </a:extLst>
          </p:cNvPr>
          <p:cNvSpPr txBox="1"/>
          <p:nvPr/>
        </p:nvSpPr>
        <p:spPr>
          <a:xfrm>
            <a:off x="5892359" y="1782214"/>
            <a:ext cx="2093281" cy="954107"/>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400" b="0" i="0" u="none" strike="noStrike" kern="1200" cap="none" spc="0" normalizeH="0" baseline="0" noProof="0" dirty="0">
                <a:ln>
                  <a:noFill/>
                </a:ln>
                <a:solidFill>
                  <a:srgbClr val="005841">
                    <a:lumMod val="90000"/>
                    <a:lumOff val="10000"/>
                  </a:srgbClr>
                </a:solidFill>
                <a:effectLst/>
                <a:uLnTx/>
                <a:uFillTx/>
                <a:latin typeface="Arial"/>
                <a:ea typeface="+mn-ea"/>
                <a:cs typeface="+mn-cs"/>
              </a:rPr>
              <a:t>Annexes supplémentaires si nécessaire pour résoudre le problème</a:t>
            </a:r>
          </a:p>
        </p:txBody>
      </p:sp>
      <p:pic>
        <p:nvPicPr>
          <p:cNvPr id="20" name="Image 19">
            <a:extLst>
              <a:ext uri="{FF2B5EF4-FFF2-40B4-BE49-F238E27FC236}">
                <a16:creationId xmlns:a16="http://schemas.microsoft.com/office/drawing/2014/main" id="{7C76F460-35BC-4DAD-AB18-CCF88B2EFA70}"/>
              </a:ext>
            </a:extLst>
          </p:cNvPr>
          <p:cNvPicPr>
            <a:picLocks noChangeAspect="1"/>
          </p:cNvPicPr>
          <p:nvPr/>
        </p:nvPicPr>
        <p:blipFill>
          <a:blip r:embed="rId5"/>
          <a:stretch>
            <a:fillRect/>
          </a:stretch>
        </p:blipFill>
        <p:spPr>
          <a:xfrm>
            <a:off x="6264001" y="-34819"/>
            <a:ext cx="3204543" cy="493819"/>
          </a:xfrm>
          <a:prstGeom prst="rect">
            <a:avLst/>
          </a:prstGeom>
        </p:spPr>
      </p:pic>
      <p:sp>
        <p:nvSpPr>
          <p:cNvPr id="24" name="Espace réservé de la date 6"/>
          <p:cNvSpPr>
            <a:spLocks noGrp="1"/>
          </p:cNvSpPr>
          <p:nvPr>
            <p:ph type="dt" sz="half" idx="10"/>
          </p:nvPr>
        </p:nvSpPr>
        <p:spPr>
          <a:xfrm>
            <a:off x="7614000" y="4783500"/>
            <a:ext cx="1170000" cy="360000"/>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fr-FR" sz="750" b="1" kern="1200" cap="all" dirty="0" smtClean="0">
                <a:solidFill>
                  <a:srgbClr val="000000"/>
                </a:solidFill>
                <a:latin typeface="Arial"/>
                <a:ea typeface="+mn-ea"/>
                <a:cs typeface="+mn-cs"/>
              </a:rPr>
              <a:t>3 février 2022</a:t>
            </a:r>
            <a:endParaRPr kumimoji="0" lang="fr-FR" sz="750" b="1" i="0" u="none" strike="noStrike" kern="1200" cap="all" spc="0" normalizeH="0" baseline="0" noProof="0" dirty="0">
              <a:ln>
                <a:noFill/>
              </a:ln>
              <a:solidFill>
                <a:srgbClr val="000000"/>
              </a:solidFill>
              <a:effectLst/>
              <a:uLnTx/>
              <a:uFillTx/>
              <a:latin typeface="Arial"/>
              <a:ea typeface="+mn-ea"/>
              <a:cs typeface="+mn-cs"/>
            </a:endParaRPr>
          </a:p>
        </p:txBody>
      </p:sp>
    </p:spTree>
    <p:extLst>
      <p:ext uri="{BB962C8B-B14F-4D97-AF65-F5344CB8AC3E}">
        <p14:creationId xmlns:p14="http://schemas.microsoft.com/office/powerpoint/2010/main" val="26338944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8"/>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7"/>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4"/>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19"/>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21"/>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22"/>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14"/>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2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animBg="1"/>
      <p:bldP spid="18" grpId="0" animBg="1"/>
      <p:bldP spid="19" grpId="0"/>
      <p:bldP spid="21" grpId="0"/>
      <p:bldP spid="22" grpId="0"/>
      <p:bldP spid="23"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re 5"/>
          <p:cNvSpPr>
            <a:spLocks noGrp="1"/>
          </p:cNvSpPr>
          <p:nvPr>
            <p:ph type="title"/>
          </p:nvPr>
        </p:nvSpPr>
        <p:spPr>
          <a:xfrm>
            <a:off x="107504" y="738000"/>
            <a:ext cx="8928992" cy="4046400"/>
          </a:xfrm>
        </p:spPr>
        <p:txBody>
          <a:bodyPr/>
          <a:lstStyle/>
          <a:p>
            <a:pPr marL="0" indent="0">
              <a:buNone/>
            </a:pPr>
            <a:r>
              <a:rPr lang="fr-FR" sz="1400" b="0" dirty="0"/>
              <a:t/>
            </a:r>
            <a:br>
              <a:rPr lang="fr-FR" sz="1400" b="0" dirty="0"/>
            </a:br>
            <a:r>
              <a:rPr lang="fr-FR" sz="1400" b="0" dirty="0"/>
              <a:t/>
            </a:r>
            <a:br>
              <a:rPr lang="fr-FR" sz="1400" b="0" dirty="0"/>
            </a:br>
            <a:endParaRPr lang="fr-FR" sz="1400" dirty="0"/>
          </a:p>
        </p:txBody>
      </p:sp>
      <p:sp>
        <p:nvSpPr>
          <p:cNvPr id="8" name="Espace réservé du pied de page 7"/>
          <p:cNvSpPr>
            <a:spLocks noGrp="1"/>
          </p:cNvSpPr>
          <p:nvPr>
            <p:ph type="ftr" sz="quarter" idx="11"/>
          </p:nvPr>
        </p:nvSpPr>
        <p:spPr>
          <a:xfrm>
            <a:off x="360000" y="4783500"/>
            <a:ext cx="5904000" cy="360000"/>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750" b="1" i="0" u="none" strike="noStrike" kern="1200" cap="none" spc="0" normalizeH="0" baseline="0" noProof="0" dirty="0">
                <a:ln>
                  <a:noFill/>
                </a:ln>
                <a:solidFill>
                  <a:srgbClr val="000000"/>
                </a:solidFill>
                <a:effectLst/>
                <a:uLnTx/>
                <a:uFillTx/>
                <a:latin typeface="Arial"/>
                <a:ea typeface="+mn-ea"/>
                <a:cs typeface="+mn-cs"/>
              </a:rPr>
              <a:t>Direction générale de l’enseignement scolaire – Bureau de la formation des personnels enseignants et d’éducation</a:t>
            </a:r>
          </a:p>
        </p:txBody>
      </p:sp>
      <p:sp>
        <p:nvSpPr>
          <p:cNvPr id="15" name="Espace réservé du texte 3">
            <a:extLst>
              <a:ext uri="{FF2B5EF4-FFF2-40B4-BE49-F238E27FC236}">
                <a16:creationId xmlns:a16="http://schemas.microsoft.com/office/drawing/2014/main" id="{0ADDBF4A-1BB5-42AD-B69A-5FC425CAD40B}"/>
              </a:ext>
            </a:extLst>
          </p:cNvPr>
          <p:cNvSpPr txBox="1">
            <a:spLocks/>
          </p:cNvSpPr>
          <p:nvPr/>
        </p:nvSpPr>
        <p:spPr bwMode="gray">
          <a:xfrm>
            <a:off x="1259632" y="180000"/>
            <a:ext cx="7416824" cy="1305824"/>
          </a:xfrm>
          <a:prstGeom prst="rect">
            <a:avLst/>
          </a:prstGeom>
        </p:spPr>
        <p:txBody>
          <a:bodyPr vert="horz" lIns="0" tIns="0" rIns="0" bIns="0" rtlCol="0" anchor="t" anchorCtr="0">
            <a:noAutofit/>
          </a:bodyPr>
          <a:lstStyle>
            <a:lvl1pPr marL="0" indent="0" algn="l" defTabSz="914400" rtl="0" eaLnBrk="1" latinLnBrk="0" hangingPunct="1">
              <a:lnSpc>
                <a:spcPct val="90000"/>
              </a:lnSpc>
              <a:spcBef>
                <a:spcPts val="0"/>
              </a:spcBef>
              <a:spcAft>
                <a:spcPts val="0"/>
              </a:spcAft>
              <a:buFont typeface="Arial" pitchFamily="34" charset="0"/>
              <a:buNone/>
              <a:defRPr sz="3250" b="1" kern="1200" cap="all" baseline="0">
                <a:solidFill>
                  <a:schemeClr val="tx1"/>
                </a:solidFill>
                <a:latin typeface="+mn-lt"/>
                <a:ea typeface="+mn-ea"/>
                <a:cs typeface="+mn-cs"/>
              </a:defRPr>
            </a:lvl1pPr>
            <a:lvl2pPr marL="0" indent="0" algn="l" defTabSz="914400" rtl="0" eaLnBrk="1" latinLnBrk="0" hangingPunct="1">
              <a:lnSpc>
                <a:spcPct val="100000"/>
              </a:lnSpc>
              <a:spcBef>
                <a:spcPts val="500"/>
              </a:spcBef>
              <a:spcAft>
                <a:spcPts val="0"/>
              </a:spcAft>
              <a:buFont typeface="Arial" pitchFamily="34" charset="0"/>
              <a:buNone/>
              <a:defRPr sz="1850" kern="1200">
                <a:solidFill>
                  <a:schemeClr val="tx1"/>
                </a:solidFill>
                <a:latin typeface="+mn-lt"/>
                <a:ea typeface="+mn-ea"/>
                <a:cs typeface="+mn-cs"/>
              </a:defRPr>
            </a:lvl2pPr>
            <a:lvl3pPr marL="432000" indent="-72000" algn="l" defTabSz="914400" rtl="0" eaLnBrk="1" latinLnBrk="0" hangingPunct="1">
              <a:lnSpc>
                <a:spcPct val="100000"/>
              </a:lnSpc>
              <a:spcBef>
                <a:spcPts val="100"/>
              </a:spcBef>
              <a:spcAft>
                <a:spcPts val="100"/>
              </a:spcAft>
              <a:buSzPct val="100000"/>
              <a:buFont typeface="Arial" pitchFamily="34" charset="0"/>
              <a:buChar char="•"/>
              <a:defRPr sz="850" kern="1200">
                <a:solidFill>
                  <a:schemeClr val="tx1"/>
                </a:solidFill>
                <a:latin typeface="+mn-lt"/>
                <a:ea typeface="+mn-ea"/>
                <a:cs typeface="+mn-cs"/>
              </a:defRPr>
            </a:lvl3pPr>
            <a:lvl4pPr marL="612000" indent="-72000" algn="l" defTabSz="914400" rtl="0" eaLnBrk="1" latinLnBrk="0" hangingPunct="1">
              <a:lnSpc>
                <a:spcPct val="100000"/>
              </a:lnSpc>
              <a:spcBef>
                <a:spcPts val="100"/>
              </a:spcBef>
              <a:spcAft>
                <a:spcPts val="100"/>
              </a:spcAft>
              <a:buSzPct val="100000"/>
              <a:buFont typeface="Arial" pitchFamily="34" charset="0"/>
              <a:buChar char="•"/>
              <a:defRPr sz="750" kern="1200">
                <a:solidFill>
                  <a:schemeClr val="tx1"/>
                </a:solidFill>
                <a:latin typeface="+mn-lt"/>
                <a:ea typeface="+mn-ea"/>
                <a:cs typeface="+mn-cs"/>
              </a:defRPr>
            </a:lvl4pPr>
            <a:lvl5pPr marL="828000" indent="-72000" algn="l" defTabSz="914400" rtl="0" eaLnBrk="1" latinLnBrk="0" hangingPunct="1">
              <a:lnSpc>
                <a:spcPct val="100000"/>
              </a:lnSpc>
              <a:spcBef>
                <a:spcPts val="100"/>
              </a:spcBef>
              <a:spcAft>
                <a:spcPts val="100"/>
              </a:spcAft>
              <a:buSzPct val="100000"/>
              <a:buFont typeface="Arial" pitchFamily="34" charset="0"/>
              <a:buChar char="•"/>
              <a:defRPr sz="7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ctr" defTabSz="914400" rtl="0" eaLnBrk="1" fontAlgn="auto" latinLnBrk="0" hangingPunct="1">
              <a:lnSpc>
                <a:spcPct val="90000"/>
              </a:lnSpc>
              <a:spcBef>
                <a:spcPts val="0"/>
              </a:spcBef>
              <a:spcAft>
                <a:spcPts val="600"/>
              </a:spcAft>
              <a:buClrTx/>
              <a:buSzTx/>
              <a:buFont typeface="Arial" pitchFamily="34" charset="0"/>
              <a:buNone/>
              <a:tabLst/>
              <a:defRPr/>
            </a:pPr>
            <a:r>
              <a:rPr kumimoji="0" lang="fr-FR" sz="3250" b="1" i="0" u="none" strike="noStrike" kern="1200" cap="none" spc="0" normalizeH="0" baseline="0" noProof="0" dirty="0">
                <a:ln w="1905"/>
                <a:gradFill>
                  <a:gsLst>
                    <a:gs pos="0">
                      <a:srgbClr val="49311F">
                        <a:shade val="20000"/>
                        <a:satMod val="200000"/>
                      </a:srgbClr>
                    </a:gs>
                    <a:gs pos="78000">
                      <a:srgbClr val="49311F">
                        <a:tint val="90000"/>
                        <a:shade val="89000"/>
                        <a:satMod val="220000"/>
                      </a:srgbClr>
                    </a:gs>
                    <a:gs pos="100000">
                      <a:srgbClr val="49311F">
                        <a:tint val="12000"/>
                        <a:satMod val="255000"/>
                      </a:srgbClr>
                    </a:gs>
                  </a:gsLst>
                  <a:lin ang="5400000"/>
                </a:gradFill>
                <a:effectLst>
                  <a:innerShdw blurRad="69850" dist="43180" dir="5400000">
                    <a:srgbClr val="000000">
                      <a:alpha val="65000"/>
                    </a:srgbClr>
                  </a:innerShdw>
                </a:effectLst>
                <a:uLnTx/>
                <a:uFillTx/>
                <a:latin typeface="Arial"/>
                <a:ea typeface="+mn-ea"/>
                <a:cs typeface="+mn-cs"/>
              </a:rPr>
              <a:t>BTS MOS</a:t>
            </a:r>
          </a:p>
          <a:p>
            <a:pPr marL="0" marR="0" lvl="0" indent="0" algn="ctr" defTabSz="914400" rtl="0" eaLnBrk="1" fontAlgn="auto" latinLnBrk="0" hangingPunct="1">
              <a:lnSpc>
                <a:spcPct val="90000"/>
              </a:lnSpc>
              <a:spcBef>
                <a:spcPts val="0"/>
              </a:spcBef>
              <a:spcAft>
                <a:spcPts val="600"/>
              </a:spcAft>
              <a:buClrTx/>
              <a:buSzTx/>
              <a:buFont typeface="Arial" pitchFamily="34" charset="0"/>
              <a:buNone/>
              <a:tabLst/>
              <a:defRPr/>
            </a:pPr>
            <a:r>
              <a:rPr kumimoji="0" lang="fr-FR" sz="2800" b="1" i="0" u="none" strike="noStrike" kern="1200" cap="none" spc="0" normalizeH="0" baseline="0" noProof="0" dirty="0">
                <a:ln w="1905"/>
                <a:gradFill>
                  <a:gsLst>
                    <a:gs pos="0">
                      <a:srgbClr val="49311F">
                        <a:shade val="20000"/>
                        <a:satMod val="200000"/>
                      </a:srgbClr>
                    </a:gs>
                    <a:gs pos="78000">
                      <a:srgbClr val="49311F">
                        <a:tint val="90000"/>
                        <a:shade val="89000"/>
                        <a:satMod val="220000"/>
                      </a:srgbClr>
                    </a:gs>
                    <a:gs pos="100000">
                      <a:srgbClr val="49311F">
                        <a:tint val="12000"/>
                        <a:satMod val="255000"/>
                      </a:srgbClr>
                    </a:gs>
                  </a:gsLst>
                  <a:lin ang="5400000"/>
                </a:gradFill>
                <a:effectLst>
                  <a:innerShdw blurRad="69850" dist="43180" dir="5400000">
                    <a:srgbClr val="000000">
                      <a:alpha val="65000"/>
                    </a:srgbClr>
                  </a:innerShdw>
                </a:effectLst>
                <a:uLnTx/>
                <a:uFillTx/>
                <a:latin typeface="Arial"/>
                <a:ea typeface="+mn-ea"/>
                <a:cs typeface="+mn-cs"/>
              </a:rPr>
              <a:t>Management Opérationnel de la Sécurité</a:t>
            </a:r>
          </a:p>
        </p:txBody>
      </p:sp>
      <p:sp>
        <p:nvSpPr>
          <p:cNvPr id="12" name="ZoneTexte 11">
            <a:extLst>
              <a:ext uri="{FF2B5EF4-FFF2-40B4-BE49-F238E27FC236}">
                <a16:creationId xmlns:a16="http://schemas.microsoft.com/office/drawing/2014/main" id="{3ADA7FEA-81B7-4E4C-AF13-784A0D1593F2}"/>
              </a:ext>
            </a:extLst>
          </p:cNvPr>
          <p:cNvSpPr txBox="1"/>
          <p:nvPr/>
        </p:nvSpPr>
        <p:spPr>
          <a:xfrm>
            <a:off x="138824" y="1111376"/>
            <a:ext cx="3137032" cy="369332"/>
          </a:xfrm>
          <a:prstGeom prst="rect">
            <a:avLst/>
          </a:prstGeom>
          <a:solidFill>
            <a:schemeClr val="accent1">
              <a:lumMod val="25000"/>
              <a:lumOff val="75000"/>
            </a:schemeClr>
          </a:solidFill>
          <a:ln>
            <a:solidFill>
              <a:schemeClr val="accent1">
                <a:hueOff val="0"/>
                <a:satOff val="0"/>
                <a:lumOff val="0"/>
              </a:schemeClr>
            </a:solidFill>
          </a:ln>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800" b="0" i="0" u="none" strike="noStrike" kern="1200" cap="none" spc="0" normalizeH="0" baseline="0" noProof="0" dirty="0">
                <a:ln>
                  <a:noFill/>
                </a:ln>
                <a:solidFill>
                  <a:srgbClr val="000000"/>
                </a:solidFill>
                <a:effectLst/>
                <a:uLnTx/>
                <a:uFillTx/>
                <a:latin typeface="Arial"/>
                <a:ea typeface="+mn-ea"/>
                <a:cs typeface="+mn-cs"/>
              </a:rPr>
              <a:t>Fiche d’aide à l’interrogation</a:t>
            </a:r>
          </a:p>
        </p:txBody>
      </p:sp>
      <p:pic>
        <p:nvPicPr>
          <p:cNvPr id="3" name="Image 2">
            <a:extLst>
              <a:ext uri="{FF2B5EF4-FFF2-40B4-BE49-F238E27FC236}">
                <a16:creationId xmlns:a16="http://schemas.microsoft.com/office/drawing/2014/main" id="{681881E2-AE3A-4801-806F-F3C1126B184D}"/>
              </a:ext>
            </a:extLst>
          </p:cNvPr>
          <p:cNvPicPr>
            <a:picLocks noChangeAspect="1"/>
          </p:cNvPicPr>
          <p:nvPr/>
        </p:nvPicPr>
        <p:blipFill>
          <a:blip r:embed="rId3"/>
          <a:stretch>
            <a:fillRect/>
          </a:stretch>
        </p:blipFill>
        <p:spPr>
          <a:xfrm>
            <a:off x="2241048" y="1563638"/>
            <a:ext cx="2377578" cy="3208900"/>
          </a:xfrm>
          <a:prstGeom prst="rect">
            <a:avLst/>
          </a:prstGeom>
        </p:spPr>
      </p:pic>
      <p:pic>
        <p:nvPicPr>
          <p:cNvPr id="7" name="Image 6">
            <a:extLst>
              <a:ext uri="{FF2B5EF4-FFF2-40B4-BE49-F238E27FC236}">
                <a16:creationId xmlns:a16="http://schemas.microsoft.com/office/drawing/2014/main" id="{1767DE1E-3E6D-4B29-8472-AFE536E3400F}"/>
              </a:ext>
            </a:extLst>
          </p:cNvPr>
          <p:cNvPicPr>
            <a:picLocks noChangeAspect="1"/>
          </p:cNvPicPr>
          <p:nvPr/>
        </p:nvPicPr>
        <p:blipFill>
          <a:blip r:embed="rId4"/>
          <a:stretch>
            <a:fillRect/>
          </a:stretch>
        </p:blipFill>
        <p:spPr>
          <a:xfrm>
            <a:off x="5580112" y="2041281"/>
            <a:ext cx="3296020" cy="2657566"/>
          </a:xfrm>
          <a:prstGeom prst="rect">
            <a:avLst/>
          </a:prstGeom>
        </p:spPr>
      </p:pic>
      <p:grpSp>
        <p:nvGrpSpPr>
          <p:cNvPr id="10" name="Groupe 9">
            <a:extLst>
              <a:ext uri="{FF2B5EF4-FFF2-40B4-BE49-F238E27FC236}">
                <a16:creationId xmlns:a16="http://schemas.microsoft.com/office/drawing/2014/main" id="{399144A7-027B-4ED5-B804-6157EDBDD739}"/>
              </a:ext>
            </a:extLst>
          </p:cNvPr>
          <p:cNvGrpSpPr/>
          <p:nvPr/>
        </p:nvGrpSpPr>
        <p:grpSpPr>
          <a:xfrm>
            <a:off x="107230" y="2180349"/>
            <a:ext cx="2016498" cy="1754326"/>
            <a:chOff x="138824" y="3062905"/>
            <a:chExt cx="2102224" cy="1754326"/>
          </a:xfrm>
        </p:grpSpPr>
        <p:sp>
          <p:nvSpPr>
            <p:cNvPr id="21" name="ZoneTexte 20">
              <a:extLst>
                <a:ext uri="{FF2B5EF4-FFF2-40B4-BE49-F238E27FC236}">
                  <a16:creationId xmlns:a16="http://schemas.microsoft.com/office/drawing/2014/main" id="{F7023B5F-0F85-4762-8C9C-7F6385FCF684}"/>
                </a:ext>
              </a:extLst>
            </p:cNvPr>
            <p:cNvSpPr txBox="1"/>
            <p:nvPr/>
          </p:nvSpPr>
          <p:spPr>
            <a:xfrm>
              <a:off x="611484" y="3062905"/>
              <a:ext cx="1629564" cy="1754326"/>
            </a:xfrm>
            <a:prstGeom prst="rect">
              <a:avLst/>
            </a:prstGeom>
            <a:solidFill>
              <a:schemeClr val="accent1"/>
            </a:solid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800" b="0" i="0" u="none" strike="noStrike" kern="1200" cap="none" spc="0" normalizeH="0" baseline="0" noProof="0" dirty="0">
                  <a:ln>
                    <a:noFill/>
                  </a:ln>
                  <a:solidFill>
                    <a:srgbClr val="FFFFFF"/>
                  </a:solidFill>
                  <a:effectLst/>
                  <a:uLnTx/>
                  <a:uFillTx/>
                  <a:latin typeface="Arial"/>
                  <a:ea typeface="+mn-ea"/>
                  <a:cs typeface="+mn-cs"/>
                </a:rPr>
                <a:t>Création d’une fiche d’aide pour chaque situation problème</a:t>
              </a:r>
            </a:p>
          </p:txBody>
        </p:sp>
        <p:sp>
          <p:nvSpPr>
            <p:cNvPr id="22" name="Flèche : droite 21">
              <a:extLst>
                <a:ext uri="{FF2B5EF4-FFF2-40B4-BE49-F238E27FC236}">
                  <a16:creationId xmlns:a16="http://schemas.microsoft.com/office/drawing/2014/main" id="{C55EB9EA-0482-43B0-A01B-5B1FCE005009}"/>
                </a:ext>
              </a:extLst>
            </p:cNvPr>
            <p:cNvSpPr/>
            <p:nvPr/>
          </p:nvSpPr>
          <p:spPr>
            <a:xfrm>
              <a:off x="138824" y="3228439"/>
              <a:ext cx="472736" cy="3600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FFFFFF"/>
                </a:solidFill>
                <a:effectLst/>
                <a:uLnTx/>
                <a:uFillTx/>
                <a:latin typeface="Arial"/>
                <a:ea typeface="+mn-ea"/>
                <a:cs typeface="+mn-cs"/>
              </a:endParaRPr>
            </a:p>
          </p:txBody>
        </p:sp>
      </p:grpSp>
      <p:sp>
        <p:nvSpPr>
          <p:cNvPr id="23" name="ZoneTexte 22">
            <a:extLst>
              <a:ext uri="{FF2B5EF4-FFF2-40B4-BE49-F238E27FC236}">
                <a16:creationId xmlns:a16="http://schemas.microsoft.com/office/drawing/2014/main" id="{DDA8C3D8-6D92-4D73-801E-35C52BD58AD2}"/>
              </a:ext>
            </a:extLst>
          </p:cNvPr>
          <p:cNvSpPr txBox="1"/>
          <p:nvPr/>
        </p:nvSpPr>
        <p:spPr>
          <a:xfrm>
            <a:off x="2383196" y="4143890"/>
            <a:ext cx="2093281" cy="52322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400" b="0" i="0" u="none" strike="noStrike" kern="1200" cap="none" spc="0" normalizeH="0" baseline="0" noProof="0" dirty="0">
                <a:ln>
                  <a:noFill/>
                </a:ln>
                <a:solidFill>
                  <a:srgbClr val="005841">
                    <a:lumMod val="90000"/>
                    <a:lumOff val="10000"/>
                  </a:srgbClr>
                </a:solidFill>
                <a:effectLst/>
                <a:uLnTx/>
                <a:uFillTx/>
                <a:latin typeface="Arial"/>
                <a:ea typeface="+mn-ea"/>
                <a:cs typeface="+mn-cs"/>
              </a:rPr>
              <a:t>Liste des questions à poser lors de l’oral</a:t>
            </a:r>
          </a:p>
        </p:txBody>
      </p:sp>
      <p:sp>
        <p:nvSpPr>
          <p:cNvPr id="24" name="ZoneTexte 23">
            <a:extLst>
              <a:ext uri="{FF2B5EF4-FFF2-40B4-BE49-F238E27FC236}">
                <a16:creationId xmlns:a16="http://schemas.microsoft.com/office/drawing/2014/main" id="{DAF14886-B1B3-432B-AE01-4475BFFB8EB0}"/>
              </a:ext>
            </a:extLst>
          </p:cNvPr>
          <p:cNvSpPr txBox="1"/>
          <p:nvPr/>
        </p:nvSpPr>
        <p:spPr>
          <a:xfrm>
            <a:off x="5868146" y="1131532"/>
            <a:ext cx="3434892" cy="52322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400" b="0" i="0" u="none" strike="noStrike" kern="1200" cap="none" spc="0" normalizeH="0" baseline="0" noProof="0" dirty="0">
                <a:ln>
                  <a:noFill/>
                </a:ln>
                <a:solidFill>
                  <a:srgbClr val="005841">
                    <a:lumMod val="90000"/>
                    <a:lumOff val="10000"/>
                  </a:srgbClr>
                </a:solidFill>
                <a:effectLst/>
                <a:uLnTx/>
                <a:uFillTx/>
                <a:latin typeface="Arial"/>
                <a:ea typeface="+mn-ea"/>
                <a:cs typeface="+mn-cs"/>
              </a:rPr>
              <a:t>Pour chaque compétence évaluée, précision des attendus</a:t>
            </a:r>
          </a:p>
        </p:txBody>
      </p:sp>
      <p:sp>
        <p:nvSpPr>
          <p:cNvPr id="13" name="Flèche : droite 12">
            <a:extLst>
              <a:ext uri="{FF2B5EF4-FFF2-40B4-BE49-F238E27FC236}">
                <a16:creationId xmlns:a16="http://schemas.microsoft.com/office/drawing/2014/main" id="{50893F2C-4EE9-4128-8410-1D008110C4E5}"/>
              </a:ext>
            </a:extLst>
          </p:cNvPr>
          <p:cNvSpPr/>
          <p:nvPr/>
        </p:nvSpPr>
        <p:spPr>
          <a:xfrm rot="2505888">
            <a:off x="6944511" y="2017842"/>
            <a:ext cx="1174383" cy="220557"/>
          </a:xfrm>
          <a:prstGeom prst="rightArrow">
            <a:avLst>
              <a:gd name="adj1" fmla="val 49262"/>
              <a:gd name="adj2" fmla="val 50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FFFFFF"/>
              </a:solidFill>
              <a:effectLst/>
              <a:uLnTx/>
              <a:uFillTx/>
              <a:latin typeface="Arial"/>
              <a:ea typeface="+mn-ea"/>
              <a:cs typeface="+mn-cs"/>
            </a:endParaRPr>
          </a:p>
        </p:txBody>
      </p:sp>
      <p:pic>
        <p:nvPicPr>
          <p:cNvPr id="16" name="Image 15">
            <a:extLst>
              <a:ext uri="{FF2B5EF4-FFF2-40B4-BE49-F238E27FC236}">
                <a16:creationId xmlns:a16="http://schemas.microsoft.com/office/drawing/2014/main" id="{E96D34DA-8A5B-4F7D-BF93-9B886076F480}"/>
              </a:ext>
            </a:extLst>
          </p:cNvPr>
          <p:cNvPicPr>
            <a:picLocks noChangeAspect="1"/>
          </p:cNvPicPr>
          <p:nvPr/>
        </p:nvPicPr>
        <p:blipFill>
          <a:blip r:embed="rId5"/>
          <a:stretch>
            <a:fillRect/>
          </a:stretch>
        </p:blipFill>
        <p:spPr>
          <a:xfrm>
            <a:off x="6264001" y="-34819"/>
            <a:ext cx="3204543" cy="493819"/>
          </a:xfrm>
          <a:prstGeom prst="rect">
            <a:avLst/>
          </a:prstGeom>
        </p:spPr>
      </p:pic>
      <p:sp>
        <p:nvSpPr>
          <p:cNvPr id="17" name="Espace réservé de la date 6"/>
          <p:cNvSpPr>
            <a:spLocks noGrp="1"/>
          </p:cNvSpPr>
          <p:nvPr>
            <p:ph type="dt" sz="half" idx="10"/>
          </p:nvPr>
        </p:nvSpPr>
        <p:spPr>
          <a:xfrm>
            <a:off x="7614000" y="4783500"/>
            <a:ext cx="1170000" cy="360000"/>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fr-FR" sz="750" b="1" kern="1200" cap="all" dirty="0" smtClean="0">
                <a:solidFill>
                  <a:srgbClr val="000000"/>
                </a:solidFill>
                <a:latin typeface="Arial"/>
                <a:ea typeface="+mn-ea"/>
                <a:cs typeface="+mn-cs"/>
              </a:rPr>
              <a:t>3 février 2022</a:t>
            </a:r>
            <a:endParaRPr kumimoji="0" lang="fr-FR" sz="750" b="1" i="0" u="none" strike="noStrike" kern="1200" cap="all" spc="0" normalizeH="0" baseline="0" noProof="0" dirty="0">
              <a:ln>
                <a:noFill/>
              </a:ln>
              <a:solidFill>
                <a:srgbClr val="000000"/>
              </a:solidFill>
              <a:effectLst/>
              <a:uLnTx/>
              <a:uFillTx/>
              <a:latin typeface="Arial"/>
              <a:ea typeface="+mn-ea"/>
              <a:cs typeface="+mn-cs"/>
            </a:endParaRPr>
          </a:p>
        </p:txBody>
      </p:sp>
    </p:spTree>
    <p:extLst>
      <p:ext uri="{BB962C8B-B14F-4D97-AF65-F5344CB8AC3E}">
        <p14:creationId xmlns:p14="http://schemas.microsoft.com/office/powerpoint/2010/main" val="12942429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3"/>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4"/>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24" grpId="0"/>
      <p:bldP spid="13"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re 5"/>
          <p:cNvSpPr>
            <a:spLocks noGrp="1"/>
          </p:cNvSpPr>
          <p:nvPr>
            <p:ph type="title"/>
          </p:nvPr>
        </p:nvSpPr>
        <p:spPr>
          <a:xfrm>
            <a:off x="138824" y="736650"/>
            <a:ext cx="8928992" cy="4046400"/>
          </a:xfrm>
        </p:spPr>
        <p:txBody>
          <a:bodyPr/>
          <a:lstStyle/>
          <a:p>
            <a:pPr marL="0" indent="0">
              <a:buNone/>
            </a:pPr>
            <a:r>
              <a:rPr lang="fr-FR" sz="1400" b="0" dirty="0"/>
              <a:t/>
            </a:r>
            <a:br>
              <a:rPr lang="fr-FR" sz="1400" b="0" dirty="0"/>
            </a:br>
            <a:r>
              <a:rPr lang="fr-FR" sz="1400" b="0" dirty="0"/>
              <a:t/>
            </a:r>
            <a:br>
              <a:rPr lang="fr-FR" sz="1400" b="0" dirty="0"/>
            </a:br>
            <a:endParaRPr lang="fr-FR" sz="1400" dirty="0"/>
          </a:p>
        </p:txBody>
      </p:sp>
      <p:sp>
        <p:nvSpPr>
          <p:cNvPr id="8" name="Espace réservé du pied de page 7"/>
          <p:cNvSpPr>
            <a:spLocks noGrp="1"/>
          </p:cNvSpPr>
          <p:nvPr>
            <p:ph type="ftr" sz="quarter" idx="11"/>
          </p:nvPr>
        </p:nvSpPr>
        <p:spPr>
          <a:xfrm>
            <a:off x="360000" y="4783500"/>
            <a:ext cx="5904000" cy="360000"/>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750" b="1" i="0" u="none" strike="noStrike" kern="1200" cap="none" spc="0" normalizeH="0" baseline="0" noProof="0" dirty="0">
                <a:ln>
                  <a:noFill/>
                </a:ln>
                <a:solidFill>
                  <a:srgbClr val="000000"/>
                </a:solidFill>
                <a:effectLst/>
                <a:uLnTx/>
                <a:uFillTx/>
                <a:latin typeface="Arial"/>
                <a:ea typeface="+mn-ea"/>
                <a:cs typeface="+mn-cs"/>
              </a:rPr>
              <a:t>Direction générale de l’enseignement scolaire – Bureau de la formation des personnels enseignants et d’éducation</a:t>
            </a:r>
          </a:p>
        </p:txBody>
      </p:sp>
      <p:sp>
        <p:nvSpPr>
          <p:cNvPr id="15" name="Espace réservé du texte 3">
            <a:extLst>
              <a:ext uri="{FF2B5EF4-FFF2-40B4-BE49-F238E27FC236}">
                <a16:creationId xmlns:a16="http://schemas.microsoft.com/office/drawing/2014/main" id="{0ADDBF4A-1BB5-42AD-B69A-5FC425CAD40B}"/>
              </a:ext>
            </a:extLst>
          </p:cNvPr>
          <p:cNvSpPr txBox="1">
            <a:spLocks/>
          </p:cNvSpPr>
          <p:nvPr/>
        </p:nvSpPr>
        <p:spPr bwMode="gray">
          <a:xfrm>
            <a:off x="1259632" y="180000"/>
            <a:ext cx="7416824" cy="1305824"/>
          </a:xfrm>
          <a:prstGeom prst="rect">
            <a:avLst/>
          </a:prstGeom>
        </p:spPr>
        <p:txBody>
          <a:bodyPr vert="horz" lIns="0" tIns="0" rIns="0" bIns="0" rtlCol="0" anchor="t" anchorCtr="0">
            <a:noAutofit/>
          </a:bodyPr>
          <a:lstStyle>
            <a:lvl1pPr marL="0" indent="0" algn="l" defTabSz="914400" rtl="0" eaLnBrk="1" latinLnBrk="0" hangingPunct="1">
              <a:lnSpc>
                <a:spcPct val="90000"/>
              </a:lnSpc>
              <a:spcBef>
                <a:spcPts val="0"/>
              </a:spcBef>
              <a:spcAft>
                <a:spcPts val="0"/>
              </a:spcAft>
              <a:buFont typeface="Arial" pitchFamily="34" charset="0"/>
              <a:buNone/>
              <a:defRPr sz="3250" b="1" kern="1200" cap="all" baseline="0">
                <a:solidFill>
                  <a:schemeClr val="tx1"/>
                </a:solidFill>
                <a:latin typeface="+mn-lt"/>
                <a:ea typeface="+mn-ea"/>
                <a:cs typeface="+mn-cs"/>
              </a:defRPr>
            </a:lvl1pPr>
            <a:lvl2pPr marL="0" indent="0" algn="l" defTabSz="914400" rtl="0" eaLnBrk="1" latinLnBrk="0" hangingPunct="1">
              <a:lnSpc>
                <a:spcPct val="100000"/>
              </a:lnSpc>
              <a:spcBef>
                <a:spcPts val="500"/>
              </a:spcBef>
              <a:spcAft>
                <a:spcPts val="0"/>
              </a:spcAft>
              <a:buFont typeface="Arial" pitchFamily="34" charset="0"/>
              <a:buNone/>
              <a:defRPr sz="1850" kern="1200">
                <a:solidFill>
                  <a:schemeClr val="tx1"/>
                </a:solidFill>
                <a:latin typeface="+mn-lt"/>
                <a:ea typeface="+mn-ea"/>
                <a:cs typeface="+mn-cs"/>
              </a:defRPr>
            </a:lvl2pPr>
            <a:lvl3pPr marL="432000" indent="-72000" algn="l" defTabSz="914400" rtl="0" eaLnBrk="1" latinLnBrk="0" hangingPunct="1">
              <a:lnSpc>
                <a:spcPct val="100000"/>
              </a:lnSpc>
              <a:spcBef>
                <a:spcPts val="100"/>
              </a:spcBef>
              <a:spcAft>
                <a:spcPts val="100"/>
              </a:spcAft>
              <a:buSzPct val="100000"/>
              <a:buFont typeface="Arial" pitchFamily="34" charset="0"/>
              <a:buChar char="•"/>
              <a:defRPr sz="850" kern="1200">
                <a:solidFill>
                  <a:schemeClr val="tx1"/>
                </a:solidFill>
                <a:latin typeface="+mn-lt"/>
                <a:ea typeface="+mn-ea"/>
                <a:cs typeface="+mn-cs"/>
              </a:defRPr>
            </a:lvl3pPr>
            <a:lvl4pPr marL="612000" indent="-72000" algn="l" defTabSz="914400" rtl="0" eaLnBrk="1" latinLnBrk="0" hangingPunct="1">
              <a:lnSpc>
                <a:spcPct val="100000"/>
              </a:lnSpc>
              <a:spcBef>
                <a:spcPts val="100"/>
              </a:spcBef>
              <a:spcAft>
                <a:spcPts val="100"/>
              </a:spcAft>
              <a:buSzPct val="100000"/>
              <a:buFont typeface="Arial" pitchFamily="34" charset="0"/>
              <a:buChar char="•"/>
              <a:defRPr sz="750" kern="1200">
                <a:solidFill>
                  <a:schemeClr val="tx1"/>
                </a:solidFill>
                <a:latin typeface="+mn-lt"/>
                <a:ea typeface="+mn-ea"/>
                <a:cs typeface="+mn-cs"/>
              </a:defRPr>
            </a:lvl4pPr>
            <a:lvl5pPr marL="828000" indent="-72000" algn="l" defTabSz="914400" rtl="0" eaLnBrk="1" latinLnBrk="0" hangingPunct="1">
              <a:lnSpc>
                <a:spcPct val="100000"/>
              </a:lnSpc>
              <a:spcBef>
                <a:spcPts val="100"/>
              </a:spcBef>
              <a:spcAft>
                <a:spcPts val="100"/>
              </a:spcAft>
              <a:buSzPct val="100000"/>
              <a:buFont typeface="Arial" pitchFamily="34" charset="0"/>
              <a:buChar char="•"/>
              <a:defRPr sz="7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ctr" defTabSz="914400" rtl="0" eaLnBrk="1" fontAlgn="auto" latinLnBrk="0" hangingPunct="1">
              <a:lnSpc>
                <a:spcPct val="90000"/>
              </a:lnSpc>
              <a:spcBef>
                <a:spcPts val="0"/>
              </a:spcBef>
              <a:spcAft>
                <a:spcPts val="600"/>
              </a:spcAft>
              <a:buClrTx/>
              <a:buSzTx/>
              <a:buFont typeface="Arial" pitchFamily="34" charset="0"/>
              <a:buNone/>
              <a:tabLst/>
              <a:defRPr/>
            </a:pPr>
            <a:r>
              <a:rPr kumimoji="0" lang="fr-FR" sz="3250" b="1" i="0" u="none" strike="noStrike" kern="1200" cap="none" spc="0" normalizeH="0" baseline="0" noProof="0" dirty="0">
                <a:ln w="1905"/>
                <a:gradFill>
                  <a:gsLst>
                    <a:gs pos="0">
                      <a:srgbClr val="49311F">
                        <a:shade val="20000"/>
                        <a:satMod val="200000"/>
                      </a:srgbClr>
                    </a:gs>
                    <a:gs pos="78000">
                      <a:srgbClr val="49311F">
                        <a:tint val="90000"/>
                        <a:shade val="89000"/>
                        <a:satMod val="220000"/>
                      </a:srgbClr>
                    </a:gs>
                    <a:gs pos="100000">
                      <a:srgbClr val="49311F">
                        <a:tint val="12000"/>
                        <a:satMod val="255000"/>
                      </a:srgbClr>
                    </a:gs>
                  </a:gsLst>
                  <a:lin ang="5400000"/>
                </a:gradFill>
                <a:effectLst>
                  <a:innerShdw blurRad="69850" dist="43180" dir="5400000">
                    <a:srgbClr val="000000">
                      <a:alpha val="65000"/>
                    </a:srgbClr>
                  </a:innerShdw>
                </a:effectLst>
                <a:uLnTx/>
                <a:uFillTx/>
                <a:latin typeface="Arial"/>
                <a:ea typeface="+mn-ea"/>
                <a:cs typeface="+mn-cs"/>
              </a:rPr>
              <a:t>BTS MOS</a:t>
            </a:r>
          </a:p>
          <a:p>
            <a:pPr marL="0" marR="0" lvl="0" indent="0" algn="ctr" defTabSz="914400" rtl="0" eaLnBrk="1" fontAlgn="auto" latinLnBrk="0" hangingPunct="1">
              <a:lnSpc>
                <a:spcPct val="90000"/>
              </a:lnSpc>
              <a:spcBef>
                <a:spcPts val="0"/>
              </a:spcBef>
              <a:spcAft>
                <a:spcPts val="600"/>
              </a:spcAft>
              <a:buClrTx/>
              <a:buSzTx/>
              <a:buFont typeface="Arial" pitchFamily="34" charset="0"/>
              <a:buNone/>
              <a:tabLst/>
              <a:defRPr/>
            </a:pPr>
            <a:r>
              <a:rPr kumimoji="0" lang="fr-FR" sz="2800" b="1" i="0" u="none" strike="noStrike" kern="1200" cap="none" spc="0" normalizeH="0" baseline="0" noProof="0" dirty="0">
                <a:ln w="1905"/>
                <a:gradFill>
                  <a:gsLst>
                    <a:gs pos="0">
                      <a:srgbClr val="49311F">
                        <a:shade val="20000"/>
                        <a:satMod val="200000"/>
                      </a:srgbClr>
                    </a:gs>
                    <a:gs pos="78000">
                      <a:srgbClr val="49311F">
                        <a:tint val="90000"/>
                        <a:shade val="89000"/>
                        <a:satMod val="220000"/>
                      </a:srgbClr>
                    </a:gs>
                    <a:gs pos="100000">
                      <a:srgbClr val="49311F">
                        <a:tint val="12000"/>
                        <a:satMod val="255000"/>
                      </a:srgbClr>
                    </a:gs>
                  </a:gsLst>
                  <a:lin ang="5400000"/>
                </a:gradFill>
                <a:effectLst>
                  <a:innerShdw blurRad="69850" dist="43180" dir="5400000">
                    <a:srgbClr val="000000">
                      <a:alpha val="65000"/>
                    </a:srgbClr>
                  </a:innerShdw>
                </a:effectLst>
                <a:uLnTx/>
                <a:uFillTx/>
                <a:latin typeface="Arial"/>
                <a:ea typeface="+mn-ea"/>
                <a:cs typeface="+mn-cs"/>
              </a:rPr>
              <a:t>Management Opérationnel de la Sécurité</a:t>
            </a:r>
          </a:p>
        </p:txBody>
      </p:sp>
      <p:sp>
        <p:nvSpPr>
          <p:cNvPr id="12" name="ZoneTexte 11">
            <a:extLst>
              <a:ext uri="{FF2B5EF4-FFF2-40B4-BE49-F238E27FC236}">
                <a16:creationId xmlns:a16="http://schemas.microsoft.com/office/drawing/2014/main" id="{3ADA7FEA-81B7-4E4C-AF13-784A0D1593F2}"/>
              </a:ext>
            </a:extLst>
          </p:cNvPr>
          <p:cNvSpPr txBox="1"/>
          <p:nvPr/>
        </p:nvSpPr>
        <p:spPr>
          <a:xfrm>
            <a:off x="138824" y="1111376"/>
            <a:ext cx="2200928" cy="369332"/>
          </a:xfrm>
          <a:prstGeom prst="rect">
            <a:avLst/>
          </a:prstGeom>
          <a:solidFill>
            <a:schemeClr val="accent1">
              <a:lumMod val="25000"/>
              <a:lumOff val="75000"/>
            </a:schemeClr>
          </a:solidFill>
          <a:ln>
            <a:solidFill>
              <a:schemeClr val="accent1">
                <a:hueOff val="0"/>
                <a:satOff val="0"/>
                <a:lumOff val="0"/>
              </a:schemeClr>
            </a:solidFill>
          </a:ln>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800" b="0" i="0" u="none" strike="noStrike" kern="1200" cap="none" spc="0" normalizeH="0" baseline="0" noProof="0" dirty="0">
                <a:ln>
                  <a:noFill/>
                </a:ln>
                <a:solidFill>
                  <a:srgbClr val="000000"/>
                </a:solidFill>
                <a:effectLst/>
                <a:uLnTx/>
                <a:uFillTx/>
                <a:latin typeface="Arial"/>
                <a:ea typeface="+mn-ea"/>
                <a:cs typeface="+mn-cs"/>
              </a:rPr>
              <a:t>Situation problème</a:t>
            </a:r>
          </a:p>
        </p:txBody>
      </p:sp>
      <p:pic>
        <p:nvPicPr>
          <p:cNvPr id="4" name="Image 3">
            <a:extLst>
              <a:ext uri="{FF2B5EF4-FFF2-40B4-BE49-F238E27FC236}">
                <a16:creationId xmlns:a16="http://schemas.microsoft.com/office/drawing/2014/main" id="{DA4E9548-20B7-4EA1-B738-E14EB808D9C4}"/>
              </a:ext>
            </a:extLst>
          </p:cNvPr>
          <p:cNvPicPr>
            <a:picLocks noChangeAspect="1"/>
          </p:cNvPicPr>
          <p:nvPr/>
        </p:nvPicPr>
        <p:blipFill>
          <a:blip r:embed="rId3"/>
          <a:stretch>
            <a:fillRect/>
          </a:stretch>
        </p:blipFill>
        <p:spPr>
          <a:xfrm>
            <a:off x="2968761" y="1111377"/>
            <a:ext cx="3421486" cy="3672123"/>
          </a:xfrm>
          <a:prstGeom prst="rect">
            <a:avLst/>
          </a:prstGeom>
        </p:spPr>
      </p:pic>
      <p:sp>
        <p:nvSpPr>
          <p:cNvPr id="13" name="ZoneTexte 12">
            <a:extLst>
              <a:ext uri="{FF2B5EF4-FFF2-40B4-BE49-F238E27FC236}">
                <a16:creationId xmlns:a16="http://schemas.microsoft.com/office/drawing/2014/main" id="{94463D99-91E3-44DC-BB11-A85A17F633D7}"/>
              </a:ext>
            </a:extLst>
          </p:cNvPr>
          <p:cNvSpPr txBox="1"/>
          <p:nvPr/>
        </p:nvSpPr>
        <p:spPr>
          <a:xfrm>
            <a:off x="243155" y="1777098"/>
            <a:ext cx="2411101" cy="523220"/>
          </a:xfrm>
          <a:prstGeom prst="rect">
            <a:avLst/>
          </a:prstGeom>
          <a:solidFill>
            <a:schemeClr val="accent1">
              <a:lumMod val="90000"/>
              <a:lumOff val="10000"/>
            </a:schemeClr>
          </a:solid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400" b="0" i="0" u="none" strike="noStrike" kern="1200" cap="none" spc="0" normalizeH="0" baseline="0" noProof="0" dirty="0">
                <a:ln>
                  <a:noFill/>
                </a:ln>
                <a:solidFill>
                  <a:srgbClr val="FFFFFF"/>
                </a:solidFill>
                <a:effectLst/>
                <a:uLnTx/>
                <a:uFillTx/>
                <a:latin typeface="Arial"/>
                <a:ea typeface="+mn-ea"/>
                <a:cs typeface="+mn-cs"/>
              </a:rPr>
              <a:t>Grille adaptable à chaque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400" b="0" i="0" u="none" strike="noStrike" kern="1200" cap="none" spc="0" normalizeH="0" baseline="0" noProof="0" dirty="0">
                <a:ln>
                  <a:noFill/>
                </a:ln>
                <a:solidFill>
                  <a:srgbClr val="FFFFFF"/>
                </a:solidFill>
                <a:effectLst/>
                <a:uLnTx/>
                <a:uFillTx/>
                <a:latin typeface="Arial"/>
                <a:ea typeface="+mn-ea"/>
                <a:cs typeface="+mn-cs"/>
              </a:rPr>
              <a:t>situation problème</a:t>
            </a:r>
          </a:p>
        </p:txBody>
      </p:sp>
      <p:grpSp>
        <p:nvGrpSpPr>
          <p:cNvPr id="17" name="Groupe 16">
            <a:extLst>
              <a:ext uri="{FF2B5EF4-FFF2-40B4-BE49-F238E27FC236}">
                <a16:creationId xmlns:a16="http://schemas.microsoft.com/office/drawing/2014/main" id="{E1DC01EF-27A3-4082-9C5E-375BAD7B28A8}"/>
              </a:ext>
            </a:extLst>
          </p:cNvPr>
          <p:cNvGrpSpPr/>
          <p:nvPr/>
        </p:nvGrpSpPr>
        <p:grpSpPr>
          <a:xfrm>
            <a:off x="53732" y="1417998"/>
            <a:ext cx="2915029" cy="3364602"/>
            <a:chOff x="53732" y="1417998"/>
            <a:chExt cx="2915029" cy="3364602"/>
          </a:xfrm>
        </p:grpSpPr>
        <p:sp>
          <p:nvSpPr>
            <p:cNvPr id="5" name="ZoneTexte 4">
              <a:extLst>
                <a:ext uri="{FF2B5EF4-FFF2-40B4-BE49-F238E27FC236}">
                  <a16:creationId xmlns:a16="http://schemas.microsoft.com/office/drawing/2014/main" id="{B8C584A6-8C90-4BDE-945D-0471F3764E9F}"/>
                </a:ext>
              </a:extLst>
            </p:cNvPr>
            <p:cNvSpPr txBox="1"/>
            <p:nvPr/>
          </p:nvSpPr>
          <p:spPr>
            <a:xfrm>
              <a:off x="53732" y="2909815"/>
              <a:ext cx="2411800" cy="738664"/>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400" b="0" i="0" u="none" strike="noStrike" kern="1200" cap="none" spc="0" normalizeH="0" baseline="0" noProof="0" dirty="0">
                  <a:ln>
                    <a:noFill/>
                  </a:ln>
                  <a:solidFill>
                    <a:srgbClr val="005841">
                      <a:lumMod val="90000"/>
                      <a:lumOff val="10000"/>
                    </a:srgbClr>
                  </a:solidFill>
                  <a:effectLst/>
                  <a:uLnTx/>
                  <a:uFillTx/>
                  <a:latin typeface="Arial"/>
                  <a:ea typeface="+mn-ea"/>
                  <a:cs typeface="+mn-cs"/>
                </a:rPr>
                <a:t>Les compétences  évaluées selon les critères d’évaluations</a:t>
              </a:r>
            </a:p>
          </p:txBody>
        </p:sp>
        <p:sp>
          <p:nvSpPr>
            <p:cNvPr id="10" name="Accolade ouvrante 9">
              <a:extLst>
                <a:ext uri="{FF2B5EF4-FFF2-40B4-BE49-F238E27FC236}">
                  <a16:creationId xmlns:a16="http://schemas.microsoft.com/office/drawing/2014/main" id="{D3E9D59D-760A-44B8-93EC-440A1333A11E}"/>
                </a:ext>
              </a:extLst>
            </p:cNvPr>
            <p:cNvSpPr/>
            <p:nvPr/>
          </p:nvSpPr>
          <p:spPr>
            <a:xfrm>
              <a:off x="2592248" y="1417998"/>
              <a:ext cx="376513" cy="3364602"/>
            </a:xfrm>
            <a:prstGeom prst="leftBrace">
              <a:avLst/>
            </a:prstGeom>
            <a:ln w="34925"/>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000000"/>
                </a:solidFill>
                <a:effectLst/>
                <a:uLnTx/>
                <a:uFillTx/>
                <a:latin typeface="Arial"/>
                <a:ea typeface="+mn-ea"/>
                <a:cs typeface="+mn-cs"/>
              </a:endParaRPr>
            </a:p>
          </p:txBody>
        </p:sp>
      </p:grpSp>
      <p:sp>
        <p:nvSpPr>
          <p:cNvPr id="16" name="ZoneTexte 15">
            <a:extLst>
              <a:ext uri="{FF2B5EF4-FFF2-40B4-BE49-F238E27FC236}">
                <a16:creationId xmlns:a16="http://schemas.microsoft.com/office/drawing/2014/main" id="{D3C5447F-3CCD-4D6D-A05A-F419FDB42185}"/>
              </a:ext>
            </a:extLst>
          </p:cNvPr>
          <p:cNvSpPr txBox="1"/>
          <p:nvPr/>
        </p:nvSpPr>
        <p:spPr>
          <a:xfrm>
            <a:off x="6587208" y="1417998"/>
            <a:ext cx="2411800" cy="52322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400" b="0" i="0" u="none" strike="noStrike" kern="1200" cap="none" spc="0" normalizeH="0" baseline="0" noProof="0" dirty="0">
                <a:ln>
                  <a:noFill/>
                </a:ln>
                <a:solidFill>
                  <a:srgbClr val="005841">
                    <a:lumMod val="90000"/>
                    <a:lumOff val="10000"/>
                  </a:srgbClr>
                </a:solidFill>
                <a:effectLst/>
                <a:uLnTx/>
                <a:uFillTx/>
                <a:latin typeface="Arial"/>
                <a:ea typeface="+mn-ea"/>
                <a:cs typeface="+mn-cs"/>
              </a:rPr>
              <a:t>Précision des attendus pour chaque niveau de maîtrise</a:t>
            </a:r>
          </a:p>
        </p:txBody>
      </p:sp>
      <p:sp>
        <p:nvSpPr>
          <p:cNvPr id="14" name="Rectangle 13">
            <a:extLst>
              <a:ext uri="{FF2B5EF4-FFF2-40B4-BE49-F238E27FC236}">
                <a16:creationId xmlns:a16="http://schemas.microsoft.com/office/drawing/2014/main" id="{73351853-EFA0-4A1C-BDAE-E009EEEF1B08}"/>
              </a:ext>
            </a:extLst>
          </p:cNvPr>
          <p:cNvSpPr/>
          <p:nvPr/>
        </p:nvSpPr>
        <p:spPr>
          <a:xfrm>
            <a:off x="4067944" y="1110477"/>
            <a:ext cx="2322303" cy="307521"/>
          </a:xfrm>
          <a:prstGeom prst="rect">
            <a:avLst/>
          </a:prstGeom>
          <a:noFill/>
          <a:ln w="508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FFFFFF"/>
              </a:solidFill>
              <a:effectLst/>
              <a:uLnTx/>
              <a:uFillTx/>
              <a:latin typeface="Arial"/>
              <a:ea typeface="+mn-ea"/>
              <a:cs typeface="+mn-cs"/>
            </a:endParaRPr>
          </a:p>
        </p:txBody>
      </p:sp>
      <p:pic>
        <p:nvPicPr>
          <p:cNvPr id="18" name="Image 17">
            <a:extLst>
              <a:ext uri="{FF2B5EF4-FFF2-40B4-BE49-F238E27FC236}">
                <a16:creationId xmlns:a16="http://schemas.microsoft.com/office/drawing/2014/main" id="{9BB5371F-237C-43FA-909F-AD8C0FDCE358}"/>
              </a:ext>
            </a:extLst>
          </p:cNvPr>
          <p:cNvPicPr>
            <a:picLocks noChangeAspect="1"/>
          </p:cNvPicPr>
          <p:nvPr/>
        </p:nvPicPr>
        <p:blipFill>
          <a:blip r:embed="rId4"/>
          <a:stretch>
            <a:fillRect/>
          </a:stretch>
        </p:blipFill>
        <p:spPr>
          <a:xfrm>
            <a:off x="6264001" y="-34819"/>
            <a:ext cx="3204543" cy="493819"/>
          </a:xfrm>
          <a:prstGeom prst="rect">
            <a:avLst/>
          </a:prstGeom>
        </p:spPr>
      </p:pic>
      <p:sp>
        <p:nvSpPr>
          <p:cNvPr id="19" name="Espace réservé de la date 6"/>
          <p:cNvSpPr>
            <a:spLocks noGrp="1"/>
          </p:cNvSpPr>
          <p:nvPr>
            <p:ph type="dt" sz="half" idx="10"/>
          </p:nvPr>
        </p:nvSpPr>
        <p:spPr>
          <a:xfrm>
            <a:off x="7614000" y="4783500"/>
            <a:ext cx="1170000" cy="360000"/>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fr-FR" sz="750" b="1" kern="1200" cap="all" dirty="0" smtClean="0">
                <a:solidFill>
                  <a:srgbClr val="000000"/>
                </a:solidFill>
                <a:latin typeface="Arial"/>
                <a:ea typeface="+mn-ea"/>
                <a:cs typeface="+mn-cs"/>
              </a:rPr>
              <a:t>3 février 2022</a:t>
            </a:r>
            <a:endParaRPr kumimoji="0" lang="fr-FR" sz="750" b="1" i="0" u="none" strike="noStrike" kern="1200" cap="all" spc="0" normalizeH="0" baseline="0" noProof="0" dirty="0">
              <a:ln>
                <a:noFill/>
              </a:ln>
              <a:solidFill>
                <a:srgbClr val="000000"/>
              </a:solidFill>
              <a:effectLst/>
              <a:uLnTx/>
              <a:uFillTx/>
              <a:latin typeface="Arial"/>
              <a:ea typeface="+mn-ea"/>
              <a:cs typeface="+mn-cs"/>
            </a:endParaRPr>
          </a:p>
        </p:txBody>
      </p:sp>
    </p:spTree>
    <p:extLst>
      <p:ext uri="{BB962C8B-B14F-4D97-AF65-F5344CB8AC3E}">
        <p14:creationId xmlns:p14="http://schemas.microsoft.com/office/powerpoint/2010/main" val="20768865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4"/>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6" grpId="0"/>
      <p:bldP spid="14"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re 5"/>
          <p:cNvSpPr>
            <a:spLocks noGrp="1"/>
          </p:cNvSpPr>
          <p:nvPr>
            <p:ph type="title"/>
          </p:nvPr>
        </p:nvSpPr>
        <p:spPr>
          <a:xfrm>
            <a:off x="107504" y="738000"/>
            <a:ext cx="8928992" cy="4046400"/>
          </a:xfrm>
        </p:spPr>
        <p:txBody>
          <a:bodyPr/>
          <a:lstStyle/>
          <a:p>
            <a:pPr marL="0" indent="0">
              <a:buNone/>
            </a:pPr>
            <a:r>
              <a:rPr lang="fr-FR" sz="1400" b="0" dirty="0"/>
              <a:t/>
            </a:r>
            <a:br>
              <a:rPr lang="fr-FR" sz="1400" b="0" dirty="0"/>
            </a:br>
            <a:r>
              <a:rPr lang="fr-FR" sz="1400" b="0" dirty="0"/>
              <a:t/>
            </a:r>
            <a:br>
              <a:rPr lang="fr-FR" sz="1400" b="0" dirty="0"/>
            </a:br>
            <a:endParaRPr lang="fr-FR" sz="1400" dirty="0"/>
          </a:p>
        </p:txBody>
      </p:sp>
      <p:sp>
        <p:nvSpPr>
          <p:cNvPr id="8" name="Espace réservé du pied de page 7"/>
          <p:cNvSpPr>
            <a:spLocks noGrp="1"/>
          </p:cNvSpPr>
          <p:nvPr>
            <p:ph type="ftr" sz="quarter" idx="11"/>
          </p:nvPr>
        </p:nvSpPr>
        <p:spPr>
          <a:xfrm>
            <a:off x="360000" y="4783500"/>
            <a:ext cx="5904000" cy="360000"/>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750" b="1" i="0" u="none" strike="noStrike" kern="1200" cap="none" spc="0" normalizeH="0" baseline="0" noProof="0" dirty="0">
                <a:ln>
                  <a:noFill/>
                </a:ln>
                <a:solidFill>
                  <a:srgbClr val="000000"/>
                </a:solidFill>
                <a:effectLst/>
                <a:uLnTx/>
                <a:uFillTx/>
                <a:latin typeface="Arial"/>
                <a:ea typeface="+mn-ea"/>
                <a:cs typeface="+mn-cs"/>
              </a:rPr>
              <a:t>Direction générale de l’enseignement scolaire – Bureau de la formation des personnels enseignants et d’éducation</a:t>
            </a:r>
          </a:p>
        </p:txBody>
      </p:sp>
      <p:sp>
        <p:nvSpPr>
          <p:cNvPr id="15" name="Espace réservé du texte 3">
            <a:extLst>
              <a:ext uri="{FF2B5EF4-FFF2-40B4-BE49-F238E27FC236}">
                <a16:creationId xmlns:a16="http://schemas.microsoft.com/office/drawing/2014/main" id="{0ADDBF4A-1BB5-42AD-B69A-5FC425CAD40B}"/>
              </a:ext>
            </a:extLst>
          </p:cNvPr>
          <p:cNvSpPr txBox="1">
            <a:spLocks/>
          </p:cNvSpPr>
          <p:nvPr/>
        </p:nvSpPr>
        <p:spPr bwMode="gray">
          <a:xfrm>
            <a:off x="1259632" y="180000"/>
            <a:ext cx="7416824" cy="1305824"/>
          </a:xfrm>
          <a:prstGeom prst="rect">
            <a:avLst/>
          </a:prstGeom>
        </p:spPr>
        <p:txBody>
          <a:bodyPr vert="horz" lIns="0" tIns="0" rIns="0" bIns="0" rtlCol="0" anchor="t" anchorCtr="0">
            <a:noAutofit/>
          </a:bodyPr>
          <a:lstStyle>
            <a:lvl1pPr marL="0" indent="0" algn="l" defTabSz="914400" rtl="0" eaLnBrk="1" latinLnBrk="0" hangingPunct="1">
              <a:lnSpc>
                <a:spcPct val="90000"/>
              </a:lnSpc>
              <a:spcBef>
                <a:spcPts val="0"/>
              </a:spcBef>
              <a:spcAft>
                <a:spcPts val="0"/>
              </a:spcAft>
              <a:buFont typeface="Arial" pitchFamily="34" charset="0"/>
              <a:buNone/>
              <a:defRPr sz="3250" b="1" kern="1200" cap="all" baseline="0">
                <a:solidFill>
                  <a:schemeClr val="tx1"/>
                </a:solidFill>
                <a:latin typeface="+mn-lt"/>
                <a:ea typeface="+mn-ea"/>
                <a:cs typeface="+mn-cs"/>
              </a:defRPr>
            </a:lvl1pPr>
            <a:lvl2pPr marL="0" indent="0" algn="l" defTabSz="914400" rtl="0" eaLnBrk="1" latinLnBrk="0" hangingPunct="1">
              <a:lnSpc>
                <a:spcPct val="100000"/>
              </a:lnSpc>
              <a:spcBef>
                <a:spcPts val="500"/>
              </a:spcBef>
              <a:spcAft>
                <a:spcPts val="0"/>
              </a:spcAft>
              <a:buFont typeface="Arial" pitchFamily="34" charset="0"/>
              <a:buNone/>
              <a:defRPr sz="1850" kern="1200">
                <a:solidFill>
                  <a:schemeClr val="tx1"/>
                </a:solidFill>
                <a:latin typeface="+mn-lt"/>
                <a:ea typeface="+mn-ea"/>
                <a:cs typeface="+mn-cs"/>
              </a:defRPr>
            </a:lvl2pPr>
            <a:lvl3pPr marL="432000" indent="-72000" algn="l" defTabSz="914400" rtl="0" eaLnBrk="1" latinLnBrk="0" hangingPunct="1">
              <a:lnSpc>
                <a:spcPct val="100000"/>
              </a:lnSpc>
              <a:spcBef>
                <a:spcPts val="100"/>
              </a:spcBef>
              <a:spcAft>
                <a:spcPts val="100"/>
              </a:spcAft>
              <a:buSzPct val="100000"/>
              <a:buFont typeface="Arial" pitchFamily="34" charset="0"/>
              <a:buChar char="•"/>
              <a:defRPr sz="850" kern="1200">
                <a:solidFill>
                  <a:schemeClr val="tx1"/>
                </a:solidFill>
                <a:latin typeface="+mn-lt"/>
                <a:ea typeface="+mn-ea"/>
                <a:cs typeface="+mn-cs"/>
              </a:defRPr>
            </a:lvl3pPr>
            <a:lvl4pPr marL="612000" indent="-72000" algn="l" defTabSz="914400" rtl="0" eaLnBrk="1" latinLnBrk="0" hangingPunct="1">
              <a:lnSpc>
                <a:spcPct val="100000"/>
              </a:lnSpc>
              <a:spcBef>
                <a:spcPts val="100"/>
              </a:spcBef>
              <a:spcAft>
                <a:spcPts val="100"/>
              </a:spcAft>
              <a:buSzPct val="100000"/>
              <a:buFont typeface="Arial" pitchFamily="34" charset="0"/>
              <a:buChar char="•"/>
              <a:defRPr sz="750" kern="1200">
                <a:solidFill>
                  <a:schemeClr val="tx1"/>
                </a:solidFill>
                <a:latin typeface="+mn-lt"/>
                <a:ea typeface="+mn-ea"/>
                <a:cs typeface="+mn-cs"/>
              </a:defRPr>
            </a:lvl4pPr>
            <a:lvl5pPr marL="828000" indent="-72000" algn="l" defTabSz="914400" rtl="0" eaLnBrk="1" latinLnBrk="0" hangingPunct="1">
              <a:lnSpc>
                <a:spcPct val="100000"/>
              </a:lnSpc>
              <a:spcBef>
                <a:spcPts val="100"/>
              </a:spcBef>
              <a:spcAft>
                <a:spcPts val="100"/>
              </a:spcAft>
              <a:buSzPct val="100000"/>
              <a:buFont typeface="Arial" pitchFamily="34" charset="0"/>
              <a:buChar char="•"/>
              <a:defRPr sz="7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ctr" defTabSz="914400" rtl="0" eaLnBrk="1" fontAlgn="auto" latinLnBrk="0" hangingPunct="1">
              <a:lnSpc>
                <a:spcPct val="90000"/>
              </a:lnSpc>
              <a:spcBef>
                <a:spcPts val="0"/>
              </a:spcBef>
              <a:spcAft>
                <a:spcPts val="600"/>
              </a:spcAft>
              <a:buClrTx/>
              <a:buSzTx/>
              <a:buFont typeface="Arial" pitchFamily="34" charset="0"/>
              <a:buNone/>
              <a:tabLst/>
              <a:defRPr/>
            </a:pPr>
            <a:r>
              <a:rPr kumimoji="0" lang="fr-FR" sz="3250" b="1" i="0" u="none" strike="noStrike" kern="1200" cap="none" spc="0" normalizeH="0" baseline="0" noProof="0" dirty="0">
                <a:ln w="1905"/>
                <a:gradFill>
                  <a:gsLst>
                    <a:gs pos="0">
                      <a:srgbClr val="49311F">
                        <a:shade val="20000"/>
                        <a:satMod val="200000"/>
                      </a:srgbClr>
                    </a:gs>
                    <a:gs pos="78000">
                      <a:srgbClr val="49311F">
                        <a:tint val="90000"/>
                        <a:shade val="89000"/>
                        <a:satMod val="220000"/>
                      </a:srgbClr>
                    </a:gs>
                    <a:gs pos="100000">
                      <a:srgbClr val="49311F">
                        <a:tint val="12000"/>
                        <a:satMod val="255000"/>
                      </a:srgbClr>
                    </a:gs>
                  </a:gsLst>
                  <a:lin ang="5400000"/>
                </a:gradFill>
                <a:effectLst>
                  <a:innerShdw blurRad="69850" dist="43180" dir="5400000">
                    <a:srgbClr val="000000">
                      <a:alpha val="65000"/>
                    </a:srgbClr>
                  </a:innerShdw>
                </a:effectLst>
                <a:uLnTx/>
                <a:uFillTx/>
                <a:latin typeface="Arial"/>
                <a:ea typeface="+mn-ea"/>
                <a:cs typeface="+mn-cs"/>
              </a:rPr>
              <a:t>BTS MOS</a:t>
            </a:r>
          </a:p>
          <a:p>
            <a:pPr marL="0" marR="0" lvl="0" indent="0" algn="ctr" defTabSz="914400" rtl="0" eaLnBrk="1" fontAlgn="auto" latinLnBrk="0" hangingPunct="1">
              <a:lnSpc>
                <a:spcPct val="90000"/>
              </a:lnSpc>
              <a:spcBef>
                <a:spcPts val="0"/>
              </a:spcBef>
              <a:spcAft>
                <a:spcPts val="600"/>
              </a:spcAft>
              <a:buClrTx/>
              <a:buSzTx/>
              <a:buFont typeface="Arial" pitchFamily="34" charset="0"/>
              <a:buNone/>
              <a:tabLst/>
              <a:defRPr/>
            </a:pPr>
            <a:r>
              <a:rPr kumimoji="0" lang="fr-FR" sz="2800" b="1" i="0" u="none" strike="noStrike" kern="1200" cap="none" spc="0" normalizeH="0" baseline="0" noProof="0" dirty="0">
                <a:ln w="1905"/>
                <a:gradFill>
                  <a:gsLst>
                    <a:gs pos="0">
                      <a:srgbClr val="49311F">
                        <a:shade val="20000"/>
                        <a:satMod val="200000"/>
                      </a:srgbClr>
                    </a:gs>
                    <a:gs pos="78000">
                      <a:srgbClr val="49311F">
                        <a:tint val="90000"/>
                        <a:shade val="89000"/>
                        <a:satMod val="220000"/>
                      </a:srgbClr>
                    </a:gs>
                    <a:gs pos="100000">
                      <a:srgbClr val="49311F">
                        <a:tint val="12000"/>
                        <a:satMod val="255000"/>
                      </a:srgbClr>
                    </a:gs>
                  </a:gsLst>
                  <a:lin ang="5400000"/>
                </a:gradFill>
                <a:effectLst>
                  <a:innerShdw blurRad="69850" dist="43180" dir="5400000">
                    <a:srgbClr val="000000">
                      <a:alpha val="65000"/>
                    </a:srgbClr>
                  </a:innerShdw>
                </a:effectLst>
                <a:uLnTx/>
                <a:uFillTx/>
                <a:latin typeface="Arial"/>
                <a:ea typeface="+mn-ea"/>
                <a:cs typeface="+mn-cs"/>
              </a:rPr>
              <a:t>Management Opérationnel de la Sécurité</a:t>
            </a:r>
          </a:p>
        </p:txBody>
      </p:sp>
      <p:sp>
        <p:nvSpPr>
          <p:cNvPr id="12" name="ZoneTexte 11">
            <a:extLst>
              <a:ext uri="{FF2B5EF4-FFF2-40B4-BE49-F238E27FC236}">
                <a16:creationId xmlns:a16="http://schemas.microsoft.com/office/drawing/2014/main" id="{3ADA7FEA-81B7-4E4C-AF13-784A0D1593F2}"/>
              </a:ext>
            </a:extLst>
          </p:cNvPr>
          <p:cNvSpPr txBox="1"/>
          <p:nvPr/>
        </p:nvSpPr>
        <p:spPr>
          <a:xfrm>
            <a:off x="138824" y="1111376"/>
            <a:ext cx="2200928" cy="646331"/>
          </a:xfrm>
          <a:prstGeom prst="rect">
            <a:avLst/>
          </a:prstGeom>
          <a:solidFill>
            <a:schemeClr val="accent1">
              <a:lumMod val="25000"/>
              <a:lumOff val="75000"/>
            </a:schemeClr>
          </a:solidFill>
          <a:ln>
            <a:solidFill>
              <a:schemeClr val="accent1">
                <a:hueOff val="0"/>
                <a:satOff val="0"/>
                <a:lumOff val="0"/>
              </a:schemeClr>
            </a:solidFill>
          </a:ln>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800" b="0" i="0" u="none" strike="noStrike" kern="1200" cap="none" spc="0" normalizeH="0" baseline="0" noProof="0" dirty="0">
                <a:ln>
                  <a:noFill/>
                </a:ln>
                <a:solidFill>
                  <a:srgbClr val="000000"/>
                </a:solidFill>
                <a:effectLst/>
                <a:uLnTx/>
                <a:uFillTx/>
                <a:latin typeface="Arial"/>
                <a:ea typeface="+mn-ea"/>
                <a:cs typeface="+mn-cs"/>
              </a:rPr>
              <a:t>Situation problème</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800" b="0" i="0" u="none" strike="noStrike" kern="1200" cap="none" spc="0" normalizeH="0" baseline="0" noProof="0" dirty="0">
                <a:ln>
                  <a:noFill/>
                </a:ln>
                <a:solidFill>
                  <a:srgbClr val="000000"/>
                </a:solidFill>
                <a:effectLst/>
                <a:uLnTx/>
                <a:uFillTx/>
                <a:latin typeface="Arial"/>
                <a:ea typeface="+mn-ea"/>
                <a:cs typeface="+mn-cs"/>
              </a:rPr>
              <a:t>Exemple 1</a:t>
            </a:r>
          </a:p>
        </p:txBody>
      </p:sp>
      <p:pic>
        <p:nvPicPr>
          <p:cNvPr id="13" name="Image 12">
            <a:extLst>
              <a:ext uri="{FF2B5EF4-FFF2-40B4-BE49-F238E27FC236}">
                <a16:creationId xmlns:a16="http://schemas.microsoft.com/office/drawing/2014/main" id="{FEAE518A-E2FC-4A9A-9509-F9DD3B16A5BB}"/>
              </a:ext>
            </a:extLst>
          </p:cNvPr>
          <p:cNvPicPr>
            <a:picLocks noChangeAspect="1"/>
          </p:cNvPicPr>
          <p:nvPr/>
        </p:nvPicPr>
        <p:blipFill>
          <a:blip r:embed="rId3"/>
          <a:stretch>
            <a:fillRect/>
          </a:stretch>
        </p:blipFill>
        <p:spPr>
          <a:xfrm>
            <a:off x="4487924" y="1115812"/>
            <a:ext cx="2912368" cy="697755"/>
          </a:xfrm>
          <a:prstGeom prst="rect">
            <a:avLst/>
          </a:prstGeom>
        </p:spPr>
      </p:pic>
      <p:pic>
        <p:nvPicPr>
          <p:cNvPr id="16" name="Image 15">
            <a:extLst>
              <a:ext uri="{FF2B5EF4-FFF2-40B4-BE49-F238E27FC236}">
                <a16:creationId xmlns:a16="http://schemas.microsoft.com/office/drawing/2014/main" id="{A82459E2-D087-4663-A560-9FA18201CBCE}"/>
              </a:ext>
            </a:extLst>
          </p:cNvPr>
          <p:cNvPicPr>
            <a:picLocks noChangeAspect="1"/>
          </p:cNvPicPr>
          <p:nvPr/>
        </p:nvPicPr>
        <p:blipFill>
          <a:blip r:embed="rId4"/>
          <a:stretch>
            <a:fillRect/>
          </a:stretch>
        </p:blipFill>
        <p:spPr>
          <a:xfrm>
            <a:off x="3293789" y="1884328"/>
            <a:ext cx="5300638" cy="2819795"/>
          </a:xfrm>
          <a:prstGeom prst="rect">
            <a:avLst/>
          </a:prstGeom>
        </p:spPr>
      </p:pic>
      <p:sp>
        <p:nvSpPr>
          <p:cNvPr id="17" name="ZoneTexte 16">
            <a:extLst>
              <a:ext uri="{FF2B5EF4-FFF2-40B4-BE49-F238E27FC236}">
                <a16:creationId xmlns:a16="http://schemas.microsoft.com/office/drawing/2014/main" id="{30507347-D973-472F-A2BA-28D240B479A2}"/>
              </a:ext>
            </a:extLst>
          </p:cNvPr>
          <p:cNvSpPr txBox="1"/>
          <p:nvPr/>
        </p:nvSpPr>
        <p:spPr>
          <a:xfrm>
            <a:off x="155940" y="2043824"/>
            <a:ext cx="2903892" cy="923330"/>
          </a:xfrm>
          <a:prstGeom prst="rect">
            <a:avLst/>
          </a:prstGeom>
          <a:solidFill>
            <a:schemeClr val="accent1"/>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800" b="0" i="0" u="none" strike="noStrike" kern="1200" cap="none" spc="0" normalizeH="0" baseline="0" noProof="0" dirty="0">
                <a:ln>
                  <a:noFill/>
                </a:ln>
                <a:solidFill>
                  <a:srgbClr val="FFFFFF"/>
                </a:solidFill>
                <a:effectLst/>
                <a:uLnTx/>
                <a:uFillTx/>
                <a:latin typeface="Arial"/>
                <a:ea typeface="+mn-ea"/>
                <a:cs typeface="+mn-cs"/>
              </a:rPr>
              <a:t>Rappel du contexte professionnel auquel le candidat doit se référer</a:t>
            </a:r>
          </a:p>
        </p:txBody>
      </p:sp>
      <p:sp>
        <p:nvSpPr>
          <p:cNvPr id="18" name="Flèche : droite 17">
            <a:extLst>
              <a:ext uri="{FF2B5EF4-FFF2-40B4-BE49-F238E27FC236}">
                <a16:creationId xmlns:a16="http://schemas.microsoft.com/office/drawing/2014/main" id="{A93D67ED-E350-4DB7-A447-57A43959B5DC}"/>
              </a:ext>
            </a:extLst>
          </p:cNvPr>
          <p:cNvSpPr/>
          <p:nvPr/>
        </p:nvSpPr>
        <p:spPr>
          <a:xfrm rot="21312173">
            <a:off x="2929683" y="2129076"/>
            <a:ext cx="3330841" cy="222662"/>
          </a:xfrm>
          <a:prstGeom prst="rightArrow">
            <a:avLst>
              <a:gd name="adj1" fmla="val 49262"/>
              <a:gd name="adj2" fmla="val 50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FFFFFF"/>
              </a:solidFill>
              <a:effectLst/>
              <a:uLnTx/>
              <a:uFillTx/>
              <a:latin typeface="Arial"/>
              <a:ea typeface="+mn-ea"/>
              <a:cs typeface="+mn-cs"/>
            </a:endParaRPr>
          </a:p>
        </p:txBody>
      </p:sp>
      <p:sp>
        <p:nvSpPr>
          <p:cNvPr id="19" name="ZoneTexte 18">
            <a:extLst>
              <a:ext uri="{FF2B5EF4-FFF2-40B4-BE49-F238E27FC236}">
                <a16:creationId xmlns:a16="http://schemas.microsoft.com/office/drawing/2014/main" id="{AB6EA61B-FA21-4D7F-AF47-2887F55DAB02}"/>
              </a:ext>
            </a:extLst>
          </p:cNvPr>
          <p:cNvSpPr txBox="1"/>
          <p:nvPr/>
        </p:nvSpPr>
        <p:spPr>
          <a:xfrm>
            <a:off x="138824" y="3042017"/>
            <a:ext cx="2903892" cy="646331"/>
          </a:xfrm>
          <a:prstGeom prst="rect">
            <a:avLst/>
          </a:prstGeom>
          <a:solidFill>
            <a:schemeClr val="accent1"/>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800" b="0" i="0" u="none" strike="noStrike" kern="1200" cap="none" spc="0" normalizeH="0" baseline="0" noProof="0" dirty="0">
                <a:ln>
                  <a:noFill/>
                </a:ln>
                <a:solidFill>
                  <a:srgbClr val="FFFFFF"/>
                </a:solidFill>
                <a:effectLst/>
                <a:uLnTx/>
                <a:uFillTx/>
                <a:latin typeface="Arial"/>
                <a:ea typeface="+mn-ea"/>
                <a:cs typeface="+mn-cs"/>
              </a:rPr>
              <a:t>Indication du rôle du candidat dans la structure</a:t>
            </a:r>
          </a:p>
        </p:txBody>
      </p:sp>
      <p:sp>
        <p:nvSpPr>
          <p:cNvPr id="21" name="Flèche : droite 20">
            <a:extLst>
              <a:ext uri="{FF2B5EF4-FFF2-40B4-BE49-F238E27FC236}">
                <a16:creationId xmlns:a16="http://schemas.microsoft.com/office/drawing/2014/main" id="{B5681B65-C118-4FE0-B30E-BEB76CA302AF}"/>
              </a:ext>
            </a:extLst>
          </p:cNvPr>
          <p:cNvSpPr/>
          <p:nvPr/>
        </p:nvSpPr>
        <p:spPr>
          <a:xfrm rot="20477133">
            <a:off x="2882493" y="2987998"/>
            <a:ext cx="485413" cy="192489"/>
          </a:xfrm>
          <a:prstGeom prst="rightArrow">
            <a:avLst>
              <a:gd name="adj1" fmla="val 49262"/>
              <a:gd name="adj2" fmla="val 50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FFFFFF"/>
              </a:solidFill>
              <a:effectLst/>
              <a:uLnTx/>
              <a:uFillTx/>
              <a:latin typeface="Arial"/>
              <a:ea typeface="+mn-ea"/>
              <a:cs typeface="+mn-cs"/>
            </a:endParaRPr>
          </a:p>
        </p:txBody>
      </p:sp>
      <p:sp>
        <p:nvSpPr>
          <p:cNvPr id="22" name="ZoneTexte 21">
            <a:extLst>
              <a:ext uri="{FF2B5EF4-FFF2-40B4-BE49-F238E27FC236}">
                <a16:creationId xmlns:a16="http://schemas.microsoft.com/office/drawing/2014/main" id="{02DBE6D4-59AD-41F8-9867-228537696C53}"/>
              </a:ext>
            </a:extLst>
          </p:cNvPr>
          <p:cNvSpPr txBox="1"/>
          <p:nvPr/>
        </p:nvSpPr>
        <p:spPr>
          <a:xfrm>
            <a:off x="155940" y="3780793"/>
            <a:ext cx="2903892" cy="923330"/>
          </a:xfrm>
          <a:prstGeom prst="rect">
            <a:avLst/>
          </a:prstGeom>
          <a:solidFill>
            <a:schemeClr val="accent1"/>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800" b="0" i="0" u="none" strike="noStrike" kern="1200" cap="none" spc="0" normalizeH="0" baseline="0" noProof="0" dirty="0">
                <a:ln>
                  <a:noFill/>
                </a:ln>
                <a:solidFill>
                  <a:srgbClr val="FFFFFF"/>
                </a:solidFill>
                <a:effectLst/>
                <a:uLnTx/>
                <a:uFillTx/>
                <a:latin typeface="Arial"/>
                <a:ea typeface="+mn-ea"/>
                <a:cs typeface="+mn-cs"/>
              </a:rPr>
              <a:t>Description du problème à résoudre avec précisions et annexes éventuelles</a:t>
            </a:r>
          </a:p>
        </p:txBody>
      </p:sp>
      <p:sp>
        <p:nvSpPr>
          <p:cNvPr id="24" name="Accolade ouvrante 23">
            <a:extLst>
              <a:ext uri="{FF2B5EF4-FFF2-40B4-BE49-F238E27FC236}">
                <a16:creationId xmlns:a16="http://schemas.microsoft.com/office/drawing/2014/main" id="{9867A1AF-5326-422B-BAFF-CBC03E7643FA}"/>
              </a:ext>
            </a:extLst>
          </p:cNvPr>
          <p:cNvSpPr/>
          <p:nvPr/>
        </p:nvSpPr>
        <p:spPr>
          <a:xfrm>
            <a:off x="3091152" y="3253272"/>
            <a:ext cx="202637" cy="1450851"/>
          </a:xfrm>
          <a:prstGeom prst="leftBrace">
            <a:avLst/>
          </a:prstGeom>
          <a:ln w="38100"/>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000000"/>
              </a:solidFill>
              <a:effectLst/>
              <a:uLnTx/>
              <a:uFillTx/>
              <a:latin typeface="Arial"/>
              <a:ea typeface="+mn-ea"/>
              <a:cs typeface="+mn-cs"/>
            </a:endParaRPr>
          </a:p>
        </p:txBody>
      </p:sp>
      <p:pic>
        <p:nvPicPr>
          <p:cNvPr id="20" name="Image 19">
            <a:extLst>
              <a:ext uri="{FF2B5EF4-FFF2-40B4-BE49-F238E27FC236}">
                <a16:creationId xmlns:a16="http://schemas.microsoft.com/office/drawing/2014/main" id="{BE2E39E0-7BAC-42D6-A6FB-524398CE72B9}"/>
              </a:ext>
            </a:extLst>
          </p:cNvPr>
          <p:cNvPicPr>
            <a:picLocks noChangeAspect="1"/>
          </p:cNvPicPr>
          <p:nvPr/>
        </p:nvPicPr>
        <p:blipFill>
          <a:blip r:embed="rId5"/>
          <a:stretch>
            <a:fillRect/>
          </a:stretch>
        </p:blipFill>
        <p:spPr>
          <a:xfrm>
            <a:off x="6264001" y="-34819"/>
            <a:ext cx="3204543" cy="493819"/>
          </a:xfrm>
          <a:prstGeom prst="rect">
            <a:avLst/>
          </a:prstGeom>
        </p:spPr>
      </p:pic>
      <p:sp>
        <p:nvSpPr>
          <p:cNvPr id="23" name="Espace réservé de la date 6"/>
          <p:cNvSpPr>
            <a:spLocks noGrp="1"/>
          </p:cNvSpPr>
          <p:nvPr>
            <p:ph type="dt" sz="half" idx="10"/>
          </p:nvPr>
        </p:nvSpPr>
        <p:spPr>
          <a:xfrm>
            <a:off x="7614000" y="4783500"/>
            <a:ext cx="1170000" cy="360000"/>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fr-FR" sz="750" b="1" kern="1200" cap="all" dirty="0" smtClean="0">
                <a:solidFill>
                  <a:srgbClr val="000000"/>
                </a:solidFill>
                <a:latin typeface="Arial"/>
                <a:ea typeface="+mn-ea"/>
                <a:cs typeface="+mn-cs"/>
              </a:rPr>
              <a:t>3 février 2022</a:t>
            </a:r>
            <a:endParaRPr kumimoji="0" lang="fr-FR" sz="750" b="1" i="0" u="none" strike="noStrike" kern="1200" cap="all" spc="0" normalizeH="0" baseline="0" noProof="0" dirty="0">
              <a:ln>
                <a:noFill/>
              </a:ln>
              <a:solidFill>
                <a:srgbClr val="000000"/>
              </a:solidFill>
              <a:effectLst/>
              <a:uLnTx/>
              <a:uFillTx/>
              <a:latin typeface="Arial"/>
              <a:ea typeface="+mn-ea"/>
              <a:cs typeface="+mn-cs"/>
            </a:endParaRPr>
          </a:p>
        </p:txBody>
      </p:sp>
    </p:spTree>
    <p:extLst>
      <p:ext uri="{BB962C8B-B14F-4D97-AF65-F5344CB8AC3E}">
        <p14:creationId xmlns:p14="http://schemas.microsoft.com/office/powerpoint/2010/main" val="29013874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8"/>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9"/>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1"/>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2"/>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2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8" grpId="0" animBg="1"/>
      <p:bldP spid="19" grpId="0" animBg="1"/>
      <p:bldP spid="21" grpId="0" animBg="1"/>
      <p:bldP spid="22" grpId="0" animBg="1"/>
      <p:bldP spid="24"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re 5"/>
          <p:cNvSpPr>
            <a:spLocks noGrp="1"/>
          </p:cNvSpPr>
          <p:nvPr>
            <p:ph type="title"/>
          </p:nvPr>
        </p:nvSpPr>
        <p:spPr>
          <a:xfrm>
            <a:off x="107504" y="738000"/>
            <a:ext cx="8928992" cy="4046400"/>
          </a:xfrm>
        </p:spPr>
        <p:txBody>
          <a:bodyPr/>
          <a:lstStyle/>
          <a:p>
            <a:pPr marL="0" indent="0">
              <a:buNone/>
            </a:pPr>
            <a:r>
              <a:rPr lang="fr-FR" sz="1400" b="0" dirty="0"/>
              <a:t/>
            </a:r>
            <a:br>
              <a:rPr lang="fr-FR" sz="1400" b="0" dirty="0"/>
            </a:br>
            <a:r>
              <a:rPr lang="fr-FR" sz="1400" b="0" dirty="0"/>
              <a:t/>
            </a:r>
            <a:br>
              <a:rPr lang="fr-FR" sz="1400" b="0" dirty="0"/>
            </a:br>
            <a:endParaRPr lang="fr-FR" sz="1400" dirty="0"/>
          </a:p>
        </p:txBody>
      </p:sp>
      <p:sp>
        <p:nvSpPr>
          <p:cNvPr id="8" name="Espace réservé du pied de page 7"/>
          <p:cNvSpPr>
            <a:spLocks noGrp="1"/>
          </p:cNvSpPr>
          <p:nvPr>
            <p:ph type="ftr" sz="quarter" idx="11"/>
          </p:nvPr>
        </p:nvSpPr>
        <p:spPr>
          <a:xfrm>
            <a:off x="360000" y="4783500"/>
            <a:ext cx="5904000" cy="360000"/>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750" b="1" i="0" u="none" strike="noStrike" kern="1200" cap="none" spc="0" normalizeH="0" baseline="0" noProof="0" dirty="0">
                <a:ln>
                  <a:noFill/>
                </a:ln>
                <a:solidFill>
                  <a:srgbClr val="000000"/>
                </a:solidFill>
                <a:effectLst/>
                <a:uLnTx/>
                <a:uFillTx/>
                <a:latin typeface="Arial"/>
                <a:ea typeface="+mn-ea"/>
                <a:cs typeface="+mn-cs"/>
              </a:rPr>
              <a:t>Direction générale de l’enseignement scolaire – Bureau de la formation des personnels enseignants et d’éducation</a:t>
            </a:r>
          </a:p>
        </p:txBody>
      </p:sp>
      <p:sp>
        <p:nvSpPr>
          <p:cNvPr id="15" name="Espace réservé du texte 3">
            <a:extLst>
              <a:ext uri="{FF2B5EF4-FFF2-40B4-BE49-F238E27FC236}">
                <a16:creationId xmlns:a16="http://schemas.microsoft.com/office/drawing/2014/main" id="{0ADDBF4A-1BB5-42AD-B69A-5FC425CAD40B}"/>
              </a:ext>
            </a:extLst>
          </p:cNvPr>
          <p:cNvSpPr txBox="1">
            <a:spLocks/>
          </p:cNvSpPr>
          <p:nvPr/>
        </p:nvSpPr>
        <p:spPr bwMode="gray">
          <a:xfrm>
            <a:off x="1259632" y="180000"/>
            <a:ext cx="7416824" cy="1305824"/>
          </a:xfrm>
          <a:prstGeom prst="rect">
            <a:avLst/>
          </a:prstGeom>
        </p:spPr>
        <p:txBody>
          <a:bodyPr vert="horz" lIns="0" tIns="0" rIns="0" bIns="0" rtlCol="0" anchor="t" anchorCtr="0">
            <a:noAutofit/>
          </a:bodyPr>
          <a:lstStyle>
            <a:lvl1pPr marL="0" indent="0" algn="l" defTabSz="914400" rtl="0" eaLnBrk="1" latinLnBrk="0" hangingPunct="1">
              <a:lnSpc>
                <a:spcPct val="90000"/>
              </a:lnSpc>
              <a:spcBef>
                <a:spcPts val="0"/>
              </a:spcBef>
              <a:spcAft>
                <a:spcPts val="0"/>
              </a:spcAft>
              <a:buFont typeface="Arial" pitchFamily="34" charset="0"/>
              <a:buNone/>
              <a:defRPr sz="3250" b="1" kern="1200" cap="all" baseline="0">
                <a:solidFill>
                  <a:schemeClr val="tx1"/>
                </a:solidFill>
                <a:latin typeface="+mn-lt"/>
                <a:ea typeface="+mn-ea"/>
                <a:cs typeface="+mn-cs"/>
              </a:defRPr>
            </a:lvl1pPr>
            <a:lvl2pPr marL="0" indent="0" algn="l" defTabSz="914400" rtl="0" eaLnBrk="1" latinLnBrk="0" hangingPunct="1">
              <a:lnSpc>
                <a:spcPct val="100000"/>
              </a:lnSpc>
              <a:spcBef>
                <a:spcPts val="500"/>
              </a:spcBef>
              <a:spcAft>
                <a:spcPts val="0"/>
              </a:spcAft>
              <a:buFont typeface="Arial" pitchFamily="34" charset="0"/>
              <a:buNone/>
              <a:defRPr sz="1850" kern="1200">
                <a:solidFill>
                  <a:schemeClr val="tx1"/>
                </a:solidFill>
                <a:latin typeface="+mn-lt"/>
                <a:ea typeface="+mn-ea"/>
                <a:cs typeface="+mn-cs"/>
              </a:defRPr>
            </a:lvl2pPr>
            <a:lvl3pPr marL="432000" indent="-72000" algn="l" defTabSz="914400" rtl="0" eaLnBrk="1" latinLnBrk="0" hangingPunct="1">
              <a:lnSpc>
                <a:spcPct val="100000"/>
              </a:lnSpc>
              <a:spcBef>
                <a:spcPts val="100"/>
              </a:spcBef>
              <a:spcAft>
                <a:spcPts val="100"/>
              </a:spcAft>
              <a:buSzPct val="100000"/>
              <a:buFont typeface="Arial" pitchFamily="34" charset="0"/>
              <a:buChar char="•"/>
              <a:defRPr sz="850" kern="1200">
                <a:solidFill>
                  <a:schemeClr val="tx1"/>
                </a:solidFill>
                <a:latin typeface="+mn-lt"/>
                <a:ea typeface="+mn-ea"/>
                <a:cs typeface="+mn-cs"/>
              </a:defRPr>
            </a:lvl3pPr>
            <a:lvl4pPr marL="612000" indent="-72000" algn="l" defTabSz="914400" rtl="0" eaLnBrk="1" latinLnBrk="0" hangingPunct="1">
              <a:lnSpc>
                <a:spcPct val="100000"/>
              </a:lnSpc>
              <a:spcBef>
                <a:spcPts val="100"/>
              </a:spcBef>
              <a:spcAft>
                <a:spcPts val="100"/>
              </a:spcAft>
              <a:buSzPct val="100000"/>
              <a:buFont typeface="Arial" pitchFamily="34" charset="0"/>
              <a:buChar char="•"/>
              <a:defRPr sz="750" kern="1200">
                <a:solidFill>
                  <a:schemeClr val="tx1"/>
                </a:solidFill>
                <a:latin typeface="+mn-lt"/>
                <a:ea typeface="+mn-ea"/>
                <a:cs typeface="+mn-cs"/>
              </a:defRPr>
            </a:lvl4pPr>
            <a:lvl5pPr marL="828000" indent="-72000" algn="l" defTabSz="914400" rtl="0" eaLnBrk="1" latinLnBrk="0" hangingPunct="1">
              <a:lnSpc>
                <a:spcPct val="100000"/>
              </a:lnSpc>
              <a:spcBef>
                <a:spcPts val="100"/>
              </a:spcBef>
              <a:spcAft>
                <a:spcPts val="100"/>
              </a:spcAft>
              <a:buSzPct val="100000"/>
              <a:buFont typeface="Arial" pitchFamily="34" charset="0"/>
              <a:buChar char="•"/>
              <a:defRPr sz="7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ctr" defTabSz="914400" rtl="0" eaLnBrk="1" fontAlgn="auto" latinLnBrk="0" hangingPunct="1">
              <a:lnSpc>
                <a:spcPct val="90000"/>
              </a:lnSpc>
              <a:spcBef>
                <a:spcPts val="0"/>
              </a:spcBef>
              <a:spcAft>
                <a:spcPts val="600"/>
              </a:spcAft>
              <a:buClrTx/>
              <a:buSzTx/>
              <a:buFont typeface="Arial" pitchFamily="34" charset="0"/>
              <a:buNone/>
              <a:tabLst/>
              <a:defRPr/>
            </a:pPr>
            <a:r>
              <a:rPr kumimoji="0" lang="fr-FR" sz="3250" b="1" i="0" u="none" strike="noStrike" kern="1200" cap="none" spc="0" normalizeH="0" baseline="0" noProof="0" dirty="0">
                <a:ln w="1905"/>
                <a:gradFill>
                  <a:gsLst>
                    <a:gs pos="0">
                      <a:srgbClr val="49311F">
                        <a:shade val="20000"/>
                        <a:satMod val="200000"/>
                      </a:srgbClr>
                    </a:gs>
                    <a:gs pos="78000">
                      <a:srgbClr val="49311F">
                        <a:tint val="90000"/>
                        <a:shade val="89000"/>
                        <a:satMod val="220000"/>
                      </a:srgbClr>
                    </a:gs>
                    <a:gs pos="100000">
                      <a:srgbClr val="49311F">
                        <a:tint val="12000"/>
                        <a:satMod val="255000"/>
                      </a:srgbClr>
                    </a:gs>
                  </a:gsLst>
                  <a:lin ang="5400000"/>
                </a:gradFill>
                <a:effectLst>
                  <a:innerShdw blurRad="69850" dist="43180" dir="5400000">
                    <a:srgbClr val="000000">
                      <a:alpha val="65000"/>
                    </a:srgbClr>
                  </a:innerShdw>
                </a:effectLst>
                <a:uLnTx/>
                <a:uFillTx/>
                <a:latin typeface="Arial"/>
                <a:ea typeface="+mn-ea"/>
                <a:cs typeface="+mn-cs"/>
              </a:rPr>
              <a:t>BTS MOS</a:t>
            </a:r>
          </a:p>
          <a:p>
            <a:pPr marL="0" marR="0" lvl="0" indent="0" algn="ctr" defTabSz="914400" rtl="0" eaLnBrk="1" fontAlgn="auto" latinLnBrk="0" hangingPunct="1">
              <a:lnSpc>
                <a:spcPct val="90000"/>
              </a:lnSpc>
              <a:spcBef>
                <a:spcPts val="0"/>
              </a:spcBef>
              <a:spcAft>
                <a:spcPts val="600"/>
              </a:spcAft>
              <a:buClrTx/>
              <a:buSzTx/>
              <a:buFont typeface="Arial" pitchFamily="34" charset="0"/>
              <a:buNone/>
              <a:tabLst/>
              <a:defRPr/>
            </a:pPr>
            <a:r>
              <a:rPr kumimoji="0" lang="fr-FR" sz="2800" b="1" i="0" u="none" strike="noStrike" kern="1200" cap="none" spc="0" normalizeH="0" baseline="0" noProof="0" dirty="0">
                <a:ln w="1905"/>
                <a:gradFill>
                  <a:gsLst>
                    <a:gs pos="0">
                      <a:srgbClr val="49311F">
                        <a:shade val="20000"/>
                        <a:satMod val="200000"/>
                      </a:srgbClr>
                    </a:gs>
                    <a:gs pos="78000">
                      <a:srgbClr val="49311F">
                        <a:tint val="90000"/>
                        <a:shade val="89000"/>
                        <a:satMod val="220000"/>
                      </a:srgbClr>
                    </a:gs>
                    <a:gs pos="100000">
                      <a:srgbClr val="49311F">
                        <a:tint val="12000"/>
                        <a:satMod val="255000"/>
                      </a:srgbClr>
                    </a:gs>
                  </a:gsLst>
                  <a:lin ang="5400000"/>
                </a:gradFill>
                <a:effectLst>
                  <a:innerShdw blurRad="69850" dist="43180" dir="5400000">
                    <a:srgbClr val="000000">
                      <a:alpha val="65000"/>
                    </a:srgbClr>
                  </a:innerShdw>
                </a:effectLst>
                <a:uLnTx/>
                <a:uFillTx/>
                <a:latin typeface="Arial"/>
                <a:ea typeface="+mn-ea"/>
                <a:cs typeface="+mn-cs"/>
              </a:rPr>
              <a:t>Management Opérationnel de la Sécurité</a:t>
            </a:r>
          </a:p>
        </p:txBody>
      </p:sp>
      <p:sp>
        <p:nvSpPr>
          <p:cNvPr id="12" name="ZoneTexte 11">
            <a:extLst>
              <a:ext uri="{FF2B5EF4-FFF2-40B4-BE49-F238E27FC236}">
                <a16:creationId xmlns:a16="http://schemas.microsoft.com/office/drawing/2014/main" id="{3ADA7FEA-81B7-4E4C-AF13-784A0D1593F2}"/>
              </a:ext>
            </a:extLst>
          </p:cNvPr>
          <p:cNvSpPr txBox="1"/>
          <p:nvPr/>
        </p:nvSpPr>
        <p:spPr>
          <a:xfrm>
            <a:off x="138824" y="1111376"/>
            <a:ext cx="2200928" cy="646331"/>
          </a:xfrm>
          <a:prstGeom prst="rect">
            <a:avLst/>
          </a:prstGeom>
          <a:solidFill>
            <a:schemeClr val="accent1">
              <a:lumMod val="25000"/>
              <a:lumOff val="75000"/>
            </a:schemeClr>
          </a:solidFill>
          <a:ln>
            <a:solidFill>
              <a:schemeClr val="accent1">
                <a:hueOff val="0"/>
                <a:satOff val="0"/>
                <a:lumOff val="0"/>
              </a:schemeClr>
            </a:solidFill>
          </a:ln>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800" b="0" i="0" u="none" strike="noStrike" kern="1200" cap="none" spc="0" normalizeH="0" baseline="0" noProof="0" dirty="0">
                <a:ln>
                  <a:noFill/>
                </a:ln>
                <a:solidFill>
                  <a:srgbClr val="000000"/>
                </a:solidFill>
                <a:effectLst/>
                <a:uLnTx/>
                <a:uFillTx/>
                <a:latin typeface="Arial"/>
                <a:ea typeface="+mn-ea"/>
                <a:cs typeface="+mn-cs"/>
              </a:rPr>
              <a:t>Situation problème</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800" b="0" i="0" u="none" strike="noStrike" kern="1200" cap="none" spc="0" normalizeH="0" baseline="0" noProof="0" dirty="0">
                <a:ln>
                  <a:noFill/>
                </a:ln>
                <a:solidFill>
                  <a:srgbClr val="000000"/>
                </a:solidFill>
                <a:effectLst/>
                <a:uLnTx/>
                <a:uFillTx/>
                <a:latin typeface="Arial"/>
                <a:ea typeface="+mn-ea"/>
                <a:cs typeface="+mn-cs"/>
              </a:rPr>
              <a:t>Exemple 1</a:t>
            </a:r>
          </a:p>
        </p:txBody>
      </p:sp>
      <p:pic>
        <p:nvPicPr>
          <p:cNvPr id="13" name="Image 12">
            <a:extLst>
              <a:ext uri="{FF2B5EF4-FFF2-40B4-BE49-F238E27FC236}">
                <a16:creationId xmlns:a16="http://schemas.microsoft.com/office/drawing/2014/main" id="{FEAE518A-E2FC-4A9A-9509-F9DD3B16A5BB}"/>
              </a:ext>
            </a:extLst>
          </p:cNvPr>
          <p:cNvPicPr>
            <a:picLocks noChangeAspect="1"/>
          </p:cNvPicPr>
          <p:nvPr/>
        </p:nvPicPr>
        <p:blipFill>
          <a:blip r:embed="rId3"/>
          <a:stretch>
            <a:fillRect/>
          </a:stretch>
        </p:blipFill>
        <p:spPr>
          <a:xfrm>
            <a:off x="4487924" y="1115812"/>
            <a:ext cx="2912368" cy="697755"/>
          </a:xfrm>
          <a:prstGeom prst="rect">
            <a:avLst/>
          </a:prstGeom>
        </p:spPr>
      </p:pic>
      <p:pic>
        <p:nvPicPr>
          <p:cNvPr id="3" name="Image 2">
            <a:extLst>
              <a:ext uri="{FF2B5EF4-FFF2-40B4-BE49-F238E27FC236}">
                <a16:creationId xmlns:a16="http://schemas.microsoft.com/office/drawing/2014/main" id="{7BD1BFF9-D256-4865-8F4A-29F1A28FEFFD}"/>
              </a:ext>
            </a:extLst>
          </p:cNvPr>
          <p:cNvPicPr>
            <a:picLocks noChangeAspect="1"/>
          </p:cNvPicPr>
          <p:nvPr/>
        </p:nvPicPr>
        <p:blipFill>
          <a:blip r:embed="rId4"/>
          <a:stretch>
            <a:fillRect/>
          </a:stretch>
        </p:blipFill>
        <p:spPr>
          <a:xfrm>
            <a:off x="3398814" y="2036749"/>
            <a:ext cx="5591988" cy="2185200"/>
          </a:xfrm>
          <a:prstGeom prst="rect">
            <a:avLst/>
          </a:prstGeom>
        </p:spPr>
      </p:pic>
      <p:sp>
        <p:nvSpPr>
          <p:cNvPr id="14" name="ZoneTexte 13">
            <a:extLst>
              <a:ext uri="{FF2B5EF4-FFF2-40B4-BE49-F238E27FC236}">
                <a16:creationId xmlns:a16="http://schemas.microsoft.com/office/drawing/2014/main" id="{9193A1D1-AF63-4497-8BA2-135AF2AE263D}"/>
              </a:ext>
            </a:extLst>
          </p:cNvPr>
          <p:cNvSpPr txBox="1"/>
          <p:nvPr/>
        </p:nvSpPr>
        <p:spPr>
          <a:xfrm>
            <a:off x="107504" y="2819802"/>
            <a:ext cx="2903892" cy="923330"/>
          </a:xfrm>
          <a:prstGeom prst="rect">
            <a:avLst/>
          </a:prstGeom>
          <a:solidFill>
            <a:schemeClr val="accent1"/>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800" b="0" i="0" u="none" strike="noStrike" kern="1200" cap="none" spc="0" normalizeH="0" baseline="0" noProof="0" dirty="0">
                <a:ln>
                  <a:noFill/>
                </a:ln>
                <a:solidFill>
                  <a:srgbClr val="FFFFFF"/>
                </a:solidFill>
                <a:effectLst/>
                <a:uLnTx/>
                <a:uFillTx/>
                <a:latin typeface="Arial"/>
                <a:ea typeface="+mn-ea"/>
                <a:cs typeface="+mn-cs"/>
              </a:rPr>
              <a:t>Précision du travail demandé pendant l’heure de préparation</a:t>
            </a:r>
          </a:p>
        </p:txBody>
      </p:sp>
      <p:sp>
        <p:nvSpPr>
          <p:cNvPr id="17" name="Flèche : droite 16">
            <a:extLst>
              <a:ext uri="{FF2B5EF4-FFF2-40B4-BE49-F238E27FC236}">
                <a16:creationId xmlns:a16="http://schemas.microsoft.com/office/drawing/2014/main" id="{F17209EF-37A6-40CD-9230-A75F630D2F83}"/>
              </a:ext>
            </a:extLst>
          </p:cNvPr>
          <p:cNvSpPr/>
          <p:nvPr/>
        </p:nvSpPr>
        <p:spPr>
          <a:xfrm>
            <a:off x="2882493" y="2987998"/>
            <a:ext cx="485413" cy="192489"/>
          </a:xfrm>
          <a:prstGeom prst="rightArrow">
            <a:avLst>
              <a:gd name="adj1" fmla="val 49262"/>
              <a:gd name="adj2" fmla="val 50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FFFFFF"/>
              </a:solidFill>
              <a:effectLst/>
              <a:uLnTx/>
              <a:uFillTx/>
              <a:latin typeface="Arial"/>
              <a:ea typeface="+mn-ea"/>
              <a:cs typeface="+mn-cs"/>
            </a:endParaRPr>
          </a:p>
        </p:txBody>
      </p:sp>
      <p:pic>
        <p:nvPicPr>
          <p:cNvPr id="16" name="Image 15">
            <a:extLst>
              <a:ext uri="{FF2B5EF4-FFF2-40B4-BE49-F238E27FC236}">
                <a16:creationId xmlns:a16="http://schemas.microsoft.com/office/drawing/2014/main" id="{7D053E39-021E-439D-A752-8530BA0D1879}"/>
              </a:ext>
            </a:extLst>
          </p:cNvPr>
          <p:cNvPicPr>
            <a:picLocks noChangeAspect="1"/>
          </p:cNvPicPr>
          <p:nvPr/>
        </p:nvPicPr>
        <p:blipFill>
          <a:blip r:embed="rId5"/>
          <a:stretch>
            <a:fillRect/>
          </a:stretch>
        </p:blipFill>
        <p:spPr>
          <a:xfrm>
            <a:off x="6264001" y="-34819"/>
            <a:ext cx="3204543" cy="493819"/>
          </a:xfrm>
          <a:prstGeom prst="rect">
            <a:avLst/>
          </a:prstGeom>
        </p:spPr>
      </p:pic>
      <p:sp>
        <p:nvSpPr>
          <p:cNvPr id="11" name="Espace réservé de la date 6"/>
          <p:cNvSpPr>
            <a:spLocks noGrp="1"/>
          </p:cNvSpPr>
          <p:nvPr>
            <p:ph type="dt" sz="half" idx="10"/>
          </p:nvPr>
        </p:nvSpPr>
        <p:spPr>
          <a:xfrm>
            <a:off x="7614000" y="4783500"/>
            <a:ext cx="1170000" cy="360000"/>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fr-FR" sz="750" b="1" kern="1200" cap="all" dirty="0" smtClean="0">
                <a:solidFill>
                  <a:srgbClr val="000000"/>
                </a:solidFill>
                <a:latin typeface="Arial"/>
                <a:ea typeface="+mn-ea"/>
                <a:cs typeface="+mn-cs"/>
              </a:rPr>
              <a:t>3 février 2022</a:t>
            </a:r>
            <a:endParaRPr kumimoji="0" lang="fr-FR" sz="750" b="1" i="0" u="none" strike="noStrike" kern="1200" cap="all" spc="0" normalizeH="0" baseline="0" noProof="0" dirty="0">
              <a:ln>
                <a:noFill/>
              </a:ln>
              <a:solidFill>
                <a:srgbClr val="000000"/>
              </a:solidFill>
              <a:effectLst/>
              <a:uLnTx/>
              <a:uFillTx/>
              <a:latin typeface="Arial"/>
              <a:ea typeface="+mn-ea"/>
              <a:cs typeface="+mn-cs"/>
            </a:endParaRPr>
          </a:p>
        </p:txBody>
      </p:sp>
    </p:spTree>
    <p:extLst>
      <p:ext uri="{BB962C8B-B14F-4D97-AF65-F5344CB8AC3E}">
        <p14:creationId xmlns:p14="http://schemas.microsoft.com/office/powerpoint/2010/main" val="126765776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re 5"/>
          <p:cNvSpPr>
            <a:spLocks noGrp="1"/>
          </p:cNvSpPr>
          <p:nvPr>
            <p:ph type="title"/>
          </p:nvPr>
        </p:nvSpPr>
        <p:spPr>
          <a:xfrm>
            <a:off x="107504" y="738000"/>
            <a:ext cx="8928992" cy="4046400"/>
          </a:xfrm>
        </p:spPr>
        <p:txBody>
          <a:bodyPr/>
          <a:lstStyle/>
          <a:p>
            <a:pPr marL="0" indent="0">
              <a:buNone/>
            </a:pPr>
            <a:r>
              <a:rPr lang="fr-FR" sz="1400" b="0" dirty="0"/>
              <a:t/>
            </a:r>
            <a:br>
              <a:rPr lang="fr-FR" sz="1400" b="0" dirty="0"/>
            </a:br>
            <a:r>
              <a:rPr lang="fr-FR" sz="1400" b="0" dirty="0"/>
              <a:t/>
            </a:r>
            <a:br>
              <a:rPr lang="fr-FR" sz="1400" b="0" dirty="0"/>
            </a:br>
            <a:endParaRPr lang="fr-FR" sz="1400" dirty="0"/>
          </a:p>
        </p:txBody>
      </p:sp>
      <p:sp>
        <p:nvSpPr>
          <p:cNvPr id="8" name="Espace réservé du pied de page 7"/>
          <p:cNvSpPr>
            <a:spLocks noGrp="1"/>
          </p:cNvSpPr>
          <p:nvPr>
            <p:ph type="ftr" sz="quarter" idx="11"/>
          </p:nvPr>
        </p:nvSpPr>
        <p:spPr>
          <a:xfrm>
            <a:off x="360000" y="4783500"/>
            <a:ext cx="5904000" cy="360000"/>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750" b="1" i="0" u="none" strike="noStrike" kern="1200" cap="none" spc="0" normalizeH="0" baseline="0" noProof="0" dirty="0">
                <a:ln>
                  <a:noFill/>
                </a:ln>
                <a:solidFill>
                  <a:srgbClr val="000000"/>
                </a:solidFill>
                <a:effectLst/>
                <a:uLnTx/>
                <a:uFillTx/>
                <a:latin typeface="Arial"/>
                <a:ea typeface="+mn-ea"/>
                <a:cs typeface="+mn-cs"/>
              </a:rPr>
              <a:t>Direction générale de l’enseignement scolaire – Bureau de la formation des personnels enseignants et d’éducation</a:t>
            </a:r>
          </a:p>
        </p:txBody>
      </p:sp>
      <p:sp>
        <p:nvSpPr>
          <p:cNvPr id="15" name="Espace réservé du texte 3">
            <a:extLst>
              <a:ext uri="{FF2B5EF4-FFF2-40B4-BE49-F238E27FC236}">
                <a16:creationId xmlns:a16="http://schemas.microsoft.com/office/drawing/2014/main" id="{0ADDBF4A-1BB5-42AD-B69A-5FC425CAD40B}"/>
              </a:ext>
            </a:extLst>
          </p:cNvPr>
          <p:cNvSpPr txBox="1">
            <a:spLocks/>
          </p:cNvSpPr>
          <p:nvPr/>
        </p:nvSpPr>
        <p:spPr bwMode="gray">
          <a:xfrm>
            <a:off x="1259632" y="180000"/>
            <a:ext cx="7416824" cy="1305824"/>
          </a:xfrm>
          <a:prstGeom prst="rect">
            <a:avLst/>
          </a:prstGeom>
        </p:spPr>
        <p:txBody>
          <a:bodyPr vert="horz" lIns="0" tIns="0" rIns="0" bIns="0" rtlCol="0" anchor="t" anchorCtr="0">
            <a:noAutofit/>
          </a:bodyPr>
          <a:lstStyle>
            <a:lvl1pPr marL="0" indent="0" algn="l" defTabSz="914400" rtl="0" eaLnBrk="1" latinLnBrk="0" hangingPunct="1">
              <a:lnSpc>
                <a:spcPct val="90000"/>
              </a:lnSpc>
              <a:spcBef>
                <a:spcPts val="0"/>
              </a:spcBef>
              <a:spcAft>
                <a:spcPts val="0"/>
              </a:spcAft>
              <a:buFont typeface="Arial" pitchFamily="34" charset="0"/>
              <a:buNone/>
              <a:defRPr sz="3250" b="1" kern="1200" cap="all" baseline="0">
                <a:solidFill>
                  <a:schemeClr val="tx1"/>
                </a:solidFill>
                <a:latin typeface="+mn-lt"/>
                <a:ea typeface="+mn-ea"/>
                <a:cs typeface="+mn-cs"/>
              </a:defRPr>
            </a:lvl1pPr>
            <a:lvl2pPr marL="0" indent="0" algn="l" defTabSz="914400" rtl="0" eaLnBrk="1" latinLnBrk="0" hangingPunct="1">
              <a:lnSpc>
                <a:spcPct val="100000"/>
              </a:lnSpc>
              <a:spcBef>
                <a:spcPts val="500"/>
              </a:spcBef>
              <a:spcAft>
                <a:spcPts val="0"/>
              </a:spcAft>
              <a:buFont typeface="Arial" pitchFamily="34" charset="0"/>
              <a:buNone/>
              <a:defRPr sz="1850" kern="1200">
                <a:solidFill>
                  <a:schemeClr val="tx1"/>
                </a:solidFill>
                <a:latin typeface="+mn-lt"/>
                <a:ea typeface="+mn-ea"/>
                <a:cs typeface="+mn-cs"/>
              </a:defRPr>
            </a:lvl2pPr>
            <a:lvl3pPr marL="432000" indent="-72000" algn="l" defTabSz="914400" rtl="0" eaLnBrk="1" latinLnBrk="0" hangingPunct="1">
              <a:lnSpc>
                <a:spcPct val="100000"/>
              </a:lnSpc>
              <a:spcBef>
                <a:spcPts val="100"/>
              </a:spcBef>
              <a:spcAft>
                <a:spcPts val="100"/>
              </a:spcAft>
              <a:buSzPct val="100000"/>
              <a:buFont typeface="Arial" pitchFamily="34" charset="0"/>
              <a:buChar char="•"/>
              <a:defRPr sz="850" kern="1200">
                <a:solidFill>
                  <a:schemeClr val="tx1"/>
                </a:solidFill>
                <a:latin typeface="+mn-lt"/>
                <a:ea typeface="+mn-ea"/>
                <a:cs typeface="+mn-cs"/>
              </a:defRPr>
            </a:lvl3pPr>
            <a:lvl4pPr marL="612000" indent="-72000" algn="l" defTabSz="914400" rtl="0" eaLnBrk="1" latinLnBrk="0" hangingPunct="1">
              <a:lnSpc>
                <a:spcPct val="100000"/>
              </a:lnSpc>
              <a:spcBef>
                <a:spcPts val="100"/>
              </a:spcBef>
              <a:spcAft>
                <a:spcPts val="100"/>
              </a:spcAft>
              <a:buSzPct val="100000"/>
              <a:buFont typeface="Arial" pitchFamily="34" charset="0"/>
              <a:buChar char="•"/>
              <a:defRPr sz="750" kern="1200">
                <a:solidFill>
                  <a:schemeClr val="tx1"/>
                </a:solidFill>
                <a:latin typeface="+mn-lt"/>
                <a:ea typeface="+mn-ea"/>
                <a:cs typeface="+mn-cs"/>
              </a:defRPr>
            </a:lvl4pPr>
            <a:lvl5pPr marL="828000" indent="-72000" algn="l" defTabSz="914400" rtl="0" eaLnBrk="1" latinLnBrk="0" hangingPunct="1">
              <a:lnSpc>
                <a:spcPct val="100000"/>
              </a:lnSpc>
              <a:spcBef>
                <a:spcPts val="100"/>
              </a:spcBef>
              <a:spcAft>
                <a:spcPts val="100"/>
              </a:spcAft>
              <a:buSzPct val="100000"/>
              <a:buFont typeface="Arial" pitchFamily="34" charset="0"/>
              <a:buChar char="•"/>
              <a:defRPr sz="7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ctr" defTabSz="914400" rtl="0" eaLnBrk="1" fontAlgn="auto" latinLnBrk="0" hangingPunct="1">
              <a:lnSpc>
                <a:spcPct val="90000"/>
              </a:lnSpc>
              <a:spcBef>
                <a:spcPts val="0"/>
              </a:spcBef>
              <a:spcAft>
                <a:spcPts val="600"/>
              </a:spcAft>
              <a:buClrTx/>
              <a:buSzTx/>
              <a:buFont typeface="Arial" pitchFamily="34" charset="0"/>
              <a:buNone/>
              <a:tabLst/>
              <a:defRPr/>
            </a:pPr>
            <a:r>
              <a:rPr kumimoji="0" lang="fr-FR" sz="3250" b="1" i="0" u="none" strike="noStrike" kern="1200" cap="none" spc="0" normalizeH="0" baseline="0" noProof="0" dirty="0">
                <a:ln w="1905"/>
                <a:gradFill>
                  <a:gsLst>
                    <a:gs pos="0">
                      <a:srgbClr val="49311F">
                        <a:shade val="20000"/>
                        <a:satMod val="200000"/>
                      </a:srgbClr>
                    </a:gs>
                    <a:gs pos="78000">
                      <a:srgbClr val="49311F">
                        <a:tint val="90000"/>
                        <a:shade val="89000"/>
                        <a:satMod val="220000"/>
                      </a:srgbClr>
                    </a:gs>
                    <a:gs pos="100000">
                      <a:srgbClr val="49311F">
                        <a:tint val="12000"/>
                        <a:satMod val="255000"/>
                      </a:srgbClr>
                    </a:gs>
                  </a:gsLst>
                  <a:lin ang="5400000"/>
                </a:gradFill>
                <a:effectLst>
                  <a:innerShdw blurRad="69850" dist="43180" dir="5400000">
                    <a:srgbClr val="000000">
                      <a:alpha val="65000"/>
                    </a:srgbClr>
                  </a:innerShdw>
                </a:effectLst>
                <a:uLnTx/>
                <a:uFillTx/>
                <a:latin typeface="Arial"/>
                <a:ea typeface="+mn-ea"/>
                <a:cs typeface="+mn-cs"/>
              </a:rPr>
              <a:t>BTS MOS</a:t>
            </a:r>
          </a:p>
          <a:p>
            <a:pPr marL="0" marR="0" lvl="0" indent="0" algn="ctr" defTabSz="914400" rtl="0" eaLnBrk="1" fontAlgn="auto" latinLnBrk="0" hangingPunct="1">
              <a:lnSpc>
                <a:spcPct val="90000"/>
              </a:lnSpc>
              <a:spcBef>
                <a:spcPts val="0"/>
              </a:spcBef>
              <a:spcAft>
                <a:spcPts val="600"/>
              </a:spcAft>
              <a:buClrTx/>
              <a:buSzTx/>
              <a:buFont typeface="Arial" pitchFamily="34" charset="0"/>
              <a:buNone/>
              <a:tabLst/>
              <a:defRPr/>
            </a:pPr>
            <a:r>
              <a:rPr kumimoji="0" lang="fr-FR" sz="2800" b="1" i="0" u="none" strike="noStrike" kern="1200" cap="none" spc="0" normalizeH="0" baseline="0" noProof="0" dirty="0">
                <a:ln w="1905"/>
                <a:gradFill>
                  <a:gsLst>
                    <a:gs pos="0">
                      <a:srgbClr val="49311F">
                        <a:shade val="20000"/>
                        <a:satMod val="200000"/>
                      </a:srgbClr>
                    </a:gs>
                    <a:gs pos="78000">
                      <a:srgbClr val="49311F">
                        <a:tint val="90000"/>
                        <a:shade val="89000"/>
                        <a:satMod val="220000"/>
                      </a:srgbClr>
                    </a:gs>
                    <a:gs pos="100000">
                      <a:srgbClr val="49311F">
                        <a:tint val="12000"/>
                        <a:satMod val="255000"/>
                      </a:srgbClr>
                    </a:gs>
                  </a:gsLst>
                  <a:lin ang="5400000"/>
                </a:gradFill>
                <a:effectLst>
                  <a:innerShdw blurRad="69850" dist="43180" dir="5400000">
                    <a:srgbClr val="000000">
                      <a:alpha val="65000"/>
                    </a:srgbClr>
                  </a:innerShdw>
                </a:effectLst>
                <a:uLnTx/>
                <a:uFillTx/>
                <a:latin typeface="Arial"/>
                <a:ea typeface="+mn-ea"/>
                <a:cs typeface="+mn-cs"/>
              </a:rPr>
              <a:t>Management Opérationnel de la Sécurité</a:t>
            </a:r>
          </a:p>
        </p:txBody>
      </p:sp>
      <p:sp>
        <p:nvSpPr>
          <p:cNvPr id="10" name="ZoneTexte 9">
            <a:extLst>
              <a:ext uri="{FF2B5EF4-FFF2-40B4-BE49-F238E27FC236}">
                <a16:creationId xmlns:a16="http://schemas.microsoft.com/office/drawing/2014/main" id="{E6579514-EB61-4910-A2F9-6583D936141A}"/>
              </a:ext>
            </a:extLst>
          </p:cNvPr>
          <p:cNvSpPr txBox="1"/>
          <p:nvPr/>
        </p:nvSpPr>
        <p:spPr>
          <a:xfrm>
            <a:off x="138824" y="1111376"/>
            <a:ext cx="3137032" cy="646331"/>
          </a:xfrm>
          <a:prstGeom prst="rect">
            <a:avLst/>
          </a:prstGeom>
          <a:solidFill>
            <a:schemeClr val="accent1">
              <a:lumMod val="25000"/>
              <a:lumOff val="75000"/>
            </a:schemeClr>
          </a:solidFill>
          <a:ln>
            <a:solidFill>
              <a:schemeClr val="accent1">
                <a:hueOff val="0"/>
                <a:satOff val="0"/>
                <a:lumOff val="0"/>
              </a:schemeClr>
            </a:solidFill>
          </a:ln>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800" b="0" i="0" u="none" strike="noStrike" kern="1200" cap="none" spc="0" normalizeH="0" baseline="0" noProof="0" dirty="0">
                <a:ln>
                  <a:noFill/>
                </a:ln>
                <a:solidFill>
                  <a:srgbClr val="000000"/>
                </a:solidFill>
                <a:effectLst/>
                <a:uLnTx/>
                <a:uFillTx/>
                <a:latin typeface="Arial"/>
                <a:ea typeface="+mn-ea"/>
                <a:cs typeface="+mn-cs"/>
              </a:rPr>
              <a:t>Fiche d’aide à l’interrogation</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800" b="0" i="0" u="none" strike="noStrike" kern="1200" cap="none" spc="0" normalizeH="0" baseline="0" noProof="0" dirty="0">
                <a:ln>
                  <a:noFill/>
                </a:ln>
                <a:solidFill>
                  <a:srgbClr val="000000"/>
                </a:solidFill>
                <a:effectLst/>
                <a:uLnTx/>
                <a:uFillTx/>
                <a:latin typeface="Arial"/>
                <a:ea typeface="+mn-ea"/>
                <a:cs typeface="+mn-cs"/>
              </a:rPr>
              <a:t>Exemple 1</a:t>
            </a:r>
          </a:p>
        </p:txBody>
      </p:sp>
      <p:pic>
        <p:nvPicPr>
          <p:cNvPr id="4" name="Image 3">
            <a:extLst>
              <a:ext uri="{FF2B5EF4-FFF2-40B4-BE49-F238E27FC236}">
                <a16:creationId xmlns:a16="http://schemas.microsoft.com/office/drawing/2014/main" id="{3F3ECCD0-0A78-4135-904E-9C75C8BEA00D}"/>
              </a:ext>
            </a:extLst>
          </p:cNvPr>
          <p:cNvPicPr>
            <a:picLocks noChangeAspect="1"/>
          </p:cNvPicPr>
          <p:nvPr/>
        </p:nvPicPr>
        <p:blipFill>
          <a:blip r:embed="rId3"/>
          <a:stretch>
            <a:fillRect/>
          </a:stretch>
        </p:blipFill>
        <p:spPr>
          <a:xfrm>
            <a:off x="683568" y="1859200"/>
            <a:ext cx="2811995" cy="2848178"/>
          </a:xfrm>
          <a:prstGeom prst="rect">
            <a:avLst/>
          </a:prstGeom>
        </p:spPr>
      </p:pic>
      <p:pic>
        <p:nvPicPr>
          <p:cNvPr id="7" name="Image 6">
            <a:extLst>
              <a:ext uri="{FF2B5EF4-FFF2-40B4-BE49-F238E27FC236}">
                <a16:creationId xmlns:a16="http://schemas.microsoft.com/office/drawing/2014/main" id="{1B130B12-5A0E-4626-B400-709A7AD335F3}"/>
              </a:ext>
            </a:extLst>
          </p:cNvPr>
          <p:cNvPicPr>
            <a:picLocks noChangeAspect="1"/>
          </p:cNvPicPr>
          <p:nvPr/>
        </p:nvPicPr>
        <p:blipFill>
          <a:blip r:embed="rId4"/>
          <a:stretch>
            <a:fillRect/>
          </a:stretch>
        </p:blipFill>
        <p:spPr>
          <a:xfrm>
            <a:off x="3950146" y="2848052"/>
            <a:ext cx="5086350" cy="1619250"/>
          </a:xfrm>
          <a:prstGeom prst="rect">
            <a:avLst/>
          </a:prstGeom>
        </p:spPr>
      </p:pic>
      <p:grpSp>
        <p:nvGrpSpPr>
          <p:cNvPr id="20" name="Groupe 19">
            <a:extLst>
              <a:ext uri="{FF2B5EF4-FFF2-40B4-BE49-F238E27FC236}">
                <a16:creationId xmlns:a16="http://schemas.microsoft.com/office/drawing/2014/main" id="{D3C44777-B05E-42C5-B3D2-759D32A8A6A7}"/>
              </a:ext>
            </a:extLst>
          </p:cNvPr>
          <p:cNvGrpSpPr/>
          <p:nvPr/>
        </p:nvGrpSpPr>
        <p:grpSpPr>
          <a:xfrm>
            <a:off x="3599230" y="1212869"/>
            <a:ext cx="3138065" cy="1024355"/>
            <a:chOff x="3599230" y="1212869"/>
            <a:chExt cx="3138065" cy="1024355"/>
          </a:xfrm>
        </p:grpSpPr>
        <p:sp>
          <p:nvSpPr>
            <p:cNvPr id="16" name="ZoneTexte 15">
              <a:extLst>
                <a:ext uri="{FF2B5EF4-FFF2-40B4-BE49-F238E27FC236}">
                  <a16:creationId xmlns:a16="http://schemas.microsoft.com/office/drawing/2014/main" id="{ADBE5ACC-05B8-45F9-85DF-9E07421CB894}"/>
                </a:ext>
              </a:extLst>
            </p:cNvPr>
            <p:cNvSpPr txBox="1"/>
            <p:nvPr/>
          </p:nvSpPr>
          <p:spPr>
            <a:xfrm>
              <a:off x="3833403" y="1212869"/>
              <a:ext cx="2903892" cy="646331"/>
            </a:xfrm>
            <a:prstGeom prst="rect">
              <a:avLst/>
            </a:prstGeom>
            <a:solidFill>
              <a:schemeClr val="accent1"/>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800" b="0" i="0" u="none" strike="noStrike" kern="1200" cap="none" spc="0" normalizeH="0" baseline="0" noProof="0" dirty="0">
                  <a:ln>
                    <a:noFill/>
                  </a:ln>
                  <a:solidFill>
                    <a:srgbClr val="FFFFFF"/>
                  </a:solidFill>
                  <a:effectLst/>
                  <a:uLnTx/>
                  <a:uFillTx/>
                  <a:latin typeface="Arial"/>
                  <a:ea typeface="+mn-ea"/>
                  <a:cs typeface="+mn-cs"/>
                </a:rPr>
                <a:t>Partie identique à la fiche donnée au candidat</a:t>
              </a:r>
            </a:p>
          </p:txBody>
        </p:sp>
        <p:sp>
          <p:nvSpPr>
            <p:cNvPr id="17" name="Flèche : droite 16">
              <a:extLst>
                <a:ext uri="{FF2B5EF4-FFF2-40B4-BE49-F238E27FC236}">
                  <a16:creationId xmlns:a16="http://schemas.microsoft.com/office/drawing/2014/main" id="{FEB6BD75-9734-4525-B239-B3B4F09BA389}"/>
                </a:ext>
              </a:extLst>
            </p:cNvPr>
            <p:cNvSpPr/>
            <p:nvPr/>
          </p:nvSpPr>
          <p:spPr>
            <a:xfrm rot="7924583">
              <a:off x="3452768" y="1898273"/>
              <a:ext cx="485413" cy="192489"/>
            </a:xfrm>
            <a:prstGeom prst="rightArrow">
              <a:avLst>
                <a:gd name="adj1" fmla="val 49262"/>
                <a:gd name="adj2" fmla="val 50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FFFFFF"/>
                </a:solidFill>
                <a:effectLst/>
                <a:uLnTx/>
                <a:uFillTx/>
                <a:latin typeface="Arial"/>
                <a:ea typeface="+mn-ea"/>
                <a:cs typeface="+mn-cs"/>
              </a:endParaRPr>
            </a:p>
          </p:txBody>
        </p:sp>
      </p:grpSp>
      <p:sp>
        <p:nvSpPr>
          <p:cNvPr id="18" name="ZoneTexte 17">
            <a:extLst>
              <a:ext uri="{FF2B5EF4-FFF2-40B4-BE49-F238E27FC236}">
                <a16:creationId xmlns:a16="http://schemas.microsoft.com/office/drawing/2014/main" id="{433828E8-1C14-4D31-BE44-4FC367C4E10C}"/>
              </a:ext>
            </a:extLst>
          </p:cNvPr>
          <p:cNvSpPr txBox="1"/>
          <p:nvPr/>
        </p:nvSpPr>
        <p:spPr>
          <a:xfrm>
            <a:off x="4492541" y="2255993"/>
            <a:ext cx="3729788" cy="369332"/>
          </a:xfrm>
          <a:prstGeom prst="rect">
            <a:avLst/>
          </a:prstGeom>
          <a:solidFill>
            <a:schemeClr val="accent1"/>
          </a:solid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800" b="0" i="0" u="none" strike="noStrike" kern="1200" cap="none" spc="0" normalizeH="0" baseline="0" noProof="0" dirty="0">
                <a:ln>
                  <a:noFill/>
                </a:ln>
                <a:solidFill>
                  <a:srgbClr val="FFFFFF"/>
                </a:solidFill>
                <a:effectLst/>
                <a:uLnTx/>
                <a:uFillTx/>
                <a:latin typeface="Arial"/>
                <a:ea typeface="+mn-ea"/>
                <a:cs typeface="+mn-cs"/>
              </a:rPr>
              <a:t>Questions à aborder lors de l’oral</a:t>
            </a:r>
          </a:p>
        </p:txBody>
      </p:sp>
      <p:sp>
        <p:nvSpPr>
          <p:cNvPr id="19" name="Flèche : droite 18">
            <a:extLst>
              <a:ext uri="{FF2B5EF4-FFF2-40B4-BE49-F238E27FC236}">
                <a16:creationId xmlns:a16="http://schemas.microsoft.com/office/drawing/2014/main" id="{A4D725E9-6C60-4A90-B53E-B9CB3DA6F33F}"/>
              </a:ext>
            </a:extLst>
          </p:cNvPr>
          <p:cNvSpPr/>
          <p:nvPr/>
        </p:nvSpPr>
        <p:spPr>
          <a:xfrm rot="5400000">
            <a:off x="6075475" y="2659528"/>
            <a:ext cx="238519" cy="138530"/>
          </a:xfrm>
          <a:prstGeom prst="rightArrow">
            <a:avLst>
              <a:gd name="adj1" fmla="val 49262"/>
              <a:gd name="adj2" fmla="val 50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FFFFFF"/>
              </a:solidFill>
              <a:effectLst/>
              <a:uLnTx/>
              <a:uFillTx/>
              <a:latin typeface="Arial"/>
              <a:ea typeface="+mn-ea"/>
              <a:cs typeface="+mn-cs"/>
            </a:endParaRPr>
          </a:p>
        </p:txBody>
      </p:sp>
      <p:pic>
        <p:nvPicPr>
          <p:cNvPr id="21" name="Image 20">
            <a:extLst>
              <a:ext uri="{FF2B5EF4-FFF2-40B4-BE49-F238E27FC236}">
                <a16:creationId xmlns:a16="http://schemas.microsoft.com/office/drawing/2014/main" id="{5112E848-6113-4F49-A4C9-E4791C5C8E61}"/>
              </a:ext>
            </a:extLst>
          </p:cNvPr>
          <p:cNvPicPr>
            <a:picLocks noChangeAspect="1"/>
          </p:cNvPicPr>
          <p:nvPr/>
        </p:nvPicPr>
        <p:blipFill>
          <a:blip r:embed="rId5"/>
          <a:stretch>
            <a:fillRect/>
          </a:stretch>
        </p:blipFill>
        <p:spPr>
          <a:xfrm>
            <a:off x="6264001" y="-34819"/>
            <a:ext cx="3204543" cy="493819"/>
          </a:xfrm>
          <a:prstGeom prst="rect">
            <a:avLst/>
          </a:prstGeom>
        </p:spPr>
      </p:pic>
      <p:sp>
        <p:nvSpPr>
          <p:cNvPr id="14" name="Espace réservé de la date 6"/>
          <p:cNvSpPr>
            <a:spLocks noGrp="1"/>
          </p:cNvSpPr>
          <p:nvPr>
            <p:ph type="dt" sz="half" idx="10"/>
          </p:nvPr>
        </p:nvSpPr>
        <p:spPr>
          <a:xfrm>
            <a:off x="7614000" y="4783500"/>
            <a:ext cx="1170000" cy="360000"/>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fr-FR" sz="750" b="1" kern="1200" cap="all" dirty="0" smtClean="0">
                <a:solidFill>
                  <a:srgbClr val="000000"/>
                </a:solidFill>
                <a:latin typeface="Arial"/>
                <a:ea typeface="+mn-ea"/>
                <a:cs typeface="+mn-cs"/>
              </a:rPr>
              <a:t>3 février 2022</a:t>
            </a:r>
            <a:endParaRPr kumimoji="0" lang="fr-FR" sz="750" b="1" i="0" u="none" strike="noStrike" kern="1200" cap="all" spc="0" normalizeH="0" baseline="0" noProof="0" dirty="0">
              <a:ln>
                <a:noFill/>
              </a:ln>
              <a:solidFill>
                <a:srgbClr val="000000"/>
              </a:solidFill>
              <a:effectLst/>
              <a:uLnTx/>
              <a:uFillTx/>
              <a:latin typeface="Arial"/>
              <a:ea typeface="+mn-ea"/>
              <a:cs typeface="+mn-cs"/>
            </a:endParaRPr>
          </a:p>
        </p:txBody>
      </p:sp>
    </p:spTree>
    <p:extLst>
      <p:ext uri="{BB962C8B-B14F-4D97-AF65-F5344CB8AC3E}">
        <p14:creationId xmlns:p14="http://schemas.microsoft.com/office/powerpoint/2010/main" val="41301977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8"/>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9"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FR"/>
          </a:p>
        </p:txBody>
      </p:sp>
      <p:sp>
        <p:nvSpPr>
          <p:cNvPr id="6" name="Espace réservé du texte 5"/>
          <p:cNvSpPr>
            <a:spLocks noGrp="1"/>
          </p:cNvSpPr>
          <p:nvPr>
            <p:ph type="body" sz="quarter" idx="13"/>
          </p:nvPr>
        </p:nvSpPr>
        <p:spPr>
          <a:xfrm>
            <a:off x="360000" y="2306289"/>
            <a:ext cx="8424000" cy="2077200"/>
          </a:xfrm>
        </p:spPr>
        <p:txBody>
          <a:bodyPr/>
          <a:lstStyle/>
          <a:p>
            <a:pPr marL="95250" indent="0">
              <a:buNone/>
            </a:pPr>
            <a:r>
              <a:rPr lang="fr-FR" sz="4400" dirty="0">
                <a:solidFill>
                  <a:schemeClr val="tx1"/>
                </a:solidFill>
              </a:rPr>
              <a:t>« </a:t>
            </a:r>
            <a:r>
              <a:rPr lang="fr-FR" dirty="0"/>
              <a:t>BTS management opérationnel de la sécurité </a:t>
            </a:r>
            <a:r>
              <a:rPr lang="fr-FR" sz="4400" dirty="0">
                <a:solidFill>
                  <a:schemeClr val="tx1"/>
                </a:solidFill>
              </a:rPr>
              <a:t>»</a:t>
            </a:r>
          </a:p>
        </p:txBody>
      </p:sp>
      <p:sp>
        <p:nvSpPr>
          <p:cNvPr id="10" name="Espace réservé du pied de page 7"/>
          <p:cNvSpPr>
            <a:spLocks noGrp="1"/>
          </p:cNvSpPr>
          <p:nvPr>
            <p:ph type="ftr" sz="quarter" idx="11"/>
          </p:nvPr>
        </p:nvSpPr>
        <p:spPr>
          <a:xfrm>
            <a:off x="360000" y="4783500"/>
            <a:ext cx="5904000" cy="360000"/>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750" b="1" i="0" u="none" strike="noStrike" kern="1200" cap="none" spc="0" normalizeH="0" baseline="0" noProof="0" dirty="0" smtClean="0">
                <a:ln>
                  <a:noFill/>
                </a:ln>
                <a:solidFill>
                  <a:srgbClr val="000000"/>
                </a:solidFill>
                <a:effectLst/>
                <a:uLnTx/>
                <a:uFillTx/>
                <a:latin typeface="Arial"/>
                <a:ea typeface="+mn-ea"/>
                <a:cs typeface="+mn-cs"/>
              </a:rPr>
              <a:t>Direction générale de l’enseignement scolaire – Bureau de la formation des personnels enseignants et d’éducation</a:t>
            </a:r>
            <a:endParaRPr kumimoji="0" lang="fr-FR" sz="750" b="1" i="0" u="none" strike="noStrike" kern="1200" cap="none" spc="0" normalizeH="0" baseline="0" noProof="0" dirty="0">
              <a:ln>
                <a:noFill/>
              </a:ln>
              <a:solidFill>
                <a:srgbClr val="000000"/>
              </a:solidFill>
              <a:effectLst/>
              <a:uLnTx/>
              <a:uFillTx/>
              <a:latin typeface="Arial"/>
              <a:ea typeface="+mn-ea"/>
              <a:cs typeface="+mn-cs"/>
            </a:endParaRPr>
          </a:p>
        </p:txBody>
      </p:sp>
      <p:sp>
        <p:nvSpPr>
          <p:cNvPr id="12" name="Espace réservé de la date 6"/>
          <p:cNvSpPr>
            <a:spLocks noGrp="1"/>
          </p:cNvSpPr>
          <p:nvPr>
            <p:ph type="dt" sz="half" idx="10"/>
          </p:nvPr>
        </p:nvSpPr>
        <p:spPr>
          <a:xfrm>
            <a:off x="7614000" y="4783500"/>
            <a:ext cx="1170000" cy="360000"/>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fr-FR" sz="750" b="1" kern="1200" cap="all" dirty="0" smtClean="0">
                <a:solidFill>
                  <a:srgbClr val="000000"/>
                </a:solidFill>
                <a:latin typeface="Arial"/>
                <a:ea typeface="+mn-ea"/>
                <a:cs typeface="+mn-cs"/>
              </a:rPr>
              <a:t>3 février 2022</a:t>
            </a:r>
            <a:endParaRPr kumimoji="0" lang="fr-FR" sz="750" b="1" i="0" u="none" strike="noStrike" kern="1200" cap="all" spc="0" normalizeH="0" baseline="0" noProof="0" dirty="0">
              <a:ln>
                <a:noFill/>
              </a:ln>
              <a:solidFill>
                <a:srgbClr val="000000"/>
              </a:solidFill>
              <a:effectLst/>
              <a:uLnTx/>
              <a:uFillTx/>
              <a:latin typeface="Arial"/>
              <a:ea typeface="+mn-ea"/>
              <a:cs typeface="+mn-cs"/>
            </a:endParaRPr>
          </a:p>
        </p:txBody>
      </p:sp>
      <p:sp>
        <p:nvSpPr>
          <p:cNvPr id="13" name="Espace réservé du numéro de diapositive 10"/>
          <p:cNvSpPr>
            <a:spLocks noGrp="1"/>
          </p:cNvSpPr>
          <p:nvPr>
            <p:ph type="sldNum" sz="quarter" idx="12"/>
          </p:nvPr>
        </p:nvSpPr>
        <p:spPr>
          <a:xfrm>
            <a:off x="6264000" y="4783500"/>
            <a:ext cx="1350000" cy="360000"/>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33122C9-A0B9-462F-8757-0847AD287B63}" type="slidenum">
              <a:rPr kumimoji="0" lang="fr-FR" sz="750" b="1" i="0" u="none" strike="noStrike" kern="1200" cap="none" spc="0" normalizeH="0" baseline="0" noProof="0" smtClean="0">
                <a:ln>
                  <a:noFill/>
                </a:ln>
                <a:solidFill>
                  <a:srgbClr val="000000"/>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a:t>
            </a:fld>
            <a:endParaRPr kumimoji="0" lang="fr-FR" sz="750" b="1" i="0" u="none" strike="noStrike" kern="1200" cap="none" spc="0" normalizeH="0" baseline="0" noProof="0" dirty="0">
              <a:ln>
                <a:noFill/>
              </a:ln>
              <a:solidFill>
                <a:srgbClr val="000000"/>
              </a:solidFill>
              <a:effectLst/>
              <a:uLnTx/>
              <a:uFillTx/>
              <a:latin typeface="Arial"/>
              <a:ea typeface="+mn-ea"/>
              <a:cs typeface="+mn-cs"/>
            </a:endParaRPr>
          </a:p>
        </p:txBody>
      </p:sp>
    </p:spTree>
    <p:extLst>
      <p:ext uri="{BB962C8B-B14F-4D97-AF65-F5344CB8AC3E}">
        <p14:creationId xmlns:p14="http://schemas.microsoft.com/office/powerpoint/2010/main" val="428937699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re 5"/>
          <p:cNvSpPr>
            <a:spLocks noGrp="1"/>
          </p:cNvSpPr>
          <p:nvPr>
            <p:ph type="title"/>
          </p:nvPr>
        </p:nvSpPr>
        <p:spPr>
          <a:xfrm>
            <a:off x="107504" y="738000"/>
            <a:ext cx="8928992" cy="4046400"/>
          </a:xfrm>
        </p:spPr>
        <p:txBody>
          <a:bodyPr/>
          <a:lstStyle/>
          <a:p>
            <a:pPr marL="0" indent="0">
              <a:buNone/>
            </a:pPr>
            <a:r>
              <a:rPr lang="fr-FR" sz="1400" b="0" dirty="0"/>
              <a:t/>
            </a:r>
            <a:br>
              <a:rPr lang="fr-FR" sz="1400" b="0" dirty="0"/>
            </a:br>
            <a:r>
              <a:rPr lang="fr-FR" sz="1400" b="0" dirty="0"/>
              <a:t/>
            </a:r>
            <a:br>
              <a:rPr lang="fr-FR" sz="1400" b="0" dirty="0"/>
            </a:br>
            <a:endParaRPr lang="fr-FR" sz="1400" dirty="0"/>
          </a:p>
        </p:txBody>
      </p:sp>
      <p:sp>
        <p:nvSpPr>
          <p:cNvPr id="8" name="Espace réservé du pied de page 7"/>
          <p:cNvSpPr>
            <a:spLocks noGrp="1"/>
          </p:cNvSpPr>
          <p:nvPr>
            <p:ph type="ftr" sz="quarter" idx="11"/>
          </p:nvPr>
        </p:nvSpPr>
        <p:spPr>
          <a:xfrm>
            <a:off x="360000" y="4783500"/>
            <a:ext cx="5904000" cy="360000"/>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750" b="1" i="0" u="none" strike="noStrike" kern="1200" cap="none" spc="0" normalizeH="0" baseline="0" noProof="0" dirty="0">
                <a:ln>
                  <a:noFill/>
                </a:ln>
                <a:solidFill>
                  <a:srgbClr val="000000"/>
                </a:solidFill>
                <a:effectLst/>
                <a:uLnTx/>
                <a:uFillTx/>
                <a:latin typeface="Arial"/>
                <a:ea typeface="+mn-ea"/>
                <a:cs typeface="+mn-cs"/>
              </a:rPr>
              <a:t>Direction générale de l’enseignement scolaire – Bureau de la formation des personnels enseignants et d’éducation</a:t>
            </a:r>
          </a:p>
        </p:txBody>
      </p:sp>
      <p:sp>
        <p:nvSpPr>
          <p:cNvPr id="15" name="Espace réservé du texte 3">
            <a:extLst>
              <a:ext uri="{FF2B5EF4-FFF2-40B4-BE49-F238E27FC236}">
                <a16:creationId xmlns:a16="http://schemas.microsoft.com/office/drawing/2014/main" id="{0ADDBF4A-1BB5-42AD-B69A-5FC425CAD40B}"/>
              </a:ext>
            </a:extLst>
          </p:cNvPr>
          <p:cNvSpPr txBox="1">
            <a:spLocks/>
          </p:cNvSpPr>
          <p:nvPr/>
        </p:nvSpPr>
        <p:spPr bwMode="gray">
          <a:xfrm>
            <a:off x="1259632" y="180000"/>
            <a:ext cx="7416824" cy="1305824"/>
          </a:xfrm>
          <a:prstGeom prst="rect">
            <a:avLst/>
          </a:prstGeom>
        </p:spPr>
        <p:txBody>
          <a:bodyPr vert="horz" lIns="0" tIns="0" rIns="0" bIns="0" rtlCol="0" anchor="t" anchorCtr="0">
            <a:noAutofit/>
          </a:bodyPr>
          <a:lstStyle>
            <a:lvl1pPr marL="0" indent="0" algn="l" defTabSz="914400" rtl="0" eaLnBrk="1" latinLnBrk="0" hangingPunct="1">
              <a:lnSpc>
                <a:spcPct val="90000"/>
              </a:lnSpc>
              <a:spcBef>
                <a:spcPts val="0"/>
              </a:spcBef>
              <a:spcAft>
                <a:spcPts val="0"/>
              </a:spcAft>
              <a:buFont typeface="Arial" pitchFamily="34" charset="0"/>
              <a:buNone/>
              <a:defRPr sz="3250" b="1" kern="1200" cap="all" baseline="0">
                <a:solidFill>
                  <a:schemeClr val="tx1"/>
                </a:solidFill>
                <a:latin typeface="+mn-lt"/>
                <a:ea typeface="+mn-ea"/>
                <a:cs typeface="+mn-cs"/>
              </a:defRPr>
            </a:lvl1pPr>
            <a:lvl2pPr marL="0" indent="0" algn="l" defTabSz="914400" rtl="0" eaLnBrk="1" latinLnBrk="0" hangingPunct="1">
              <a:lnSpc>
                <a:spcPct val="100000"/>
              </a:lnSpc>
              <a:spcBef>
                <a:spcPts val="500"/>
              </a:spcBef>
              <a:spcAft>
                <a:spcPts val="0"/>
              </a:spcAft>
              <a:buFont typeface="Arial" pitchFamily="34" charset="0"/>
              <a:buNone/>
              <a:defRPr sz="1850" kern="1200">
                <a:solidFill>
                  <a:schemeClr val="tx1"/>
                </a:solidFill>
                <a:latin typeface="+mn-lt"/>
                <a:ea typeface="+mn-ea"/>
                <a:cs typeface="+mn-cs"/>
              </a:defRPr>
            </a:lvl2pPr>
            <a:lvl3pPr marL="432000" indent="-72000" algn="l" defTabSz="914400" rtl="0" eaLnBrk="1" latinLnBrk="0" hangingPunct="1">
              <a:lnSpc>
                <a:spcPct val="100000"/>
              </a:lnSpc>
              <a:spcBef>
                <a:spcPts val="100"/>
              </a:spcBef>
              <a:spcAft>
                <a:spcPts val="100"/>
              </a:spcAft>
              <a:buSzPct val="100000"/>
              <a:buFont typeface="Arial" pitchFamily="34" charset="0"/>
              <a:buChar char="•"/>
              <a:defRPr sz="850" kern="1200">
                <a:solidFill>
                  <a:schemeClr val="tx1"/>
                </a:solidFill>
                <a:latin typeface="+mn-lt"/>
                <a:ea typeface="+mn-ea"/>
                <a:cs typeface="+mn-cs"/>
              </a:defRPr>
            </a:lvl3pPr>
            <a:lvl4pPr marL="612000" indent="-72000" algn="l" defTabSz="914400" rtl="0" eaLnBrk="1" latinLnBrk="0" hangingPunct="1">
              <a:lnSpc>
                <a:spcPct val="100000"/>
              </a:lnSpc>
              <a:spcBef>
                <a:spcPts val="100"/>
              </a:spcBef>
              <a:spcAft>
                <a:spcPts val="100"/>
              </a:spcAft>
              <a:buSzPct val="100000"/>
              <a:buFont typeface="Arial" pitchFamily="34" charset="0"/>
              <a:buChar char="•"/>
              <a:defRPr sz="750" kern="1200">
                <a:solidFill>
                  <a:schemeClr val="tx1"/>
                </a:solidFill>
                <a:latin typeface="+mn-lt"/>
                <a:ea typeface="+mn-ea"/>
                <a:cs typeface="+mn-cs"/>
              </a:defRPr>
            </a:lvl4pPr>
            <a:lvl5pPr marL="828000" indent="-72000" algn="l" defTabSz="914400" rtl="0" eaLnBrk="1" latinLnBrk="0" hangingPunct="1">
              <a:lnSpc>
                <a:spcPct val="100000"/>
              </a:lnSpc>
              <a:spcBef>
                <a:spcPts val="100"/>
              </a:spcBef>
              <a:spcAft>
                <a:spcPts val="100"/>
              </a:spcAft>
              <a:buSzPct val="100000"/>
              <a:buFont typeface="Arial" pitchFamily="34" charset="0"/>
              <a:buChar char="•"/>
              <a:defRPr sz="7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ctr" defTabSz="914400" rtl="0" eaLnBrk="1" fontAlgn="auto" latinLnBrk="0" hangingPunct="1">
              <a:lnSpc>
                <a:spcPct val="90000"/>
              </a:lnSpc>
              <a:spcBef>
                <a:spcPts val="0"/>
              </a:spcBef>
              <a:spcAft>
                <a:spcPts val="600"/>
              </a:spcAft>
              <a:buClrTx/>
              <a:buSzTx/>
              <a:buFont typeface="Arial" pitchFamily="34" charset="0"/>
              <a:buNone/>
              <a:tabLst/>
              <a:defRPr/>
            </a:pPr>
            <a:r>
              <a:rPr kumimoji="0" lang="fr-FR" sz="3250" b="1" i="0" u="none" strike="noStrike" kern="1200" cap="none" spc="0" normalizeH="0" baseline="0" noProof="0" dirty="0">
                <a:ln w="1905"/>
                <a:gradFill>
                  <a:gsLst>
                    <a:gs pos="0">
                      <a:srgbClr val="49311F">
                        <a:shade val="20000"/>
                        <a:satMod val="200000"/>
                      </a:srgbClr>
                    </a:gs>
                    <a:gs pos="78000">
                      <a:srgbClr val="49311F">
                        <a:tint val="90000"/>
                        <a:shade val="89000"/>
                        <a:satMod val="220000"/>
                      </a:srgbClr>
                    </a:gs>
                    <a:gs pos="100000">
                      <a:srgbClr val="49311F">
                        <a:tint val="12000"/>
                        <a:satMod val="255000"/>
                      </a:srgbClr>
                    </a:gs>
                  </a:gsLst>
                  <a:lin ang="5400000"/>
                </a:gradFill>
                <a:effectLst>
                  <a:innerShdw blurRad="69850" dist="43180" dir="5400000">
                    <a:srgbClr val="000000">
                      <a:alpha val="65000"/>
                    </a:srgbClr>
                  </a:innerShdw>
                </a:effectLst>
                <a:uLnTx/>
                <a:uFillTx/>
                <a:latin typeface="Arial"/>
                <a:ea typeface="+mn-ea"/>
                <a:cs typeface="+mn-cs"/>
              </a:rPr>
              <a:t>BTS MOS</a:t>
            </a:r>
          </a:p>
          <a:p>
            <a:pPr marL="0" marR="0" lvl="0" indent="0" algn="ctr" defTabSz="914400" rtl="0" eaLnBrk="1" fontAlgn="auto" latinLnBrk="0" hangingPunct="1">
              <a:lnSpc>
                <a:spcPct val="90000"/>
              </a:lnSpc>
              <a:spcBef>
                <a:spcPts val="0"/>
              </a:spcBef>
              <a:spcAft>
                <a:spcPts val="600"/>
              </a:spcAft>
              <a:buClrTx/>
              <a:buSzTx/>
              <a:buFont typeface="Arial" pitchFamily="34" charset="0"/>
              <a:buNone/>
              <a:tabLst/>
              <a:defRPr/>
            </a:pPr>
            <a:r>
              <a:rPr kumimoji="0" lang="fr-FR" sz="2800" b="1" i="0" u="none" strike="noStrike" kern="1200" cap="none" spc="0" normalizeH="0" baseline="0" noProof="0" dirty="0">
                <a:ln w="1905"/>
                <a:gradFill>
                  <a:gsLst>
                    <a:gs pos="0">
                      <a:srgbClr val="49311F">
                        <a:shade val="20000"/>
                        <a:satMod val="200000"/>
                      </a:srgbClr>
                    </a:gs>
                    <a:gs pos="78000">
                      <a:srgbClr val="49311F">
                        <a:tint val="90000"/>
                        <a:shade val="89000"/>
                        <a:satMod val="220000"/>
                      </a:srgbClr>
                    </a:gs>
                    <a:gs pos="100000">
                      <a:srgbClr val="49311F">
                        <a:tint val="12000"/>
                        <a:satMod val="255000"/>
                      </a:srgbClr>
                    </a:gs>
                  </a:gsLst>
                  <a:lin ang="5400000"/>
                </a:gradFill>
                <a:effectLst>
                  <a:innerShdw blurRad="69850" dist="43180" dir="5400000">
                    <a:srgbClr val="000000">
                      <a:alpha val="65000"/>
                    </a:srgbClr>
                  </a:innerShdw>
                </a:effectLst>
                <a:uLnTx/>
                <a:uFillTx/>
                <a:latin typeface="Arial"/>
                <a:ea typeface="+mn-ea"/>
                <a:cs typeface="+mn-cs"/>
              </a:rPr>
              <a:t>Management Opérationnel de la Sécurité</a:t>
            </a:r>
          </a:p>
        </p:txBody>
      </p:sp>
      <p:sp>
        <p:nvSpPr>
          <p:cNvPr id="10" name="ZoneTexte 9">
            <a:extLst>
              <a:ext uri="{FF2B5EF4-FFF2-40B4-BE49-F238E27FC236}">
                <a16:creationId xmlns:a16="http://schemas.microsoft.com/office/drawing/2014/main" id="{E6579514-EB61-4910-A2F9-6583D936141A}"/>
              </a:ext>
            </a:extLst>
          </p:cNvPr>
          <p:cNvSpPr txBox="1"/>
          <p:nvPr/>
        </p:nvSpPr>
        <p:spPr>
          <a:xfrm>
            <a:off x="138824" y="1111376"/>
            <a:ext cx="3137032" cy="646331"/>
          </a:xfrm>
          <a:prstGeom prst="rect">
            <a:avLst/>
          </a:prstGeom>
          <a:solidFill>
            <a:schemeClr val="accent1">
              <a:lumMod val="25000"/>
              <a:lumOff val="75000"/>
            </a:schemeClr>
          </a:solidFill>
          <a:ln>
            <a:solidFill>
              <a:schemeClr val="accent1">
                <a:hueOff val="0"/>
                <a:satOff val="0"/>
                <a:lumOff val="0"/>
              </a:schemeClr>
            </a:solidFill>
          </a:ln>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800" b="0" i="0" u="none" strike="noStrike" kern="1200" cap="none" spc="0" normalizeH="0" baseline="0" noProof="0" dirty="0">
                <a:ln>
                  <a:noFill/>
                </a:ln>
                <a:solidFill>
                  <a:srgbClr val="000000"/>
                </a:solidFill>
                <a:effectLst/>
                <a:uLnTx/>
                <a:uFillTx/>
                <a:latin typeface="Arial"/>
                <a:ea typeface="+mn-ea"/>
                <a:cs typeface="+mn-cs"/>
              </a:rPr>
              <a:t>Fiche d’aide à l’interrogation</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800" b="0" i="0" u="none" strike="noStrike" kern="1200" cap="none" spc="0" normalizeH="0" baseline="0" noProof="0" dirty="0">
                <a:ln>
                  <a:noFill/>
                </a:ln>
                <a:solidFill>
                  <a:srgbClr val="000000"/>
                </a:solidFill>
                <a:effectLst/>
                <a:uLnTx/>
                <a:uFillTx/>
                <a:latin typeface="Arial"/>
                <a:ea typeface="+mn-ea"/>
                <a:cs typeface="+mn-cs"/>
              </a:rPr>
              <a:t>Exemple 1</a:t>
            </a:r>
          </a:p>
        </p:txBody>
      </p:sp>
      <p:pic>
        <p:nvPicPr>
          <p:cNvPr id="3" name="Image 2">
            <a:extLst>
              <a:ext uri="{FF2B5EF4-FFF2-40B4-BE49-F238E27FC236}">
                <a16:creationId xmlns:a16="http://schemas.microsoft.com/office/drawing/2014/main" id="{C02CA9AA-F60A-44EE-9FB8-F0DF3953BE5D}"/>
              </a:ext>
            </a:extLst>
          </p:cNvPr>
          <p:cNvPicPr>
            <a:picLocks noChangeAspect="1"/>
          </p:cNvPicPr>
          <p:nvPr/>
        </p:nvPicPr>
        <p:blipFill>
          <a:blip r:embed="rId3"/>
          <a:stretch>
            <a:fillRect/>
          </a:stretch>
        </p:blipFill>
        <p:spPr>
          <a:xfrm>
            <a:off x="3570566" y="1163390"/>
            <a:ext cx="3508048" cy="3648370"/>
          </a:xfrm>
          <a:prstGeom prst="rect">
            <a:avLst/>
          </a:prstGeom>
        </p:spPr>
      </p:pic>
      <p:grpSp>
        <p:nvGrpSpPr>
          <p:cNvPr id="5" name="Groupe 4">
            <a:extLst>
              <a:ext uri="{FF2B5EF4-FFF2-40B4-BE49-F238E27FC236}">
                <a16:creationId xmlns:a16="http://schemas.microsoft.com/office/drawing/2014/main" id="{2BDD9D23-6DF6-43DB-B439-2A04CA535FF2}"/>
              </a:ext>
            </a:extLst>
          </p:cNvPr>
          <p:cNvGrpSpPr/>
          <p:nvPr/>
        </p:nvGrpSpPr>
        <p:grpSpPr>
          <a:xfrm>
            <a:off x="539553" y="1418898"/>
            <a:ext cx="2988799" cy="3364602"/>
            <a:chOff x="-388505" y="1454845"/>
            <a:chExt cx="3357266" cy="3364602"/>
          </a:xfrm>
        </p:grpSpPr>
        <p:sp>
          <p:nvSpPr>
            <p:cNvPr id="12" name="ZoneTexte 11">
              <a:extLst>
                <a:ext uri="{FF2B5EF4-FFF2-40B4-BE49-F238E27FC236}">
                  <a16:creationId xmlns:a16="http://schemas.microsoft.com/office/drawing/2014/main" id="{B4F299A2-BA12-46FC-880A-B16CC7CBAE12}"/>
                </a:ext>
              </a:extLst>
            </p:cNvPr>
            <p:cNvSpPr txBox="1"/>
            <p:nvPr/>
          </p:nvSpPr>
          <p:spPr>
            <a:xfrm>
              <a:off x="-388505" y="2959315"/>
              <a:ext cx="2869871" cy="30777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400" b="0" i="0" u="none" strike="noStrike" kern="1200" cap="none" spc="0" normalizeH="0" baseline="0" noProof="0" dirty="0">
                  <a:ln>
                    <a:noFill/>
                  </a:ln>
                  <a:solidFill>
                    <a:srgbClr val="005841">
                      <a:lumMod val="90000"/>
                      <a:lumOff val="10000"/>
                    </a:srgbClr>
                  </a:solidFill>
                  <a:effectLst/>
                  <a:uLnTx/>
                  <a:uFillTx/>
                  <a:latin typeface="Arial"/>
                  <a:ea typeface="+mn-ea"/>
                  <a:cs typeface="+mn-cs"/>
                </a:rPr>
                <a:t>Les compétences  évaluées</a:t>
              </a:r>
            </a:p>
          </p:txBody>
        </p:sp>
        <p:sp>
          <p:nvSpPr>
            <p:cNvPr id="13" name="Accolade ouvrante 12">
              <a:extLst>
                <a:ext uri="{FF2B5EF4-FFF2-40B4-BE49-F238E27FC236}">
                  <a16:creationId xmlns:a16="http://schemas.microsoft.com/office/drawing/2014/main" id="{ABE66622-4769-4940-BF1E-05D9FC677DDB}"/>
                </a:ext>
              </a:extLst>
            </p:cNvPr>
            <p:cNvSpPr/>
            <p:nvPr/>
          </p:nvSpPr>
          <p:spPr>
            <a:xfrm>
              <a:off x="2592248" y="1454845"/>
              <a:ext cx="376513" cy="3364602"/>
            </a:xfrm>
            <a:prstGeom prst="leftBrace">
              <a:avLst/>
            </a:prstGeom>
            <a:ln w="34925"/>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000000"/>
                </a:solidFill>
                <a:effectLst/>
                <a:uLnTx/>
                <a:uFillTx/>
                <a:latin typeface="Arial"/>
                <a:ea typeface="+mn-ea"/>
                <a:cs typeface="+mn-cs"/>
              </a:endParaRPr>
            </a:p>
          </p:txBody>
        </p:sp>
      </p:grpSp>
      <p:sp>
        <p:nvSpPr>
          <p:cNvPr id="16" name="ZoneTexte 15">
            <a:extLst>
              <a:ext uri="{FF2B5EF4-FFF2-40B4-BE49-F238E27FC236}">
                <a16:creationId xmlns:a16="http://schemas.microsoft.com/office/drawing/2014/main" id="{F9FD78BD-CCB4-4A35-AB64-82BED4CDCDBD}"/>
              </a:ext>
            </a:extLst>
          </p:cNvPr>
          <p:cNvSpPr txBox="1"/>
          <p:nvPr/>
        </p:nvSpPr>
        <p:spPr>
          <a:xfrm>
            <a:off x="7495659" y="1203709"/>
            <a:ext cx="1610849" cy="923330"/>
          </a:xfrm>
          <a:prstGeom prst="rect">
            <a:avLst/>
          </a:prstGeom>
          <a:solidFill>
            <a:schemeClr val="accent1"/>
          </a:solid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800" b="0" i="0" u="none" strike="noStrike" kern="1200" cap="none" spc="0" normalizeH="0" baseline="0" noProof="0" dirty="0">
                <a:ln>
                  <a:noFill/>
                </a:ln>
                <a:solidFill>
                  <a:srgbClr val="FFFFFF"/>
                </a:solidFill>
                <a:effectLst/>
                <a:uLnTx/>
                <a:uFillTx/>
                <a:latin typeface="Arial"/>
                <a:ea typeface="+mn-ea"/>
                <a:cs typeface="+mn-cs"/>
              </a:rPr>
              <a:t>Attendus pour chaque compétence</a:t>
            </a:r>
          </a:p>
        </p:txBody>
      </p:sp>
      <p:sp>
        <p:nvSpPr>
          <p:cNvPr id="17" name="Flèche : droite 16">
            <a:extLst>
              <a:ext uri="{FF2B5EF4-FFF2-40B4-BE49-F238E27FC236}">
                <a16:creationId xmlns:a16="http://schemas.microsoft.com/office/drawing/2014/main" id="{A8B42AA8-0D19-426C-BB13-0429DB7E2091}"/>
              </a:ext>
            </a:extLst>
          </p:cNvPr>
          <p:cNvSpPr/>
          <p:nvPr/>
        </p:nvSpPr>
        <p:spPr>
          <a:xfrm rot="10800000">
            <a:off x="7101834" y="1665374"/>
            <a:ext cx="485413" cy="192489"/>
          </a:xfrm>
          <a:prstGeom prst="rightArrow">
            <a:avLst>
              <a:gd name="adj1" fmla="val 49262"/>
              <a:gd name="adj2" fmla="val 50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FFFFFF"/>
              </a:solidFill>
              <a:effectLst/>
              <a:uLnTx/>
              <a:uFillTx/>
              <a:latin typeface="Arial"/>
              <a:ea typeface="+mn-ea"/>
              <a:cs typeface="+mn-cs"/>
            </a:endParaRPr>
          </a:p>
        </p:txBody>
      </p:sp>
      <p:sp>
        <p:nvSpPr>
          <p:cNvPr id="20" name="ZoneTexte 19">
            <a:extLst>
              <a:ext uri="{FF2B5EF4-FFF2-40B4-BE49-F238E27FC236}">
                <a16:creationId xmlns:a16="http://schemas.microsoft.com/office/drawing/2014/main" id="{288C52A5-DC5A-4ACE-B08A-96C5FC7966DA}"/>
              </a:ext>
            </a:extLst>
          </p:cNvPr>
          <p:cNvSpPr txBox="1"/>
          <p:nvPr/>
        </p:nvSpPr>
        <p:spPr>
          <a:xfrm>
            <a:off x="7255703" y="3550393"/>
            <a:ext cx="1723691" cy="1169551"/>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400" b="0" i="0" u="none" strike="noStrike" kern="1200" cap="none" spc="0" normalizeH="0" baseline="0" noProof="0" dirty="0">
                <a:ln>
                  <a:noFill/>
                </a:ln>
                <a:solidFill>
                  <a:srgbClr val="005841">
                    <a:lumMod val="90000"/>
                    <a:lumOff val="10000"/>
                  </a:srgbClr>
                </a:solidFill>
                <a:effectLst/>
                <a:uLnTx/>
                <a:uFillTx/>
                <a:latin typeface="Arial"/>
                <a:ea typeface="+mn-ea"/>
                <a:cs typeface="+mn-cs"/>
              </a:rPr>
              <a:t>En vert les compétences évaluées lors du questionnement oral</a:t>
            </a:r>
          </a:p>
        </p:txBody>
      </p:sp>
      <p:sp>
        <p:nvSpPr>
          <p:cNvPr id="21" name="Flèche : droite 20">
            <a:extLst>
              <a:ext uri="{FF2B5EF4-FFF2-40B4-BE49-F238E27FC236}">
                <a16:creationId xmlns:a16="http://schemas.microsoft.com/office/drawing/2014/main" id="{971CA642-B01F-4623-BC36-8BDEAC8A703D}"/>
              </a:ext>
            </a:extLst>
          </p:cNvPr>
          <p:cNvSpPr/>
          <p:nvPr/>
        </p:nvSpPr>
        <p:spPr>
          <a:xfrm rot="12236909">
            <a:off x="6931467" y="3747910"/>
            <a:ext cx="485413" cy="192489"/>
          </a:xfrm>
          <a:prstGeom prst="rightArrow">
            <a:avLst>
              <a:gd name="adj1" fmla="val 49262"/>
              <a:gd name="adj2" fmla="val 50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FFFFFF"/>
              </a:solidFill>
              <a:effectLst/>
              <a:uLnTx/>
              <a:uFillTx/>
              <a:latin typeface="Arial"/>
              <a:ea typeface="+mn-ea"/>
              <a:cs typeface="+mn-cs"/>
            </a:endParaRPr>
          </a:p>
        </p:txBody>
      </p:sp>
      <p:pic>
        <p:nvPicPr>
          <p:cNvPr id="18" name="Image 17">
            <a:extLst>
              <a:ext uri="{FF2B5EF4-FFF2-40B4-BE49-F238E27FC236}">
                <a16:creationId xmlns:a16="http://schemas.microsoft.com/office/drawing/2014/main" id="{76FFBBF4-2F25-4628-8283-E9FFA2824529}"/>
              </a:ext>
            </a:extLst>
          </p:cNvPr>
          <p:cNvPicPr>
            <a:picLocks noChangeAspect="1"/>
          </p:cNvPicPr>
          <p:nvPr/>
        </p:nvPicPr>
        <p:blipFill>
          <a:blip r:embed="rId4"/>
          <a:stretch>
            <a:fillRect/>
          </a:stretch>
        </p:blipFill>
        <p:spPr>
          <a:xfrm>
            <a:off x="6264001" y="-34819"/>
            <a:ext cx="3204543" cy="493819"/>
          </a:xfrm>
          <a:prstGeom prst="rect">
            <a:avLst/>
          </a:prstGeom>
        </p:spPr>
      </p:pic>
      <p:sp>
        <p:nvSpPr>
          <p:cNvPr id="19" name="Espace réservé de la date 6"/>
          <p:cNvSpPr>
            <a:spLocks noGrp="1"/>
          </p:cNvSpPr>
          <p:nvPr>
            <p:ph type="dt" sz="half" idx="10"/>
          </p:nvPr>
        </p:nvSpPr>
        <p:spPr>
          <a:xfrm>
            <a:off x="7614000" y="4783500"/>
            <a:ext cx="1170000" cy="360000"/>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fr-FR" sz="750" b="1" kern="1200" cap="all" dirty="0" smtClean="0">
                <a:solidFill>
                  <a:srgbClr val="000000"/>
                </a:solidFill>
                <a:latin typeface="Arial"/>
                <a:ea typeface="+mn-ea"/>
                <a:cs typeface="+mn-cs"/>
              </a:rPr>
              <a:t>3 février 2022</a:t>
            </a:r>
            <a:endParaRPr kumimoji="0" lang="fr-FR" sz="750" b="1" i="0" u="none" strike="noStrike" kern="1200" cap="all" spc="0" normalizeH="0" baseline="0" noProof="0" dirty="0">
              <a:ln>
                <a:noFill/>
              </a:ln>
              <a:solidFill>
                <a:srgbClr val="000000"/>
              </a:solidFill>
              <a:effectLst/>
              <a:uLnTx/>
              <a:uFillTx/>
              <a:latin typeface="Arial"/>
              <a:ea typeface="+mn-ea"/>
              <a:cs typeface="+mn-cs"/>
            </a:endParaRPr>
          </a:p>
        </p:txBody>
      </p:sp>
    </p:spTree>
    <p:extLst>
      <p:ext uri="{BB962C8B-B14F-4D97-AF65-F5344CB8AC3E}">
        <p14:creationId xmlns:p14="http://schemas.microsoft.com/office/powerpoint/2010/main" val="5738274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7"/>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21"/>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7" grpId="0" animBg="1"/>
      <p:bldP spid="20" grpId="0"/>
      <p:bldP spid="21"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re 5"/>
          <p:cNvSpPr>
            <a:spLocks noGrp="1"/>
          </p:cNvSpPr>
          <p:nvPr>
            <p:ph type="title"/>
          </p:nvPr>
        </p:nvSpPr>
        <p:spPr>
          <a:xfrm>
            <a:off x="107504" y="738000"/>
            <a:ext cx="8928992" cy="4046400"/>
          </a:xfrm>
        </p:spPr>
        <p:txBody>
          <a:bodyPr/>
          <a:lstStyle/>
          <a:p>
            <a:pPr marL="0" indent="0">
              <a:buNone/>
            </a:pPr>
            <a:r>
              <a:rPr lang="fr-FR" sz="1400" b="0" dirty="0"/>
              <a:t/>
            </a:r>
            <a:br>
              <a:rPr lang="fr-FR" sz="1400" b="0" dirty="0"/>
            </a:br>
            <a:r>
              <a:rPr lang="fr-FR" sz="1400" b="0" dirty="0"/>
              <a:t/>
            </a:r>
            <a:br>
              <a:rPr lang="fr-FR" sz="1400" b="0" dirty="0"/>
            </a:br>
            <a:endParaRPr lang="fr-FR" sz="1400" dirty="0"/>
          </a:p>
        </p:txBody>
      </p:sp>
      <p:sp>
        <p:nvSpPr>
          <p:cNvPr id="8" name="Espace réservé du pied de page 7"/>
          <p:cNvSpPr>
            <a:spLocks noGrp="1"/>
          </p:cNvSpPr>
          <p:nvPr>
            <p:ph type="ftr" sz="quarter" idx="11"/>
          </p:nvPr>
        </p:nvSpPr>
        <p:spPr>
          <a:xfrm>
            <a:off x="360000" y="4783500"/>
            <a:ext cx="5904000" cy="360000"/>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750" b="1" i="0" u="none" strike="noStrike" kern="1200" cap="none" spc="0" normalizeH="0" baseline="0" noProof="0" dirty="0">
                <a:ln>
                  <a:noFill/>
                </a:ln>
                <a:solidFill>
                  <a:srgbClr val="000000"/>
                </a:solidFill>
                <a:effectLst/>
                <a:uLnTx/>
                <a:uFillTx/>
                <a:latin typeface="Arial"/>
                <a:ea typeface="+mn-ea"/>
                <a:cs typeface="+mn-cs"/>
              </a:rPr>
              <a:t>Direction générale de l’enseignement scolaire – Bureau de la formation des personnels enseignants et d’éducation</a:t>
            </a:r>
          </a:p>
        </p:txBody>
      </p:sp>
      <p:sp>
        <p:nvSpPr>
          <p:cNvPr id="15" name="Espace réservé du texte 3">
            <a:extLst>
              <a:ext uri="{FF2B5EF4-FFF2-40B4-BE49-F238E27FC236}">
                <a16:creationId xmlns:a16="http://schemas.microsoft.com/office/drawing/2014/main" id="{0ADDBF4A-1BB5-42AD-B69A-5FC425CAD40B}"/>
              </a:ext>
            </a:extLst>
          </p:cNvPr>
          <p:cNvSpPr txBox="1">
            <a:spLocks/>
          </p:cNvSpPr>
          <p:nvPr/>
        </p:nvSpPr>
        <p:spPr bwMode="gray">
          <a:xfrm>
            <a:off x="1259632" y="180000"/>
            <a:ext cx="7416824" cy="1305824"/>
          </a:xfrm>
          <a:prstGeom prst="rect">
            <a:avLst/>
          </a:prstGeom>
        </p:spPr>
        <p:txBody>
          <a:bodyPr vert="horz" lIns="0" tIns="0" rIns="0" bIns="0" rtlCol="0" anchor="t" anchorCtr="0">
            <a:noAutofit/>
          </a:bodyPr>
          <a:lstStyle>
            <a:lvl1pPr marL="0" indent="0" algn="l" defTabSz="914400" rtl="0" eaLnBrk="1" latinLnBrk="0" hangingPunct="1">
              <a:lnSpc>
                <a:spcPct val="90000"/>
              </a:lnSpc>
              <a:spcBef>
                <a:spcPts val="0"/>
              </a:spcBef>
              <a:spcAft>
                <a:spcPts val="0"/>
              </a:spcAft>
              <a:buFont typeface="Arial" pitchFamily="34" charset="0"/>
              <a:buNone/>
              <a:defRPr sz="3250" b="1" kern="1200" cap="all" baseline="0">
                <a:solidFill>
                  <a:schemeClr val="tx1"/>
                </a:solidFill>
                <a:latin typeface="+mn-lt"/>
                <a:ea typeface="+mn-ea"/>
                <a:cs typeface="+mn-cs"/>
              </a:defRPr>
            </a:lvl1pPr>
            <a:lvl2pPr marL="0" indent="0" algn="l" defTabSz="914400" rtl="0" eaLnBrk="1" latinLnBrk="0" hangingPunct="1">
              <a:lnSpc>
                <a:spcPct val="100000"/>
              </a:lnSpc>
              <a:spcBef>
                <a:spcPts val="500"/>
              </a:spcBef>
              <a:spcAft>
                <a:spcPts val="0"/>
              </a:spcAft>
              <a:buFont typeface="Arial" pitchFamily="34" charset="0"/>
              <a:buNone/>
              <a:defRPr sz="1850" kern="1200">
                <a:solidFill>
                  <a:schemeClr val="tx1"/>
                </a:solidFill>
                <a:latin typeface="+mn-lt"/>
                <a:ea typeface="+mn-ea"/>
                <a:cs typeface="+mn-cs"/>
              </a:defRPr>
            </a:lvl2pPr>
            <a:lvl3pPr marL="432000" indent="-72000" algn="l" defTabSz="914400" rtl="0" eaLnBrk="1" latinLnBrk="0" hangingPunct="1">
              <a:lnSpc>
                <a:spcPct val="100000"/>
              </a:lnSpc>
              <a:spcBef>
                <a:spcPts val="100"/>
              </a:spcBef>
              <a:spcAft>
                <a:spcPts val="100"/>
              </a:spcAft>
              <a:buSzPct val="100000"/>
              <a:buFont typeface="Arial" pitchFamily="34" charset="0"/>
              <a:buChar char="•"/>
              <a:defRPr sz="850" kern="1200">
                <a:solidFill>
                  <a:schemeClr val="tx1"/>
                </a:solidFill>
                <a:latin typeface="+mn-lt"/>
                <a:ea typeface="+mn-ea"/>
                <a:cs typeface="+mn-cs"/>
              </a:defRPr>
            </a:lvl3pPr>
            <a:lvl4pPr marL="612000" indent="-72000" algn="l" defTabSz="914400" rtl="0" eaLnBrk="1" latinLnBrk="0" hangingPunct="1">
              <a:lnSpc>
                <a:spcPct val="100000"/>
              </a:lnSpc>
              <a:spcBef>
                <a:spcPts val="100"/>
              </a:spcBef>
              <a:spcAft>
                <a:spcPts val="100"/>
              </a:spcAft>
              <a:buSzPct val="100000"/>
              <a:buFont typeface="Arial" pitchFamily="34" charset="0"/>
              <a:buChar char="•"/>
              <a:defRPr sz="750" kern="1200">
                <a:solidFill>
                  <a:schemeClr val="tx1"/>
                </a:solidFill>
                <a:latin typeface="+mn-lt"/>
                <a:ea typeface="+mn-ea"/>
                <a:cs typeface="+mn-cs"/>
              </a:defRPr>
            </a:lvl4pPr>
            <a:lvl5pPr marL="828000" indent="-72000" algn="l" defTabSz="914400" rtl="0" eaLnBrk="1" latinLnBrk="0" hangingPunct="1">
              <a:lnSpc>
                <a:spcPct val="100000"/>
              </a:lnSpc>
              <a:spcBef>
                <a:spcPts val="100"/>
              </a:spcBef>
              <a:spcAft>
                <a:spcPts val="100"/>
              </a:spcAft>
              <a:buSzPct val="100000"/>
              <a:buFont typeface="Arial" pitchFamily="34" charset="0"/>
              <a:buChar char="•"/>
              <a:defRPr sz="7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ctr" defTabSz="914400" rtl="0" eaLnBrk="1" fontAlgn="auto" latinLnBrk="0" hangingPunct="1">
              <a:lnSpc>
                <a:spcPct val="90000"/>
              </a:lnSpc>
              <a:spcBef>
                <a:spcPts val="0"/>
              </a:spcBef>
              <a:spcAft>
                <a:spcPts val="600"/>
              </a:spcAft>
              <a:buClrTx/>
              <a:buSzTx/>
              <a:buFont typeface="Arial" pitchFamily="34" charset="0"/>
              <a:buNone/>
              <a:tabLst/>
              <a:defRPr/>
            </a:pPr>
            <a:r>
              <a:rPr kumimoji="0" lang="fr-FR" sz="3250" b="1" i="0" u="none" strike="noStrike" kern="1200" cap="none" spc="0" normalizeH="0" baseline="0" noProof="0" dirty="0">
                <a:ln w="1905"/>
                <a:gradFill>
                  <a:gsLst>
                    <a:gs pos="0">
                      <a:srgbClr val="49311F">
                        <a:shade val="20000"/>
                        <a:satMod val="200000"/>
                      </a:srgbClr>
                    </a:gs>
                    <a:gs pos="78000">
                      <a:srgbClr val="49311F">
                        <a:tint val="90000"/>
                        <a:shade val="89000"/>
                        <a:satMod val="220000"/>
                      </a:srgbClr>
                    </a:gs>
                    <a:gs pos="100000">
                      <a:srgbClr val="49311F">
                        <a:tint val="12000"/>
                        <a:satMod val="255000"/>
                      </a:srgbClr>
                    </a:gs>
                  </a:gsLst>
                  <a:lin ang="5400000"/>
                </a:gradFill>
                <a:effectLst>
                  <a:innerShdw blurRad="69850" dist="43180" dir="5400000">
                    <a:srgbClr val="000000">
                      <a:alpha val="65000"/>
                    </a:srgbClr>
                  </a:innerShdw>
                </a:effectLst>
                <a:uLnTx/>
                <a:uFillTx/>
                <a:latin typeface="Arial"/>
                <a:ea typeface="+mn-ea"/>
                <a:cs typeface="+mn-cs"/>
              </a:rPr>
              <a:t>BTS MOS</a:t>
            </a:r>
          </a:p>
          <a:p>
            <a:pPr marL="0" marR="0" lvl="0" indent="0" algn="ctr" defTabSz="914400" rtl="0" eaLnBrk="1" fontAlgn="auto" latinLnBrk="0" hangingPunct="1">
              <a:lnSpc>
                <a:spcPct val="90000"/>
              </a:lnSpc>
              <a:spcBef>
                <a:spcPts val="0"/>
              </a:spcBef>
              <a:spcAft>
                <a:spcPts val="600"/>
              </a:spcAft>
              <a:buClrTx/>
              <a:buSzTx/>
              <a:buFont typeface="Arial" pitchFamily="34" charset="0"/>
              <a:buNone/>
              <a:tabLst/>
              <a:defRPr/>
            </a:pPr>
            <a:r>
              <a:rPr kumimoji="0" lang="fr-FR" sz="2800" b="1" i="0" u="none" strike="noStrike" kern="1200" cap="none" spc="0" normalizeH="0" baseline="0" noProof="0" dirty="0">
                <a:ln w="1905"/>
                <a:gradFill>
                  <a:gsLst>
                    <a:gs pos="0">
                      <a:srgbClr val="49311F">
                        <a:shade val="20000"/>
                        <a:satMod val="200000"/>
                      </a:srgbClr>
                    </a:gs>
                    <a:gs pos="78000">
                      <a:srgbClr val="49311F">
                        <a:tint val="90000"/>
                        <a:shade val="89000"/>
                        <a:satMod val="220000"/>
                      </a:srgbClr>
                    </a:gs>
                    <a:gs pos="100000">
                      <a:srgbClr val="49311F">
                        <a:tint val="12000"/>
                        <a:satMod val="255000"/>
                      </a:srgbClr>
                    </a:gs>
                  </a:gsLst>
                  <a:lin ang="5400000"/>
                </a:gradFill>
                <a:effectLst>
                  <a:innerShdw blurRad="69850" dist="43180" dir="5400000">
                    <a:srgbClr val="000000">
                      <a:alpha val="65000"/>
                    </a:srgbClr>
                  </a:innerShdw>
                </a:effectLst>
                <a:uLnTx/>
                <a:uFillTx/>
                <a:latin typeface="Arial"/>
                <a:ea typeface="+mn-ea"/>
                <a:cs typeface="+mn-cs"/>
              </a:rPr>
              <a:t>Management Opérationnel de la Sécurité</a:t>
            </a:r>
          </a:p>
        </p:txBody>
      </p:sp>
      <p:sp>
        <p:nvSpPr>
          <p:cNvPr id="10" name="ZoneTexte 9">
            <a:extLst>
              <a:ext uri="{FF2B5EF4-FFF2-40B4-BE49-F238E27FC236}">
                <a16:creationId xmlns:a16="http://schemas.microsoft.com/office/drawing/2014/main" id="{E6579514-EB61-4910-A2F9-6583D936141A}"/>
              </a:ext>
            </a:extLst>
          </p:cNvPr>
          <p:cNvSpPr txBox="1"/>
          <p:nvPr/>
        </p:nvSpPr>
        <p:spPr>
          <a:xfrm>
            <a:off x="138824" y="1111376"/>
            <a:ext cx="3827104" cy="369332"/>
          </a:xfrm>
          <a:prstGeom prst="rect">
            <a:avLst/>
          </a:prstGeom>
          <a:solidFill>
            <a:schemeClr val="accent1">
              <a:lumMod val="25000"/>
              <a:lumOff val="75000"/>
            </a:schemeClr>
          </a:solidFill>
          <a:ln>
            <a:solidFill>
              <a:schemeClr val="accent1">
                <a:hueOff val="0"/>
                <a:satOff val="0"/>
                <a:lumOff val="0"/>
              </a:schemeClr>
            </a:solidFill>
          </a:ln>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800" b="0" i="0" u="none" strike="noStrike" kern="1200" cap="none" spc="0" normalizeH="0" baseline="0" noProof="0" dirty="0">
                <a:ln>
                  <a:noFill/>
                </a:ln>
                <a:solidFill>
                  <a:srgbClr val="000000"/>
                </a:solidFill>
                <a:effectLst/>
                <a:uLnTx/>
                <a:uFillTx/>
                <a:latin typeface="Arial"/>
                <a:ea typeface="+mn-ea"/>
                <a:cs typeface="+mn-cs"/>
              </a:rPr>
              <a:t>Fiche de synthèse de l’interrogation</a:t>
            </a:r>
          </a:p>
        </p:txBody>
      </p:sp>
      <p:pic>
        <p:nvPicPr>
          <p:cNvPr id="4" name="Image 3">
            <a:extLst>
              <a:ext uri="{FF2B5EF4-FFF2-40B4-BE49-F238E27FC236}">
                <a16:creationId xmlns:a16="http://schemas.microsoft.com/office/drawing/2014/main" id="{1A65D861-28EE-43E6-9BCE-7552344D3217}"/>
              </a:ext>
            </a:extLst>
          </p:cNvPr>
          <p:cNvPicPr>
            <a:picLocks noChangeAspect="1"/>
          </p:cNvPicPr>
          <p:nvPr/>
        </p:nvPicPr>
        <p:blipFill>
          <a:blip r:embed="rId3"/>
          <a:stretch>
            <a:fillRect/>
          </a:stretch>
        </p:blipFill>
        <p:spPr>
          <a:xfrm>
            <a:off x="4478358" y="1295675"/>
            <a:ext cx="2585825" cy="553595"/>
          </a:xfrm>
          <a:prstGeom prst="rect">
            <a:avLst/>
          </a:prstGeom>
        </p:spPr>
      </p:pic>
      <p:sp>
        <p:nvSpPr>
          <p:cNvPr id="5" name="ZoneTexte 4">
            <a:extLst>
              <a:ext uri="{FF2B5EF4-FFF2-40B4-BE49-F238E27FC236}">
                <a16:creationId xmlns:a16="http://schemas.microsoft.com/office/drawing/2014/main" id="{77E05448-1E15-49EF-81EA-71FF6C923763}"/>
              </a:ext>
            </a:extLst>
          </p:cNvPr>
          <p:cNvSpPr txBox="1"/>
          <p:nvPr/>
        </p:nvSpPr>
        <p:spPr>
          <a:xfrm>
            <a:off x="644809" y="1625858"/>
            <a:ext cx="1620180" cy="523220"/>
          </a:xfrm>
          <a:prstGeom prst="rect">
            <a:avLst/>
          </a:prstGeom>
          <a:solidFill>
            <a:schemeClr val="accent1">
              <a:lumMod val="90000"/>
              <a:lumOff val="10000"/>
            </a:schemeClr>
          </a:solid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400" b="0" i="0" u="none" strike="noStrike" kern="1200" cap="none" spc="0" normalizeH="0" baseline="0" noProof="0" dirty="0">
                <a:ln>
                  <a:noFill/>
                </a:ln>
                <a:solidFill>
                  <a:srgbClr val="FFFFFF"/>
                </a:solidFill>
                <a:effectLst/>
                <a:uLnTx/>
                <a:uFillTx/>
                <a:latin typeface="Arial"/>
                <a:ea typeface="+mn-ea"/>
                <a:cs typeface="+mn-cs"/>
              </a:rPr>
              <a:t>Annexe 17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400" b="0" i="0" u="none" strike="noStrike" kern="1200" cap="none" spc="0" normalizeH="0" baseline="0" noProof="0" dirty="0">
                <a:ln>
                  <a:noFill/>
                </a:ln>
                <a:solidFill>
                  <a:srgbClr val="FFFFFF"/>
                </a:solidFill>
                <a:effectLst/>
                <a:uLnTx/>
                <a:uFillTx/>
                <a:latin typeface="Arial"/>
                <a:ea typeface="+mn-ea"/>
                <a:cs typeface="+mn-cs"/>
              </a:rPr>
              <a:t>circulaire examen</a:t>
            </a:r>
          </a:p>
        </p:txBody>
      </p:sp>
      <p:sp>
        <p:nvSpPr>
          <p:cNvPr id="7" name="Flèche : droite 6">
            <a:extLst>
              <a:ext uri="{FF2B5EF4-FFF2-40B4-BE49-F238E27FC236}">
                <a16:creationId xmlns:a16="http://schemas.microsoft.com/office/drawing/2014/main" id="{5B949E8C-6912-45A4-B45E-8515480D6D24}"/>
              </a:ext>
            </a:extLst>
          </p:cNvPr>
          <p:cNvSpPr/>
          <p:nvPr/>
        </p:nvSpPr>
        <p:spPr>
          <a:xfrm>
            <a:off x="90997" y="1713989"/>
            <a:ext cx="432048" cy="3600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FFFFFF"/>
              </a:solidFill>
              <a:effectLst/>
              <a:uLnTx/>
              <a:uFillTx/>
              <a:latin typeface="Arial"/>
              <a:ea typeface="+mn-ea"/>
              <a:cs typeface="+mn-cs"/>
            </a:endParaRPr>
          </a:p>
        </p:txBody>
      </p:sp>
      <p:pic>
        <p:nvPicPr>
          <p:cNvPr id="16" name="Image 15">
            <a:extLst>
              <a:ext uri="{FF2B5EF4-FFF2-40B4-BE49-F238E27FC236}">
                <a16:creationId xmlns:a16="http://schemas.microsoft.com/office/drawing/2014/main" id="{6EF9F09B-E637-407A-A053-8D0F6E6ADF11}"/>
              </a:ext>
            </a:extLst>
          </p:cNvPr>
          <p:cNvPicPr>
            <a:picLocks noChangeAspect="1"/>
          </p:cNvPicPr>
          <p:nvPr/>
        </p:nvPicPr>
        <p:blipFill>
          <a:blip r:embed="rId4"/>
          <a:stretch>
            <a:fillRect/>
          </a:stretch>
        </p:blipFill>
        <p:spPr>
          <a:xfrm>
            <a:off x="4479747" y="1846848"/>
            <a:ext cx="2610700" cy="898469"/>
          </a:xfrm>
          <a:prstGeom prst="rect">
            <a:avLst/>
          </a:prstGeom>
        </p:spPr>
      </p:pic>
      <p:pic>
        <p:nvPicPr>
          <p:cNvPr id="18" name="Image 17">
            <a:extLst>
              <a:ext uri="{FF2B5EF4-FFF2-40B4-BE49-F238E27FC236}">
                <a16:creationId xmlns:a16="http://schemas.microsoft.com/office/drawing/2014/main" id="{22E8F776-28F8-40E4-BC2D-BB737348F892}"/>
              </a:ext>
            </a:extLst>
          </p:cNvPr>
          <p:cNvPicPr>
            <a:picLocks noChangeAspect="1"/>
          </p:cNvPicPr>
          <p:nvPr/>
        </p:nvPicPr>
        <p:blipFill>
          <a:blip r:embed="rId5"/>
          <a:stretch>
            <a:fillRect/>
          </a:stretch>
        </p:blipFill>
        <p:spPr>
          <a:xfrm>
            <a:off x="4494867" y="2762550"/>
            <a:ext cx="2610700" cy="1603969"/>
          </a:xfrm>
          <a:prstGeom prst="rect">
            <a:avLst/>
          </a:prstGeom>
        </p:spPr>
      </p:pic>
      <p:pic>
        <p:nvPicPr>
          <p:cNvPr id="20" name="Image 19">
            <a:extLst>
              <a:ext uri="{FF2B5EF4-FFF2-40B4-BE49-F238E27FC236}">
                <a16:creationId xmlns:a16="http://schemas.microsoft.com/office/drawing/2014/main" id="{EFBF548F-7286-43D4-9C03-D0FE3FF52A2B}"/>
              </a:ext>
            </a:extLst>
          </p:cNvPr>
          <p:cNvPicPr>
            <a:picLocks noChangeAspect="1"/>
          </p:cNvPicPr>
          <p:nvPr/>
        </p:nvPicPr>
        <p:blipFill>
          <a:blip r:embed="rId6"/>
          <a:stretch>
            <a:fillRect/>
          </a:stretch>
        </p:blipFill>
        <p:spPr>
          <a:xfrm>
            <a:off x="4478358" y="4346641"/>
            <a:ext cx="2627208" cy="419627"/>
          </a:xfrm>
          <a:prstGeom prst="rect">
            <a:avLst/>
          </a:prstGeom>
        </p:spPr>
      </p:pic>
      <p:sp>
        <p:nvSpPr>
          <p:cNvPr id="21" name="ZoneTexte 20">
            <a:extLst>
              <a:ext uri="{FF2B5EF4-FFF2-40B4-BE49-F238E27FC236}">
                <a16:creationId xmlns:a16="http://schemas.microsoft.com/office/drawing/2014/main" id="{BDE48415-3724-4CC1-A834-39A5C6578122}"/>
              </a:ext>
            </a:extLst>
          </p:cNvPr>
          <p:cNvSpPr txBox="1"/>
          <p:nvPr/>
        </p:nvSpPr>
        <p:spPr>
          <a:xfrm>
            <a:off x="138824" y="2626112"/>
            <a:ext cx="4024014" cy="646331"/>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800" b="0" i="0" u="none" strike="noStrike" kern="1200" cap="none" spc="0" normalizeH="0" baseline="0" noProof="0" dirty="0">
                <a:ln>
                  <a:noFill/>
                </a:ln>
                <a:solidFill>
                  <a:srgbClr val="E1000F"/>
                </a:solidFill>
                <a:effectLst/>
                <a:uLnTx/>
                <a:uFillTx/>
                <a:latin typeface="Arial"/>
                <a:ea typeface="+mn-ea"/>
                <a:cs typeface="+mn-cs"/>
              </a:rPr>
              <a:t>À </a:t>
            </a:r>
            <a:r>
              <a:rPr kumimoji="0" lang="fr-FR" sz="1800" b="0" i="0" u="none" strike="noStrike" kern="1200" cap="none" spc="0" normalizeH="0" baseline="0" noProof="0" dirty="0" smtClean="0">
                <a:ln>
                  <a:noFill/>
                </a:ln>
                <a:solidFill>
                  <a:srgbClr val="E1000F"/>
                </a:solidFill>
                <a:effectLst/>
                <a:uLnTx/>
                <a:uFillTx/>
                <a:latin typeface="Arial"/>
                <a:ea typeface="+mn-ea"/>
                <a:cs typeface="+mn-cs"/>
              </a:rPr>
              <a:t>renseigner </a:t>
            </a:r>
            <a:r>
              <a:rPr kumimoji="0" lang="fr-FR" sz="1800" b="0" i="0" u="none" strike="noStrike" kern="1200" cap="none" spc="0" normalizeH="0" baseline="0" noProof="0" dirty="0">
                <a:ln>
                  <a:noFill/>
                </a:ln>
                <a:solidFill>
                  <a:srgbClr val="E1000F"/>
                </a:solidFill>
                <a:effectLst/>
                <a:uLnTx/>
                <a:uFillTx/>
                <a:latin typeface="Arial"/>
                <a:ea typeface="+mn-ea"/>
                <a:cs typeface="+mn-cs"/>
              </a:rPr>
              <a:t>par la commission d’interrogation pour chaque candidat</a:t>
            </a:r>
          </a:p>
        </p:txBody>
      </p:sp>
      <p:sp>
        <p:nvSpPr>
          <p:cNvPr id="19" name="ZoneTexte 18">
            <a:extLst>
              <a:ext uri="{FF2B5EF4-FFF2-40B4-BE49-F238E27FC236}">
                <a16:creationId xmlns:a16="http://schemas.microsoft.com/office/drawing/2014/main" id="{747E40C9-A62E-4CC8-B589-17C44BC18956}"/>
              </a:ext>
            </a:extLst>
          </p:cNvPr>
          <p:cNvSpPr txBox="1"/>
          <p:nvPr/>
        </p:nvSpPr>
        <p:spPr>
          <a:xfrm>
            <a:off x="4083024" y="5155576"/>
            <a:ext cx="3417877" cy="86177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000" b="0" i="1" u="none" strike="noStrike" kern="1200" cap="none" spc="0" normalizeH="0" baseline="0" noProof="0" dirty="0">
                <a:ln>
                  <a:noFill/>
                </a:ln>
                <a:solidFill>
                  <a:srgbClr val="00B050"/>
                </a:solidFill>
                <a:effectLst/>
                <a:uLnTx/>
                <a:uFillTx/>
                <a:latin typeface="Arial"/>
                <a:ea typeface="+mn-ea"/>
                <a:cs typeface="+mn-cs"/>
              </a:rPr>
              <a:t>Le candidat choisit de transmettre l’offre par courriel. Il choisit d’alerter sa hiérarchie et le responsable du prestataire. Il propose plusieurs applications pour gérer la sécurité dans l’entreprise,</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000" b="0" i="1" u="none" strike="noStrike" kern="1200" cap="none" spc="0" normalizeH="0" baseline="0" noProof="0" dirty="0">
              <a:ln>
                <a:noFill/>
              </a:ln>
              <a:solidFill>
                <a:srgbClr val="00B050"/>
              </a:solidFill>
              <a:effectLst/>
              <a:uLnTx/>
              <a:uFillTx/>
              <a:latin typeface="Arial"/>
              <a:ea typeface="+mn-ea"/>
              <a:cs typeface="+mn-cs"/>
            </a:endParaRPr>
          </a:p>
        </p:txBody>
      </p:sp>
      <p:pic>
        <p:nvPicPr>
          <p:cNvPr id="17" name="Image 16">
            <a:extLst>
              <a:ext uri="{FF2B5EF4-FFF2-40B4-BE49-F238E27FC236}">
                <a16:creationId xmlns:a16="http://schemas.microsoft.com/office/drawing/2014/main" id="{0DAC99FF-17B6-4335-A99A-D35CD8EBE131}"/>
              </a:ext>
            </a:extLst>
          </p:cNvPr>
          <p:cNvPicPr>
            <a:picLocks noChangeAspect="1"/>
          </p:cNvPicPr>
          <p:nvPr/>
        </p:nvPicPr>
        <p:blipFill>
          <a:blip r:embed="rId7"/>
          <a:stretch>
            <a:fillRect/>
          </a:stretch>
        </p:blipFill>
        <p:spPr>
          <a:xfrm>
            <a:off x="6264001" y="-34819"/>
            <a:ext cx="3204543" cy="493819"/>
          </a:xfrm>
          <a:prstGeom prst="rect">
            <a:avLst/>
          </a:prstGeom>
        </p:spPr>
      </p:pic>
      <p:sp>
        <p:nvSpPr>
          <p:cNvPr id="22" name="Espace réservé de la date 6"/>
          <p:cNvSpPr>
            <a:spLocks noGrp="1"/>
          </p:cNvSpPr>
          <p:nvPr>
            <p:ph type="dt" sz="half" idx="10"/>
          </p:nvPr>
        </p:nvSpPr>
        <p:spPr>
          <a:xfrm>
            <a:off x="7614000" y="4783500"/>
            <a:ext cx="1170000" cy="360000"/>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fr-FR" sz="750" b="1" kern="1200" cap="all" dirty="0" smtClean="0">
                <a:solidFill>
                  <a:srgbClr val="000000"/>
                </a:solidFill>
                <a:latin typeface="Arial"/>
                <a:ea typeface="+mn-ea"/>
                <a:cs typeface="+mn-cs"/>
              </a:rPr>
              <a:t>3 février 2022</a:t>
            </a:r>
            <a:endParaRPr kumimoji="0" lang="fr-FR" sz="750" b="1" i="0" u="none" strike="noStrike" kern="1200" cap="all" spc="0" normalizeH="0" baseline="0" noProof="0" dirty="0">
              <a:ln>
                <a:noFill/>
              </a:ln>
              <a:solidFill>
                <a:srgbClr val="000000"/>
              </a:solidFill>
              <a:effectLst/>
              <a:uLnTx/>
              <a:uFillTx/>
              <a:latin typeface="Arial"/>
              <a:ea typeface="+mn-ea"/>
              <a:cs typeface="+mn-cs"/>
            </a:endParaRPr>
          </a:p>
        </p:txBody>
      </p:sp>
    </p:spTree>
    <p:extLst>
      <p:ext uri="{BB962C8B-B14F-4D97-AF65-F5344CB8AC3E}">
        <p14:creationId xmlns:p14="http://schemas.microsoft.com/office/powerpoint/2010/main" val="971109351"/>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re 5"/>
          <p:cNvSpPr>
            <a:spLocks noGrp="1"/>
          </p:cNvSpPr>
          <p:nvPr>
            <p:ph type="title"/>
          </p:nvPr>
        </p:nvSpPr>
        <p:spPr>
          <a:xfrm>
            <a:off x="107504" y="738000"/>
            <a:ext cx="8928992" cy="4046400"/>
          </a:xfrm>
        </p:spPr>
        <p:txBody>
          <a:bodyPr/>
          <a:lstStyle/>
          <a:p>
            <a:pPr marL="0" indent="0">
              <a:buNone/>
            </a:pPr>
            <a:r>
              <a:rPr lang="fr-FR" sz="1400" b="0" dirty="0"/>
              <a:t/>
            </a:r>
            <a:br>
              <a:rPr lang="fr-FR" sz="1400" b="0" dirty="0"/>
            </a:br>
            <a:r>
              <a:rPr lang="fr-FR" sz="1400" b="0" dirty="0"/>
              <a:t/>
            </a:r>
            <a:br>
              <a:rPr lang="fr-FR" sz="1400" b="0" dirty="0"/>
            </a:br>
            <a:endParaRPr lang="fr-FR" sz="1400" dirty="0"/>
          </a:p>
        </p:txBody>
      </p:sp>
      <p:sp>
        <p:nvSpPr>
          <p:cNvPr id="8" name="Espace réservé du pied de page 7"/>
          <p:cNvSpPr>
            <a:spLocks noGrp="1"/>
          </p:cNvSpPr>
          <p:nvPr>
            <p:ph type="ftr" sz="quarter" idx="11"/>
          </p:nvPr>
        </p:nvSpPr>
        <p:spPr>
          <a:xfrm>
            <a:off x="360000" y="4783500"/>
            <a:ext cx="5904000" cy="360000"/>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750" b="1" i="0" u="none" strike="noStrike" kern="1200" cap="none" spc="0" normalizeH="0" baseline="0" noProof="0" dirty="0">
                <a:ln>
                  <a:noFill/>
                </a:ln>
                <a:solidFill>
                  <a:srgbClr val="000000"/>
                </a:solidFill>
                <a:effectLst/>
                <a:uLnTx/>
                <a:uFillTx/>
                <a:latin typeface="Arial"/>
                <a:ea typeface="+mn-ea"/>
                <a:cs typeface="+mn-cs"/>
              </a:rPr>
              <a:t>Direction générale de l’enseignement scolaire – Bureau de la formation des personnels enseignants et d’éducation</a:t>
            </a:r>
          </a:p>
        </p:txBody>
      </p:sp>
      <p:sp>
        <p:nvSpPr>
          <p:cNvPr id="15" name="Espace réservé du texte 3">
            <a:extLst>
              <a:ext uri="{FF2B5EF4-FFF2-40B4-BE49-F238E27FC236}">
                <a16:creationId xmlns:a16="http://schemas.microsoft.com/office/drawing/2014/main" id="{0ADDBF4A-1BB5-42AD-B69A-5FC425CAD40B}"/>
              </a:ext>
            </a:extLst>
          </p:cNvPr>
          <p:cNvSpPr txBox="1">
            <a:spLocks/>
          </p:cNvSpPr>
          <p:nvPr/>
        </p:nvSpPr>
        <p:spPr bwMode="gray">
          <a:xfrm>
            <a:off x="1259632" y="180000"/>
            <a:ext cx="7416824" cy="1305824"/>
          </a:xfrm>
          <a:prstGeom prst="rect">
            <a:avLst/>
          </a:prstGeom>
        </p:spPr>
        <p:txBody>
          <a:bodyPr vert="horz" lIns="0" tIns="0" rIns="0" bIns="0" rtlCol="0" anchor="t" anchorCtr="0">
            <a:noAutofit/>
          </a:bodyPr>
          <a:lstStyle>
            <a:lvl1pPr marL="0" indent="0" algn="l" defTabSz="914400" rtl="0" eaLnBrk="1" latinLnBrk="0" hangingPunct="1">
              <a:lnSpc>
                <a:spcPct val="90000"/>
              </a:lnSpc>
              <a:spcBef>
                <a:spcPts val="0"/>
              </a:spcBef>
              <a:spcAft>
                <a:spcPts val="0"/>
              </a:spcAft>
              <a:buFont typeface="Arial" pitchFamily="34" charset="0"/>
              <a:buNone/>
              <a:defRPr sz="3250" b="1" kern="1200" cap="all" baseline="0">
                <a:solidFill>
                  <a:schemeClr val="tx1"/>
                </a:solidFill>
                <a:latin typeface="+mn-lt"/>
                <a:ea typeface="+mn-ea"/>
                <a:cs typeface="+mn-cs"/>
              </a:defRPr>
            </a:lvl1pPr>
            <a:lvl2pPr marL="0" indent="0" algn="l" defTabSz="914400" rtl="0" eaLnBrk="1" latinLnBrk="0" hangingPunct="1">
              <a:lnSpc>
                <a:spcPct val="100000"/>
              </a:lnSpc>
              <a:spcBef>
                <a:spcPts val="500"/>
              </a:spcBef>
              <a:spcAft>
                <a:spcPts val="0"/>
              </a:spcAft>
              <a:buFont typeface="Arial" pitchFamily="34" charset="0"/>
              <a:buNone/>
              <a:defRPr sz="1850" kern="1200">
                <a:solidFill>
                  <a:schemeClr val="tx1"/>
                </a:solidFill>
                <a:latin typeface="+mn-lt"/>
                <a:ea typeface="+mn-ea"/>
                <a:cs typeface="+mn-cs"/>
              </a:defRPr>
            </a:lvl2pPr>
            <a:lvl3pPr marL="432000" indent="-72000" algn="l" defTabSz="914400" rtl="0" eaLnBrk="1" latinLnBrk="0" hangingPunct="1">
              <a:lnSpc>
                <a:spcPct val="100000"/>
              </a:lnSpc>
              <a:spcBef>
                <a:spcPts val="100"/>
              </a:spcBef>
              <a:spcAft>
                <a:spcPts val="100"/>
              </a:spcAft>
              <a:buSzPct val="100000"/>
              <a:buFont typeface="Arial" pitchFamily="34" charset="0"/>
              <a:buChar char="•"/>
              <a:defRPr sz="850" kern="1200">
                <a:solidFill>
                  <a:schemeClr val="tx1"/>
                </a:solidFill>
                <a:latin typeface="+mn-lt"/>
                <a:ea typeface="+mn-ea"/>
                <a:cs typeface="+mn-cs"/>
              </a:defRPr>
            </a:lvl3pPr>
            <a:lvl4pPr marL="612000" indent="-72000" algn="l" defTabSz="914400" rtl="0" eaLnBrk="1" latinLnBrk="0" hangingPunct="1">
              <a:lnSpc>
                <a:spcPct val="100000"/>
              </a:lnSpc>
              <a:spcBef>
                <a:spcPts val="100"/>
              </a:spcBef>
              <a:spcAft>
                <a:spcPts val="100"/>
              </a:spcAft>
              <a:buSzPct val="100000"/>
              <a:buFont typeface="Arial" pitchFamily="34" charset="0"/>
              <a:buChar char="•"/>
              <a:defRPr sz="750" kern="1200">
                <a:solidFill>
                  <a:schemeClr val="tx1"/>
                </a:solidFill>
                <a:latin typeface="+mn-lt"/>
                <a:ea typeface="+mn-ea"/>
                <a:cs typeface="+mn-cs"/>
              </a:defRPr>
            </a:lvl4pPr>
            <a:lvl5pPr marL="828000" indent="-72000" algn="l" defTabSz="914400" rtl="0" eaLnBrk="1" latinLnBrk="0" hangingPunct="1">
              <a:lnSpc>
                <a:spcPct val="100000"/>
              </a:lnSpc>
              <a:spcBef>
                <a:spcPts val="100"/>
              </a:spcBef>
              <a:spcAft>
                <a:spcPts val="100"/>
              </a:spcAft>
              <a:buSzPct val="100000"/>
              <a:buFont typeface="Arial" pitchFamily="34" charset="0"/>
              <a:buChar char="•"/>
              <a:defRPr sz="7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ctr" defTabSz="914400" rtl="0" eaLnBrk="1" fontAlgn="auto" latinLnBrk="0" hangingPunct="1">
              <a:lnSpc>
                <a:spcPct val="90000"/>
              </a:lnSpc>
              <a:spcBef>
                <a:spcPts val="0"/>
              </a:spcBef>
              <a:spcAft>
                <a:spcPts val="600"/>
              </a:spcAft>
              <a:buClrTx/>
              <a:buSzTx/>
              <a:buFont typeface="Arial" pitchFamily="34" charset="0"/>
              <a:buNone/>
              <a:tabLst/>
              <a:defRPr/>
            </a:pPr>
            <a:r>
              <a:rPr kumimoji="0" lang="fr-FR" sz="3250" b="1" i="0" u="none" strike="noStrike" kern="1200" cap="none" spc="0" normalizeH="0" baseline="0" noProof="0" dirty="0">
                <a:ln w="1905"/>
                <a:gradFill>
                  <a:gsLst>
                    <a:gs pos="0">
                      <a:srgbClr val="49311F">
                        <a:shade val="20000"/>
                        <a:satMod val="200000"/>
                      </a:srgbClr>
                    </a:gs>
                    <a:gs pos="78000">
                      <a:srgbClr val="49311F">
                        <a:tint val="90000"/>
                        <a:shade val="89000"/>
                        <a:satMod val="220000"/>
                      </a:srgbClr>
                    </a:gs>
                    <a:gs pos="100000">
                      <a:srgbClr val="49311F">
                        <a:tint val="12000"/>
                        <a:satMod val="255000"/>
                      </a:srgbClr>
                    </a:gs>
                  </a:gsLst>
                  <a:lin ang="5400000"/>
                </a:gradFill>
                <a:effectLst>
                  <a:innerShdw blurRad="69850" dist="43180" dir="5400000">
                    <a:srgbClr val="000000">
                      <a:alpha val="65000"/>
                    </a:srgbClr>
                  </a:innerShdw>
                </a:effectLst>
                <a:uLnTx/>
                <a:uFillTx/>
                <a:latin typeface="Arial"/>
                <a:ea typeface="+mn-ea"/>
                <a:cs typeface="+mn-cs"/>
              </a:rPr>
              <a:t>BTS MOS</a:t>
            </a:r>
          </a:p>
          <a:p>
            <a:pPr marL="0" marR="0" lvl="0" indent="0" algn="ctr" defTabSz="914400" rtl="0" eaLnBrk="1" fontAlgn="auto" latinLnBrk="0" hangingPunct="1">
              <a:lnSpc>
                <a:spcPct val="90000"/>
              </a:lnSpc>
              <a:spcBef>
                <a:spcPts val="0"/>
              </a:spcBef>
              <a:spcAft>
                <a:spcPts val="600"/>
              </a:spcAft>
              <a:buClrTx/>
              <a:buSzTx/>
              <a:buFont typeface="Arial" pitchFamily="34" charset="0"/>
              <a:buNone/>
              <a:tabLst/>
              <a:defRPr/>
            </a:pPr>
            <a:r>
              <a:rPr kumimoji="0" lang="fr-FR" sz="2800" b="1" i="0" u="none" strike="noStrike" kern="1200" cap="none" spc="0" normalizeH="0" baseline="0" noProof="0" dirty="0">
                <a:ln w="1905"/>
                <a:gradFill>
                  <a:gsLst>
                    <a:gs pos="0">
                      <a:srgbClr val="49311F">
                        <a:shade val="20000"/>
                        <a:satMod val="200000"/>
                      </a:srgbClr>
                    </a:gs>
                    <a:gs pos="78000">
                      <a:srgbClr val="49311F">
                        <a:tint val="90000"/>
                        <a:shade val="89000"/>
                        <a:satMod val="220000"/>
                      </a:srgbClr>
                    </a:gs>
                    <a:gs pos="100000">
                      <a:srgbClr val="49311F">
                        <a:tint val="12000"/>
                        <a:satMod val="255000"/>
                      </a:srgbClr>
                    </a:gs>
                  </a:gsLst>
                  <a:lin ang="5400000"/>
                </a:gradFill>
                <a:effectLst>
                  <a:innerShdw blurRad="69850" dist="43180" dir="5400000">
                    <a:srgbClr val="000000">
                      <a:alpha val="65000"/>
                    </a:srgbClr>
                  </a:innerShdw>
                </a:effectLst>
                <a:uLnTx/>
                <a:uFillTx/>
                <a:latin typeface="Arial"/>
                <a:ea typeface="+mn-ea"/>
                <a:cs typeface="+mn-cs"/>
              </a:rPr>
              <a:t>Management Opérationnel de la Sécurité</a:t>
            </a:r>
          </a:p>
        </p:txBody>
      </p:sp>
      <p:sp>
        <p:nvSpPr>
          <p:cNvPr id="10" name="ZoneTexte 9">
            <a:extLst>
              <a:ext uri="{FF2B5EF4-FFF2-40B4-BE49-F238E27FC236}">
                <a16:creationId xmlns:a16="http://schemas.microsoft.com/office/drawing/2014/main" id="{E6579514-EB61-4910-A2F9-6583D936141A}"/>
              </a:ext>
            </a:extLst>
          </p:cNvPr>
          <p:cNvSpPr txBox="1"/>
          <p:nvPr/>
        </p:nvSpPr>
        <p:spPr>
          <a:xfrm>
            <a:off x="138824" y="1111376"/>
            <a:ext cx="2092916" cy="369332"/>
          </a:xfrm>
          <a:prstGeom prst="rect">
            <a:avLst/>
          </a:prstGeom>
          <a:solidFill>
            <a:schemeClr val="accent1">
              <a:lumMod val="25000"/>
              <a:lumOff val="75000"/>
            </a:schemeClr>
          </a:solidFill>
          <a:ln>
            <a:solidFill>
              <a:schemeClr val="accent1">
                <a:hueOff val="0"/>
                <a:satOff val="0"/>
                <a:lumOff val="0"/>
              </a:schemeClr>
            </a:solidFill>
          </a:ln>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800" b="0" i="0" u="none" strike="noStrike" kern="1200" cap="none" spc="0" normalizeH="0" baseline="0" noProof="0" dirty="0">
                <a:ln>
                  <a:noFill/>
                </a:ln>
                <a:solidFill>
                  <a:srgbClr val="000000"/>
                </a:solidFill>
                <a:effectLst/>
                <a:uLnTx/>
                <a:uFillTx/>
                <a:latin typeface="Arial"/>
                <a:ea typeface="+mn-ea"/>
                <a:cs typeface="+mn-cs"/>
              </a:rPr>
              <a:t>Grille d’évaluation</a:t>
            </a:r>
          </a:p>
        </p:txBody>
      </p:sp>
      <p:sp>
        <p:nvSpPr>
          <p:cNvPr id="5" name="ZoneTexte 4">
            <a:extLst>
              <a:ext uri="{FF2B5EF4-FFF2-40B4-BE49-F238E27FC236}">
                <a16:creationId xmlns:a16="http://schemas.microsoft.com/office/drawing/2014/main" id="{77E05448-1E15-49EF-81EA-71FF6C923763}"/>
              </a:ext>
            </a:extLst>
          </p:cNvPr>
          <p:cNvSpPr txBox="1"/>
          <p:nvPr/>
        </p:nvSpPr>
        <p:spPr>
          <a:xfrm>
            <a:off x="611560" y="1777098"/>
            <a:ext cx="1620180" cy="523220"/>
          </a:xfrm>
          <a:prstGeom prst="rect">
            <a:avLst/>
          </a:prstGeom>
          <a:solidFill>
            <a:schemeClr val="accent1">
              <a:lumMod val="90000"/>
              <a:lumOff val="10000"/>
            </a:schemeClr>
          </a:solid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400" b="0" i="0" u="none" strike="noStrike" kern="1200" cap="none" spc="0" normalizeH="0" baseline="0" noProof="0" dirty="0">
                <a:ln>
                  <a:noFill/>
                </a:ln>
                <a:solidFill>
                  <a:srgbClr val="FFFFFF"/>
                </a:solidFill>
                <a:effectLst/>
                <a:uLnTx/>
                <a:uFillTx/>
                <a:latin typeface="Arial"/>
                <a:ea typeface="+mn-ea"/>
                <a:cs typeface="+mn-cs"/>
              </a:rPr>
              <a:t>Annexe 18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400" b="0" i="0" u="none" strike="noStrike" kern="1200" cap="none" spc="0" normalizeH="0" baseline="0" noProof="0" dirty="0">
                <a:ln>
                  <a:noFill/>
                </a:ln>
                <a:solidFill>
                  <a:srgbClr val="FFFFFF"/>
                </a:solidFill>
                <a:effectLst/>
                <a:uLnTx/>
                <a:uFillTx/>
                <a:latin typeface="Arial"/>
                <a:ea typeface="+mn-ea"/>
                <a:cs typeface="+mn-cs"/>
              </a:rPr>
              <a:t>circulaire examen</a:t>
            </a:r>
          </a:p>
        </p:txBody>
      </p:sp>
      <p:sp>
        <p:nvSpPr>
          <p:cNvPr id="7" name="Flèche : droite 6">
            <a:extLst>
              <a:ext uri="{FF2B5EF4-FFF2-40B4-BE49-F238E27FC236}">
                <a16:creationId xmlns:a16="http://schemas.microsoft.com/office/drawing/2014/main" id="{5B949E8C-6912-45A4-B45E-8515480D6D24}"/>
              </a:ext>
            </a:extLst>
          </p:cNvPr>
          <p:cNvSpPr/>
          <p:nvPr/>
        </p:nvSpPr>
        <p:spPr>
          <a:xfrm>
            <a:off x="107504" y="1854084"/>
            <a:ext cx="432048" cy="3600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FFFFFF"/>
              </a:solidFill>
              <a:effectLst/>
              <a:uLnTx/>
              <a:uFillTx/>
              <a:latin typeface="Arial"/>
              <a:ea typeface="+mn-ea"/>
              <a:cs typeface="+mn-cs"/>
            </a:endParaRPr>
          </a:p>
        </p:txBody>
      </p:sp>
      <p:pic>
        <p:nvPicPr>
          <p:cNvPr id="3" name="Image 2">
            <a:extLst>
              <a:ext uri="{FF2B5EF4-FFF2-40B4-BE49-F238E27FC236}">
                <a16:creationId xmlns:a16="http://schemas.microsoft.com/office/drawing/2014/main" id="{07173060-7133-444E-9168-55E511F2098F}"/>
              </a:ext>
            </a:extLst>
          </p:cNvPr>
          <p:cNvPicPr>
            <a:picLocks noChangeAspect="1"/>
          </p:cNvPicPr>
          <p:nvPr/>
        </p:nvPicPr>
        <p:blipFill rotWithShape="1">
          <a:blip r:embed="rId3"/>
          <a:srcRect b="39299"/>
          <a:stretch/>
        </p:blipFill>
        <p:spPr>
          <a:xfrm>
            <a:off x="3026462" y="1171704"/>
            <a:ext cx="2826234" cy="418709"/>
          </a:xfrm>
          <a:prstGeom prst="rect">
            <a:avLst/>
          </a:prstGeom>
        </p:spPr>
      </p:pic>
      <p:pic>
        <p:nvPicPr>
          <p:cNvPr id="13" name="Image 12">
            <a:extLst>
              <a:ext uri="{FF2B5EF4-FFF2-40B4-BE49-F238E27FC236}">
                <a16:creationId xmlns:a16="http://schemas.microsoft.com/office/drawing/2014/main" id="{4A0D9B79-0C66-477B-A813-A15341F2C123}"/>
              </a:ext>
            </a:extLst>
          </p:cNvPr>
          <p:cNvPicPr>
            <a:picLocks noChangeAspect="1"/>
          </p:cNvPicPr>
          <p:nvPr/>
        </p:nvPicPr>
        <p:blipFill>
          <a:blip r:embed="rId4"/>
          <a:stretch>
            <a:fillRect/>
          </a:stretch>
        </p:blipFill>
        <p:spPr>
          <a:xfrm>
            <a:off x="3048277" y="1804772"/>
            <a:ext cx="2834495" cy="2480833"/>
          </a:xfrm>
          <a:prstGeom prst="rect">
            <a:avLst/>
          </a:prstGeom>
        </p:spPr>
      </p:pic>
      <p:pic>
        <p:nvPicPr>
          <p:cNvPr id="17" name="Image 16">
            <a:extLst>
              <a:ext uri="{FF2B5EF4-FFF2-40B4-BE49-F238E27FC236}">
                <a16:creationId xmlns:a16="http://schemas.microsoft.com/office/drawing/2014/main" id="{85093060-FF87-4E24-8E3C-096DDA92EC16}"/>
              </a:ext>
            </a:extLst>
          </p:cNvPr>
          <p:cNvPicPr>
            <a:picLocks noChangeAspect="1"/>
          </p:cNvPicPr>
          <p:nvPr/>
        </p:nvPicPr>
        <p:blipFill>
          <a:blip r:embed="rId5"/>
          <a:stretch>
            <a:fillRect/>
          </a:stretch>
        </p:blipFill>
        <p:spPr>
          <a:xfrm>
            <a:off x="3048276" y="4329066"/>
            <a:ext cx="2834495" cy="440461"/>
          </a:xfrm>
          <a:prstGeom prst="rect">
            <a:avLst/>
          </a:prstGeom>
        </p:spPr>
      </p:pic>
      <p:pic>
        <p:nvPicPr>
          <p:cNvPr id="21" name="Image 20">
            <a:extLst>
              <a:ext uri="{FF2B5EF4-FFF2-40B4-BE49-F238E27FC236}">
                <a16:creationId xmlns:a16="http://schemas.microsoft.com/office/drawing/2014/main" id="{9E2887D5-609D-44F5-80C0-B011804B0EBA}"/>
              </a:ext>
            </a:extLst>
          </p:cNvPr>
          <p:cNvPicPr>
            <a:picLocks noChangeAspect="1"/>
          </p:cNvPicPr>
          <p:nvPr/>
        </p:nvPicPr>
        <p:blipFill>
          <a:blip r:embed="rId6"/>
          <a:stretch>
            <a:fillRect/>
          </a:stretch>
        </p:blipFill>
        <p:spPr>
          <a:xfrm>
            <a:off x="3203993" y="1522285"/>
            <a:ext cx="2574967" cy="239026"/>
          </a:xfrm>
          <a:prstGeom prst="rect">
            <a:avLst/>
          </a:prstGeom>
        </p:spPr>
      </p:pic>
      <p:pic>
        <p:nvPicPr>
          <p:cNvPr id="23" name="Image 22">
            <a:extLst>
              <a:ext uri="{FF2B5EF4-FFF2-40B4-BE49-F238E27FC236}">
                <a16:creationId xmlns:a16="http://schemas.microsoft.com/office/drawing/2014/main" id="{DD5659F0-0D58-4329-896D-3C5E3CADD836}"/>
              </a:ext>
            </a:extLst>
          </p:cNvPr>
          <p:cNvPicPr>
            <a:picLocks noChangeAspect="1"/>
          </p:cNvPicPr>
          <p:nvPr/>
        </p:nvPicPr>
        <p:blipFill>
          <a:blip r:embed="rId7"/>
          <a:stretch>
            <a:fillRect/>
          </a:stretch>
        </p:blipFill>
        <p:spPr>
          <a:xfrm>
            <a:off x="6477057" y="1558008"/>
            <a:ext cx="1710871" cy="203390"/>
          </a:xfrm>
          <a:prstGeom prst="rect">
            <a:avLst/>
          </a:prstGeom>
        </p:spPr>
      </p:pic>
      <p:sp>
        <p:nvSpPr>
          <p:cNvPr id="24" name="ZoneTexte 23">
            <a:extLst>
              <a:ext uri="{FF2B5EF4-FFF2-40B4-BE49-F238E27FC236}">
                <a16:creationId xmlns:a16="http://schemas.microsoft.com/office/drawing/2014/main" id="{B12E385F-09F9-493B-AA56-F18C1F7E9B79}"/>
              </a:ext>
            </a:extLst>
          </p:cNvPr>
          <p:cNvSpPr txBox="1"/>
          <p:nvPr/>
        </p:nvSpPr>
        <p:spPr>
          <a:xfrm>
            <a:off x="193620" y="2651737"/>
            <a:ext cx="2938220" cy="92333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800" b="0" i="0" u="none" strike="noStrike" kern="1200" cap="none" spc="0" normalizeH="0" baseline="0" noProof="0" dirty="0">
                <a:ln>
                  <a:noFill/>
                </a:ln>
                <a:solidFill>
                  <a:srgbClr val="E1000F"/>
                </a:solidFill>
                <a:effectLst/>
                <a:uLnTx/>
                <a:uFillTx/>
                <a:latin typeface="Arial"/>
                <a:ea typeface="+mn-ea"/>
                <a:cs typeface="+mn-cs"/>
              </a:rPr>
              <a:t>À </a:t>
            </a:r>
            <a:r>
              <a:rPr kumimoji="0" lang="fr-FR" sz="1800" b="0" i="0" u="none" strike="noStrike" kern="1200" cap="none" spc="0" normalizeH="0" baseline="0" noProof="0" dirty="0" smtClean="0">
                <a:ln>
                  <a:noFill/>
                </a:ln>
                <a:solidFill>
                  <a:srgbClr val="E1000F"/>
                </a:solidFill>
                <a:effectLst/>
                <a:uLnTx/>
                <a:uFillTx/>
                <a:latin typeface="Arial"/>
                <a:ea typeface="+mn-ea"/>
                <a:cs typeface="+mn-cs"/>
              </a:rPr>
              <a:t>renseigner </a:t>
            </a:r>
            <a:r>
              <a:rPr kumimoji="0" lang="fr-FR" sz="1800" b="0" i="0" u="none" strike="noStrike" kern="1200" cap="none" spc="0" normalizeH="0" baseline="0" noProof="0" dirty="0">
                <a:ln>
                  <a:noFill/>
                </a:ln>
                <a:solidFill>
                  <a:srgbClr val="E1000F"/>
                </a:solidFill>
                <a:effectLst/>
                <a:uLnTx/>
                <a:uFillTx/>
                <a:latin typeface="Arial"/>
                <a:ea typeface="+mn-ea"/>
                <a:cs typeface="+mn-cs"/>
              </a:rPr>
              <a:t>par la commission d’interrogation pour chaque candidat</a:t>
            </a:r>
          </a:p>
        </p:txBody>
      </p:sp>
      <p:pic>
        <p:nvPicPr>
          <p:cNvPr id="30" name="Image 29">
            <a:extLst>
              <a:ext uri="{FF2B5EF4-FFF2-40B4-BE49-F238E27FC236}">
                <a16:creationId xmlns:a16="http://schemas.microsoft.com/office/drawing/2014/main" id="{54CF2406-CE7D-4582-AF47-56631C2F3F96}"/>
              </a:ext>
            </a:extLst>
          </p:cNvPr>
          <p:cNvPicPr>
            <a:picLocks noChangeAspect="1"/>
          </p:cNvPicPr>
          <p:nvPr/>
        </p:nvPicPr>
        <p:blipFill>
          <a:blip r:embed="rId5"/>
          <a:stretch>
            <a:fillRect/>
          </a:stretch>
        </p:blipFill>
        <p:spPr>
          <a:xfrm>
            <a:off x="6061271" y="4336052"/>
            <a:ext cx="2834495" cy="440461"/>
          </a:xfrm>
          <a:prstGeom prst="rect">
            <a:avLst/>
          </a:prstGeom>
        </p:spPr>
      </p:pic>
      <p:pic>
        <p:nvPicPr>
          <p:cNvPr id="31" name="Image 30">
            <a:extLst>
              <a:ext uri="{FF2B5EF4-FFF2-40B4-BE49-F238E27FC236}">
                <a16:creationId xmlns:a16="http://schemas.microsoft.com/office/drawing/2014/main" id="{8546215E-E4C7-49AC-860D-1DAF405D07BB}"/>
              </a:ext>
            </a:extLst>
          </p:cNvPr>
          <p:cNvPicPr>
            <a:picLocks noChangeAspect="1"/>
          </p:cNvPicPr>
          <p:nvPr/>
        </p:nvPicPr>
        <p:blipFill>
          <a:blip r:embed="rId4"/>
          <a:stretch>
            <a:fillRect/>
          </a:stretch>
        </p:blipFill>
        <p:spPr>
          <a:xfrm>
            <a:off x="6064335" y="1804772"/>
            <a:ext cx="2834495" cy="2480833"/>
          </a:xfrm>
          <a:prstGeom prst="rect">
            <a:avLst/>
          </a:prstGeom>
        </p:spPr>
      </p:pic>
      <p:pic>
        <p:nvPicPr>
          <p:cNvPr id="32" name="Image 31">
            <a:extLst>
              <a:ext uri="{FF2B5EF4-FFF2-40B4-BE49-F238E27FC236}">
                <a16:creationId xmlns:a16="http://schemas.microsoft.com/office/drawing/2014/main" id="{6F802991-BD41-4808-8EAD-8CD2CCC4D53E}"/>
              </a:ext>
            </a:extLst>
          </p:cNvPr>
          <p:cNvPicPr>
            <a:picLocks noChangeAspect="1"/>
          </p:cNvPicPr>
          <p:nvPr/>
        </p:nvPicPr>
        <p:blipFill rotWithShape="1">
          <a:blip r:embed="rId3"/>
          <a:srcRect b="39299"/>
          <a:stretch/>
        </p:blipFill>
        <p:spPr>
          <a:xfrm>
            <a:off x="6005483" y="1169722"/>
            <a:ext cx="2826234" cy="418709"/>
          </a:xfrm>
          <a:prstGeom prst="rect">
            <a:avLst/>
          </a:prstGeom>
        </p:spPr>
      </p:pic>
      <p:pic>
        <p:nvPicPr>
          <p:cNvPr id="19" name="Image 18">
            <a:extLst>
              <a:ext uri="{FF2B5EF4-FFF2-40B4-BE49-F238E27FC236}">
                <a16:creationId xmlns:a16="http://schemas.microsoft.com/office/drawing/2014/main" id="{63CCC7AA-23D9-44AB-81AC-EEA31E97E181}"/>
              </a:ext>
            </a:extLst>
          </p:cNvPr>
          <p:cNvPicPr>
            <a:picLocks noChangeAspect="1"/>
          </p:cNvPicPr>
          <p:nvPr/>
        </p:nvPicPr>
        <p:blipFill>
          <a:blip r:embed="rId8"/>
          <a:stretch>
            <a:fillRect/>
          </a:stretch>
        </p:blipFill>
        <p:spPr>
          <a:xfrm>
            <a:off x="6264001" y="-34819"/>
            <a:ext cx="3204543" cy="493819"/>
          </a:xfrm>
          <a:prstGeom prst="rect">
            <a:avLst/>
          </a:prstGeom>
        </p:spPr>
      </p:pic>
      <p:sp>
        <p:nvSpPr>
          <p:cNvPr id="18" name="Espace réservé de la date 6"/>
          <p:cNvSpPr>
            <a:spLocks noGrp="1"/>
          </p:cNvSpPr>
          <p:nvPr>
            <p:ph type="dt" sz="half" idx="10"/>
          </p:nvPr>
        </p:nvSpPr>
        <p:spPr>
          <a:xfrm>
            <a:off x="7614000" y="4783500"/>
            <a:ext cx="1170000" cy="360000"/>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fr-FR" sz="750" b="1" kern="1200" cap="all" dirty="0" smtClean="0">
                <a:solidFill>
                  <a:srgbClr val="000000"/>
                </a:solidFill>
                <a:latin typeface="Arial"/>
                <a:ea typeface="+mn-ea"/>
                <a:cs typeface="+mn-cs"/>
              </a:rPr>
              <a:t>3 février 2022</a:t>
            </a:r>
            <a:endParaRPr kumimoji="0" lang="fr-FR" sz="750" b="1" i="0" u="none" strike="noStrike" kern="1200" cap="all" spc="0" normalizeH="0" baseline="0" noProof="0" dirty="0">
              <a:ln>
                <a:noFill/>
              </a:ln>
              <a:solidFill>
                <a:srgbClr val="000000"/>
              </a:solidFill>
              <a:effectLst/>
              <a:uLnTx/>
              <a:uFillTx/>
              <a:latin typeface="Arial"/>
              <a:ea typeface="+mn-ea"/>
              <a:cs typeface="+mn-cs"/>
            </a:endParaRPr>
          </a:p>
        </p:txBody>
      </p:sp>
    </p:spTree>
    <p:extLst>
      <p:ext uri="{BB962C8B-B14F-4D97-AF65-F5344CB8AC3E}">
        <p14:creationId xmlns:p14="http://schemas.microsoft.com/office/powerpoint/2010/main" val="32955333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re 5"/>
          <p:cNvSpPr>
            <a:spLocks noGrp="1"/>
          </p:cNvSpPr>
          <p:nvPr>
            <p:ph type="title"/>
          </p:nvPr>
        </p:nvSpPr>
        <p:spPr>
          <a:xfrm>
            <a:off x="107504" y="738000"/>
            <a:ext cx="8928992" cy="4046400"/>
          </a:xfrm>
        </p:spPr>
        <p:txBody>
          <a:bodyPr/>
          <a:lstStyle/>
          <a:p>
            <a:pPr marL="0" indent="0">
              <a:buNone/>
            </a:pPr>
            <a:r>
              <a:rPr lang="fr-FR" sz="1400" b="0" dirty="0"/>
              <a:t/>
            </a:r>
            <a:br>
              <a:rPr lang="fr-FR" sz="1400" b="0" dirty="0"/>
            </a:br>
            <a:r>
              <a:rPr lang="fr-FR" sz="1400" b="0" dirty="0"/>
              <a:t/>
            </a:r>
            <a:br>
              <a:rPr lang="fr-FR" sz="1400" b="0" dirty="0"/>
            </a:br>
            <a:endParaRPr lang="fr-FR" sz="1400" dirty="0"/>
          </a:p>
        </p:txBody>
      </p:sp>
      <p:sp>
        <p:nvSpPr>
          <p:cNvPr id="8" name="Espace réservé du pied de page 7"/>
          <p:cNvSpPr>
            <a:spLocks noGrp="1"/>
          </p:cNvSpPr>
          <p:nvPr>
            <p:ph type="ftr" sz="quarter" idx="11"/>
          </p:nvPr>
        </p:nvSpPr>
        <p:spPr>
          <a:xfrm>
            <a:off x="360000" y="4783500"/>
            <a:ext cx="5904000" cy="360000"/>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750" b="1" i="0" u="none" strike="noStrike" kern="1200" cap="none" spc="0" normalizeH="0" baseline="0" noProof="0" dirty="0">
                <a:ln>
                  <a:noFill/>
                </a:ln>
                <a:solidFill>
                  <a:srgbClr val="000000"/>
                </a:solidFill>
                <a:effectLst/>
                <a:uLnTx/>
                <a:uFillTx/>
                <a:latin typeface="Arial"/>
                <a:ea typeface="+mn-ea"/>
                <a:cs typeface="+mn-cs"/>
              </a:rPr>
              <a:t>Direction générale de l’enseignement scolaire – Bureau de la formation des personnels enseignants et d’éducation</a:t>
            </a:r>
          </a:p>
        </p:txBody>
      </p:sp>
      <p:sp>
        <p:nvSpPr>
          <p:cNvPr id="15" name="Espace réservé du texte 3">
            <a:extLst>
              <a:ext uri="{FF2B5EF4-FFF2-40B4-BE49-F238E27FC236}">
                <a16:creationId xmlns:a16="http://schemas.microsoft.com/office/drawing/2014/main" id="{0ADDBF4A-1BB5-42AD-B69A-5FC425CAD40B}"/>
              </a:ext>
            </a:extLst>
          </p:cNvPr>
          <p:cNvSpPr txBox="1">
            <a:spLocks/>
          </p:cNvSpPr>
          <p:nvPr/>
        </p:nvSpPr>
        <p:spPr bwMode="gray">
          <a:xfrm>
            <a:off x="1259632" y="180000"/>
            <a:ext cx="7416824" cy="1305824"/>
          </a:xfrm>
          <a:prstGeom prst="rect">
            <a:avLst/>
          </a:prstGeom>
        </p:spPr>
        <p:txBody>
          <a:bodyPr vert="horz" lIns="0" tIns="0" rIns="0" bIns="0" rtlCol="0" anchor="t" anchorCtr="0">
            <a:noAutofit/>
          </a:bodyPr>
          <a:lstStyle>
            <a:lvl1pPr marL="0" indent="0" algn="l" defTabSz="914400" rtl="0" eaLnBrk="1" latinLnBrk="0" hangingPunct="1">
              <a:lnSpc>
                <a:spcPct val="90000"/>
              </a:lnSpc>
              <a:spcBef>
                <a:spcPts val="0"/>
              </a:spcBef>
              <a:spcAft>
                <a:spcPts val="0"/>
              </a:spcAft>
              <a:buFont typeface="Arial" pitchFamily="34" charset="0"/>
              <a:buNone/>
              <a:defRPr sz="3250" b="1" kern="1200" cap="all" baseline="0">
                <a:solidFill>
                  <a:schemeClr val="tx1"/>
                </a:solidFill>
                <a:latin typeface="+mn-lt"/>
                <a:ea typeface="+mn-ea"/>
                <a:cs typeface="+mn-cs"/>
              </a:defRPr>
            </a:lvl1pPr>
            <a:lvl2pPr marL="0" indent="0" algn="l" defTabSz="914400" rtl="0" eaLnBrk="1" latinLnBrk="0" hangingPunct="1">
              <a:lnSpc>
                <a:spcPct val="100000"/>
              </a:lnSpc>
              <a:spcBef>
                <a:spcPts val="500"/>
              </a:spcBef>
              <a:spcAft>
                <a:spcPts val="0"/>
              </a:spcAft>
              <a:buFont typeface="Arial" pitchFamily="34" charset="0"/>
              <a:buNone/>
              <a:defRPr sz="1850" kern="1200">
                <a:solidFill>
                  <a:schemeClr val="tx1"/>
                </a:solidFill>
                <a:latin typeface="+mn-lt"/>
                <a:ea typeface="+mn-ea"/>
                <a:cs typeface="+mn-cs"/>
              </a:defRPr>
            </a:lvl2pPr>
            <a:lvl3pPr marL="432000" indent="-72000" algn="l" defTabSz="914400" rtl="0" eaLnBrk="1" latinLnBrk="0" hangingPunct="1">
              <a:lnSpc>
                <a:spcPct val="100000"/>
              </a:lnSpc>
              <a:spcBef>
                <a:spcPts val="100"/>
              </a:spcBef>
              <a:spcAft>
                <a:spcPts val="100"/>
              </a:spcAft>
              <a:buSzPct val="100000"/>
              <a:buFont typeface="Arial" pitchFamily="34" charset="0"/>
              <a:buChar char="•"/>
              <a:defRPr sz="850" kern="1200">
                <a:solidFill>
                  <a:schemeClr val="tx1"/>
                </a:solidFill>
                <a:latin typeface="+mn-lt"/>
                <a:ea typeface="+mn-ea"/>
                <a:cs typeface="+mn-cs"/>
              </a:defRPr>
            </a:lvl3pPr>
            <a:lvl4pPr marL="612000" indent="-72000" algn="l" defTabSz="914400" rtl="0" eaLnBrk="1" latinLnBrk="0" hangingPunct="1">
              <a:lnSpc>
                <a:spcPct val="100000"/>
              </a:lnSpc>
              <a:spcBef>
                <a:spcPts val="100"/>
              </a:spcBef>
              <a:spcAft>
                <a:spcPts val="100"/>
              </a:spcAft>
              <a:buSzPct val="100000"/>
              <a:buFont typeface="Arial" pitchFamily="34" charset="0"/>
              <a:buChar char="•"/>
              <a:defRPr sz="750" kern="1200">
                <a:solidFill>
                  <a:schemeClr val="tx1"/>
                </a:solidFill>
                <a:latin typeface="+mn-lt"/>
                <a:ea typeface="+mn-ea"/>
                <a:cs typeface="+mn-cs"/>
              </a:defRPr>
            </a:lvl4pPr>
            <a:lvl5pPr marL="828000" indent="-72000" algn="l" defTabSz="914400" rtl="0" eaLnBrk="1" latinLnBrk="0" hangingPunct="1">
              <a:lnSpc>
                <a:spcPct val="100000"/>
              </a:lnSpc>
              <a:spcBef>
                <a:spcPts val="100"/>
              </a:spcBef>
              <a:spcAft>
                <a:spcPts val="100"/>
              </a:spcAft>
              <a:buSzPct val="100000"/>
              <a:buFont typeface="Arial" pitchFamily="34" charset="0"/>
              <a:buChar char="•"/>
              <a:defRPr sz="7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ctr" defTabSz="914400" rtl="0" eaLnBrk="1" fontAlgn="auto" latinLnBrk="0" hangingPunct="1">
              <a:lnSpc>
                <a:spcPct val="90000"/>
              </a:lnSpc>
              <a:spcBef>
                <a:spcPts val="0"/>
              </a:spcBef>
              <a:spcAft>
                <a:spcPts val="600"/>
              </a:spcAft>
              <a:buClrTx/>
              <a:buSzTx/>
              <a:buFont typeface="Arial" pitchFamily="34" charset="0"/>
              <a:buNone/>
              <a:tabLst/>
              <a:defRPr/>
            </a:pPr>
            <a:r>
              <a:rPr kumimoji="0" lang="fr-FR" sz="3250" b="1" i="0" u="none" strike="noStrike" kern="1200" cap="none" spc="0" normalizeH="0" baseline="0" noProof="0" dirty="0">
                <a:ln w="1905"/>
                <a:gradFill>
                  <a:gsLst>
                    <a:gs pos="0">
                      <a:srgbClr val="49311F">
                        <a:shade val="20000"/>
                        <a:satMod val="200000"/>
                      </a:srgbClr>
                    </a:gs>
                    <a:gs pos="78000">
                      <a:srgbClr val="49311F">
                        <a:tint val="90000"/>
                        <a:shade val="89000"/>
                        <a:satMod val="220000"/>
                      </a:srgbClr>
                    </a:gs>
                    <a:gs pos="100000">
                      <a:srgbClr val="49311F">
                        <a:tint val="12000"/>
                        <a:satMod val="255000"/>
                      </a:srgbClr>
                    </a:gs>
                  </a:gsLst>
                  <a:lin ang="5400000"/>
                </a:gradFill>
                <a:effectLst>
                  <a:innerShdw blurRad="69850" dist="43180" dir="5400000">
                    <a:srgbClr val="000000">
                      <a:alpha val="65000"/>
                    </a:srgbClr>
                  </a:innerShdw>
                </a:effectLst>
                <a:uLnTx/>
                <a:uFillTx/>
                <a:latin typeface="Arial"/>
                <a:ea typeface="+mn-ea"/>
                <a:cs typeface="+mn-cs"/>
              </a:rPr>
              <a:t>BTS MOS</a:t>
            </a:r>
          </a:p>
          <a:p>
            <a:pPr marL="0" marR="0" lvl="0" indent="0" algn="ctr" defTabSz="914400" rtl="0" eaLnBrk="1" fontAlgn="auto" latinLnBrk="0" hangingPunct="1">
              <a:lnSpc>
                <a:spcPct val="90000"/>
              </a:lnSpc>
              <a:spcBef>
                <a:spcPts val="0"/>
              </a:spcBef>
              <a:spcAft>
                <a:spcPts val="600"/>
              </a:spcAft>
              <a:buClrTx/>
              <a:buSzTx/>
              <a:buFont typeface="Arial" pitchFamily="34" charset="0"/>
              <a:buNone/>
              <a:tabLst/>
              <a:defRPr/>
            </a:pPr>
            <a:r>
              <a:rPr kumimoji="0" lang="fr-FR" sz="2800" b="1" i="0" u="none" strike="noStrike" kern="1200" cap="none" spc="0" normalizeH="0" baseline="0" noProof="0" dirty="0">
                <a:ln w="1905"/>
                <a:gradFill>
                  <a:gsLst>
                    <a:gs pos="0">
                      <a:srgbClr val="49311F">
                        <a:shade val="20000"/>
                        <a:satMod val="200000"/>
                      </a:srgbClr>
                    </a:gs>
                    <a:gs pos="78000">
                      <a:srgbClr val="49311F">
                        <a:tint val="90000"/>
                        <a:shade val="89000"/>
                        <a:satMod val="220000"/>
                      </a:srgbClr>
                    </a:gs>
                    <a:gs pos="100000">
                      <a:srgbClr val="49311F">
                        <a:tint val="12000"/>
                        <a:satMod val="255000"/>
                      </a:srgbClr>
                    </a:gs>
                  </a:gsLst>
                  <a:lin ang="5400000"/>
                </a:gradFill>
                <a:effectLst>
                  <a:innerShdw blurRad="69850" dist="43180" dir="5400000">
                    <a:srgbClr val="000000">
                      <a:alpha val="65000"/>
                    </a:srgbClr>
                  </a:innerShdw>
                </a:effectLst>
                <a:uLnTx/>
                <a:uFillTx/>
                <a:latin typeface="Arial"/>
                <a:ea typeface="+mn-ea"/>
                <a:cs typeface="+mn-cs"/>
              </a:rPr>
              <a:t>Management Opérationnel de la Sécurité</a:t>
            </a:r>
          </a:p>
        </p:txBody>
      </p:sp>
      <p:sp>
        <p:nvSpPr>
          <p:cNvPr id="10" name="ZoneTexte 9">
            <a:extLst>
              <a:ext uri="{FF2B5EF4-FFF2-40B4-BE49-F238E27FC236}">
                <a16:creationId xmlns:a16="http://schemas.microsoft.com/office/drawing/2014/main" id="{E6579514-EB61-4910-A2F9-6583D936141A}"/>
              </a:ext>
            </a:extLst>
          </p:cNvPr>
          <p:cNvSpPr txBox="1"/>
          <p:nvPr/>
        </p:nvSpPr>
        <p:spPr>
          <a:xfrm>
            <a:off x="138824" y="1111376"/>
            <a:ext cx="3827104" cy="369332"/>
          </a:xfrm>
          <a:prstGeom prst="rect">
            <a:avLst/>
          </a:prstGeom>
          <a:solidFill>
            <a:schemeClr val="accent1">
              <a:lumMod val="25000"/>
              <a:lumOff val="75000"/>
            </a:schemeClr>
          </a:solidFill>
          <a:ln>
            <a:solidFill>
              <a:schemeClr val="accent1">
                <a:hueOff val="0"/>
                <a:satOff val="0"/>
                <a:lumOff val="0"/>
              </a:schemeClr>
            </a:solidFill>
          </a:ln>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800" b="0" i="0" u="none" strike="noStrike" kern="1200" cap="none" spc="0" normalizeH="0" baseline="0" noProof="0" dirty="0">
                <a:ln>
                  <a:noFill/>
                </a:ln>
                <a:solidFill>
                  <a:srgbClr val="000000"/>
                </a:solidFill>
                <a:effectLst/>
                <a:uLnTx/>
                <a:uFillTx/>
                <a:latin typeface="Arial"/>
                <a:ea typeface="+mn-ea"/>
                <a:cs typeface="+mn-cs"/>
              </a:rPr>
              <a:t>Fiche de synthèse de l’interrogation</a:t>
            </a:r>
          </a:p>
        </p:txBody>
      </p:sp>
      <p:pic>
        <p:nvPicPr>
          <p:cNvPr id="23" name="Image 22">
            <a:extLst>
              <a:ext uri="{FF2B5EF4-FFF2-40B4-BE49-F238E27FC236}">
                <a16:creationId xmlns:a16="http://schemas.microsoft.com/office/drawing/2014/main" id="{7EEEC3EF-AA07-4D61-B09F-9314DC0F2DB6}"/>
              </a:ext>
            </a:extLst>
          </p:cNvPr>
          <p:cNvPicPr>
            <a:picLocks noChangeAspect="1"/>
          </p:cNvPicPr>
          <p:nvPr/>
        </p:nvPicPr>
        <p:blipFill rotWithShape="1">
          <a:blip r:embed="rId3"/>
          <a:srcRect b="9835"/>
          <a:stretch/>
        </p:blipFill>
        <p:spPr>
          <a:xfrm>
            <a:off x="1115616" y="1480709"/>
            <a:ext cx="7256232" cy="3285582"/>
          </a:xfrm>
          <a:prstGeom prst="rect">
            <a:avLst/>
          </a:prstGeom>
        </p:spPr>
      </p:pic>
      <p:sp>
        <p:nvSpPr>
          <p:cNvPr id="2" name="ZoneTexte 1">
            <a:extLst>
              <a:ext uri="{FF2B5EF4-FFF2-40B4-BE49-F238E27FC236}">
                <a16:creationId xmlns:a16="http://schemas.microsoft.com/office/drawing/2014/main" id="{A5EBBD9B-1501-4A87-89C0-2CDD44DAD807}"/>
              </a:ext>
            </a:extLst>
          </p:cNvPr>
          <p:cNvSpPr txBox="1"/>
          <p:nvPr/>
        </p:nvSpPr>
        <p:spPr>
          <a:xfrm>
            <a:off x="3259104" y="1856598"/>
            <a:ext cx="4625263" cy="553998"/>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000" b="0" i="1" u="none" strike="noStrike" kern="1200" cap="none" spc="0" normalizeH="0" baseline="0" noProof="0" dirty="0">
                <a:ln>
                  <a:noFill/>
                </a:ln>
                <a:solidFill>
                  <a:srgbClr val="00B050"/>
                </a:solidFill>
                <a:effectLst/>
                <a:uLnTx/>
                <a:uFillTx/>
                <a:latin typeface="Arial"/>
                <a:ea typeface="+mn-ea"/>
                <a:cs typeface="+mn-cs"/>
              </a:rPr>
              <a:t>Élaborer une offre </a:t>
            </a:r>
            <a:r>
              <a:rPr kumimoji="0" lang="fr-FR" sz="1000" b="0" i="1" u="none" strike="noStrike" kern="1200" cap="none" spc="0" normalizeH="0" baseline="0" noProof="0" dirty="0" smtClean="0">
                <a:ln>
                  <a:noFill/>
                </a:ln>
                <a:solidFill>
                  <a:srgbClr val="00B050"/>
                </a:solidFill>
                <a:effectLst/>
                <a:uLnTx/>
                <a:uFillTx/>
                <a:latin typeface="Arial"/>
                <a:ea typeface="+mn-ea"/>
                <a:cs typeface="+mn-cs"/>
              </a:rPr>
              <a:t>commerciale.</a:t>
            </a:r>
            <a:endParaRPr kumimoji="0" lang="fr-FR" sz="1000" b="0" i="1" u="none" strike="noStrike" kern="1200" cap="none" spc="0" normalizeH="0" baseline="0" noProof="0" dirty="0">
              <a:ln>
                <a:noFill/>
              </a:ln>
              <a:solidFill>
                <a:srgbClr val="00B050"/>
              </a:solidFill>
              <a:effectLst/>
              <a:uLnTx/>
              <a:uFillTx/>
              <a:latin typeface="Arial"/>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000" b="0" i="1" u="none" strike="noStrike" kern="1200" cap="none" spc="0" normalizeH="0" baseline="0" noProof="0" dirty="0">
                <a:ln>
                  <a:noFill/>
                </a:ln>
                <a:solidFill>
                  <a:srgbClr val="00B050"/>
                </a:solidFill>
                <a:effectLst/>
                <a:uLnTx/>
                <a:uFillTx/>
                <a:latin typeface="Arial"/>
                <a:ea typeface="+mn-ea"/>
                <a:cs typeface="+mn-cs"/>
              </a:rPr>
              <a:t>Préparer un tableau de </a:t>
            </a:r>
            <a:r>
              <a:rPr kumimoji="0" lang="fr-FR" sz="1000" b="0" i="1" u="none" strike="noStrike" kern="1200" cap="none" spc="0" normalizeH="0" baseline="0" noProof="0" dirty="0" smtClean="0">
                <a:ln>
                  <a:noFill/>
                </a:ln>
                <a:solidFill>
                  <a:srgbClr val="00B050"/>
                </a:solidFill>
                <a:effectLst/>
                <a:uLnTx/>
                <a:uFillTx/>
                <a:latin typeface="Arial"/>
                <a:ea typeface="+mn-ea"/>
                <a:cs typeface="+mn-cs"/>
              </a:rPr>
              <a:t>bord.</a:t>
            </a:r>
            <a:endParaRPr kumimoji="0" lang="fr-FR" sz="1000" b="0" i="1" u="none" strike="noStrike" kern="1200" cap="none" spc="0" normalizeH="0" baseline="0" noProof="0" dirty="0">
              <a:ln>
                <a:noFill/>
              </a:ln>
              <a:solidFill>
                <a:srgbClr val="00B050"/>
              </a:solidFill>
              <a:effectLst/>
              <a:uLnTx/>
              <a:uFillTx/>
              <a:latin typeface="Arial"/>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000" b="0" i="1" u="none" strike="noStrike" kern="1200" cap="none" spc="0" normalizeH="0" baseline="0" noProof="0" dirty="0">
                <a:ln>
                  <a:noFill/>
                </a:ln>
                <a:solidFill>
                  <a:srgbClr val="00B050"/>
                </a:solidFill>
                <a:effectLst/>
                <a:uLnTx/>
                <a:uFillTx/>
                <a:latin typeface="Arial"/>
                <a:ea typeface="+mn-ea"/>
                <a:cs typeface="+mn-cs"/>
              </a:rPr>
              <a:t>Proposer les indicateurs pour évaluer la satisfaction du </a:t>
            </a:r>
            <a:r>
              <a:rPr kumimoji="0" lang="fr-FR" sz="1000" b="0" i="1" u="none" strike="noStrike" kern="1200" cap="none" spc="0" normalizeH="0" baseline="0" noProof="0" dirty="0" smtClean="0">
                <a:ln>
                  <a:noFill/>
                </a:ln>
                <a:solidFill>
                  <a:srgbClr val="00B050"/>
                </a:solidFill>
                <a:effectLst/>
                <a:uLnTx/>
                <a:uFillTx/>
                <a:latin typeface="Arial"/>
                <a:ea typeface="+mn-ea"/>
                <a:cs typeface="+mn-cs"/>
              </a:rPr>
              <a:t>client.</a:t>
            </a:r>
            <a:endParaRPr kumimoji="0" lang="fr-FR" sz="1000" b="0" i="1" u="none" strike="noStrike" kern="1200" cap="none" spc="0" normalizeH="0" baseline="0" noProof="0" dirty="0">
              <a:ln>
                <a:noFill/>
              </a:ln>
              <a:solidFill>
                <a:srgbClr val="00B050"/>
              </a:solidFill>
              <a:effectLst/>
              <a:uLnTx/>
              <a:uFillTx/>
              <a:latin typeface="Arial"/>
              <a:ea typeface="+mn-ea"/>
              <a:cs typeface="+mn-cs"/>
            </a:endParaRPr>
          </a:p>
        </p:txBody>
      </p:sp>
      <p:sp>
        <p:nvSpPr>
          <p:cNvPr id="17" name="ZoneTexte 16">
            <a:extLst>
              <a:ext uri="{FF2B5EF4-FFF2-40B4-BE49-F238E27FC236}">
                <a16:creationId xmlns:a16="http://schemas.microsoft.com/office/drawing/2014/main" id="{F624A4FD-0709-4610-8E9C-77E040BFB163}"/>
              </a:ext>
            </a:extLst>
          </p:cNvPr>
          <p:cNvSpPr txBox="1"/>
          <p:nvPr/>
        </p:nvSpPr>
        <p:spPr>
          <a:xfrm>
            <a:off x="3273056" y="2864476"/>
            <a:ext cx="4340943" cy="86177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000" b="0" i="1" u="none" strike="noStrike" kern="1200" cap="none" spc="0" normalizeH="0" baseline="0" noProof="0" dirty="0">
                <a:ln>
                  <a:noFill/>
                </a:ln>
                <a:solidFill>
                  <a:srgbClr val="00B050"/>
                </a:solidFill>
                <a:effectLst/>
                <a:uLnTx/>
                <a:uFillTx/>
                <a:latin typeface="Arial"/>
                <a:ea typeface="+mn-ea"/>
                <a:cs typeface="+mn-cs"/>
              </a:rPr>
              <a:t>Élaboration d’un devis argumenté transmis par courriel au </a:t>
            </a:r>
            <a:r>
              <a:rPr kumimoji="0" lang="fr-FR" sz="1000" b="0" i="1" u="none" strike="noStrike" kern="1200" cap="none" spc="0" normalizeH="0" baseline="0" noProof="0" dirty="0" smtClean="0">
                <a:ln>
                  <a:noFill/>
                </a:ln>
                <a:solidFill>
                  <a:srgbClr val="00B050"/>
                </a:solidFill>
                <a:effectLst/>
                <a:uLnTx/>
                <a:uFillTx/>
                <a:latin typeface="Arial"/>
                <a:ea typeface="+mn-ea"/>
                <a:cs typeface="+mn-cs"/>
              </a:rPr>
              <a:t>client .</a:t>
            </a:r>
            <a:endParaRPr kumimoji="0" lang="fr-FR" sz="1000" b="0" i="1" u="none" strike="noStrike" kern="1200" cap="none" spc="0" normalizeH="0" baseline="0" noProof="0" dirty="0">
              <a:ln>
                <a:noFill/>
              </a:ln>
              <a:solidFill>
                <a:srgbClr val="00B050"/>
              </a:solidFill>
              <a:effectLst/>
              <a:uLnTx/>
              <a:uFillTx/>
              <a:latin typeface="Arial"/>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000" b="0" i="1" u="none" strike="noStrike" kern="1200" cap="none" spc="0" normalizeH="0" baseline="0" noProof="0" dirty="0">
                <a:ln>
                  <a:noFill/>
                </a:ln>
                <a:solidFill>
                  <a:srgbClr val="00B050"/>
                </a:solidFill>
                <a:effectLst/>
                <a:uLnTx/>
                <a:uFillTx/>
                <a:latin typeface="Arial"/>
                <a:ea typeface="+mn-ea"/>
                <a:cs typeface="+mn-cs"/>
              </a:rPr>
              <a:t>Tableau de bord  créé avec quelques </a:t>
            </a:r>
            <a:r>
              <a:rPr kumimoji="0" lang="fr-FR" sz="1000" b="0" i="1" u="none" strike="noStrike" kern="1200" cap="none" spc="0" normalizeH="0" baseline="0" noProof="0" dirty="0" smtClean="0">
                <a:ln>
                  <a:noFill/>
                </a:ln>
                <a:solidFill>
                  <a:srgbClr val="00B050"/>
                </a:solidFill>
                <a:effectLst/>
                <a:uLnTx/>
                <a:uFillTx/>
                <a:latin typeface="Arial"/>
                <a:ea typeface="+mn-ea"/>
                <a:cs typeface="+mn-cs"/>
              </a:rPr>
              <a:t>indicateurs</a:t>
            </a:r>
            <a:r>
              <a:rPr lang="fr-FR" sz="1000" i="1" kern="1200" dirty="0">
                <a:solidFill>
                  <a:srgbClr val="00B050"/>
                </a:solidFill>
                <a:ea typeface="+mn-ea"/>
                <a:cs typeface="+mn-cs"/>
              </a:rPr>
              <a:t>.</a:t>
            </a:r>
            <a:endParaRPr kumimoji="0" lang="fr-FR" sz="1000" b="0" i="1" u="none" strike="noStrike" kern="1200" cap="none" spc="0" normalizeH="0" baseline="0" noProof="0" dirty="0">
              <a:ln>
                <a:noFill/>
              </a:ln>
              <a:solidFill>
                <a:srgbClr val="00B050"/>
              </a:solidFill>
              <a:effectLst/>
              <a:uLnTx/>
              <a:uFillTx/>
              <a:latin typeface="Arial"/>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000" b="0" i="1" u="none" strike="noStrike" kern="1200" cap="none" spc="0" normalizeH="0" baseline="0" noProof="0" dirty="0">
                <a:ln>
                  <a:noFill/>
                </a:ln>
                <a:solidFill>
                  <a:srgbClr val="00B050"/>
                </a:solidFill>
                <a:effectLst/>
                <a:uLnTx/>
                <a:uFillTx/>
                <a:latin typeface="Arial"/>
                <a:ea typeface="+mn-ea"/>
                <a:cs typeface="+mn-cs"/>
              </a:rPr>
              <a:t>Choix d’indicateurs adaptés pour évaluer la satisfaction de la </a:t>
            </a:r>
            <a:r>
              <a:rPr kumimoji="0" lang="fr-FR" sz="1000" b="0" i="1" u="none" strike="noStrike" kern="1200" cap="none" spc="0" normalizeH="0" baseline="0" noProof="0" dirty="0" smtClean="0">
                <a:ln>
                  <a:noFill/>
                </a:ln>
                <a:solidFill>
                  <a:srgbClr val="00B050"/>
                </a:solidFill>
                <a:effectLst/>
                <a:uLnTx/>
                <a:uFillTx/>
                <a:latin typeface="Arial"/>
                <a:ea typeface="+mn-ea"/>
                <a:cs typeface="+mn-cs"/>
              </a:rPr>
              <a:t>clientèle.</a:t>
            </a:r>
            <a:endParaRPr kumimoji="0" lang="fr-FR" sz="1000" b="0" i="1" u="none" strike="noStrike" kern="1200" cap="none" spc="0" normalizeH="0" baseline="0" noProof="0" dirty="0">
              <a:ln>
                <a:noFill/>
              </a:ln>
              <a:solidFill>
                <a:srgbClr val="00B050"/>
              </a:solidFill>
              <a:effectLst/>
              <a:uLnTx/>
              <a:uFillTx/>
              <a:latin typeface="Arial"/>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000" b="0" i="1" u="none" strike="noStrike" kern="1200" cap="none" spc="0" normalizeH="0" baseline="0" noProof="0" dirty="0">
              <a:ln>
                <a:noFill/>
              </a:ln>
              <a:solidFill>
                <a:srgbClr val="00B050"/>
              </a:solidFill>
              <a:effectLst/>
              <a:uLnTx/>
              <a:uFillTx/>
              <a:latin typeface="Arial"/>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000" b="0" i="1" u="none" strike="noStrike" kern="1200" cap="none" spc="0" normalizeH="0" baseline="0" noProof="0" dirty="0">
                <a:ln>
                  <a:noFill/>
                </a:ln>
                <a:solidFill>
                  <a:srgbClr val="00B050"/>
                </a:solidFill>
                <a:effectLst/>
                <a:uLnTx/>
                <a:uFillTx/>
                <a:latin typeface="Arial"/>
                <a:ea typeface="+mn-ea"/>
                <a:cs typeface="+mn-cs"/>
              </a:rPr>
              <a:t>Le candidat répond de façon adaptée aux questions avec des </a:t>
            </a:r>
            <a:r>
              <a:rPr kumimoji="0" lang="fr-FR" sz="1000" b="0" i="1" u="none" strike="noStrike" kern="1200" cap="none" spc="0" normalizeH="0" baseline="0" noProof="0" dirty="0" smtClean="0">
                <a:ln>
                  <a:noFill/>
                </a:ln>
                <a:solidFill>
                  <a:srgbClr val="00B050"/>
                </a:solidFill>
                <a:effectLst/>
                <a:uLnTx/>
                <a:uFillTx/>
                <a:latin typeface="Arial"/>
                <a:ea typeface="+mn-ea"/>
                <a:cs typeface="+mn-cs"/>
              </a:rPr>
              <a:t>précisions.</a:t>
            </a:r>
            <a:endParaRPr kumimoji="0" lang="fr-FR" sz="1000" b="0" i="1" u="none" strike="noStrike" kern="1200" cap="none" spc="0" normalizeH="0" baseline="0" noProof="0" dirty="0">
              <a:ln>
                <a:noFill/>
              </a:ln>
              <a:solidFill>
                <a:srgbClr val="00B050"/>
              </a:solidFill>
              <a:effectLst/>
              <a:uLnTx/>
              <a:uFillTx/>
              <a:latin typeface="Arial"/>
              <a:ea typeface="+mn-ea"/>
              <a:cs typeface="+mn-cs"/>
            </a:endParaRPr>
          </a:p>
        </p:txBody>
      </p:sp>
      <p:sp>
        <p:nvSpPr>
          <p:cNvPr id="22" name="ZoneTexte 21">
            <a:extLst>
              <a:ext uri="{FF2B5EF4-FFF2-40B4-BE49-F238E27FC236}">
                <a16:creationId xmlns:a16="http://schemas.microsoft.com/office/drawing/2014/main" id="{2DD64BE2-6767-4280-8325-05F047F92977}"/>
              </a:ext>
            </a:extLst>
          </p:cNvPr>
          <p:cNvSpPr txBox="1"/>
          <p:nvPr/>
        </p:nvSpPr>
        <p:spPr>
          <a:xfrm>
            <a:off x="3259104" y="3820724"/>
            <a:ext cx="5112744" cy="116955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000" b="0" i="1" u="none" strike="noStrike" kern="1200" cap="none" spc="0" normalizeH="0" baseline="0" noProof="0" dirty="0">
                <a:ln>
                  <a:noFill/>
                </a:ln>
                <a:solidFill>
                  <a:srgbClr val="00B050"/>
                </a:solidFill>
                <a:effectLst/>
                <a:uLnTx/>
                <a:uFillTx/>
                <a:latin typeface="Arial"/>
                <a:ea typeface="+mn-ea"/>
                <a:cs typeface="+mn-cs"/>
              </a:rPr>
              <a:t>L’offre répond aux attentes du client. Les informations fournies au client et à la hiérarchie sont adaptées à chaque interlocuteur. Le tableau de bord avec indicateurs </a:t>
            </a:r>
            <a:r>
              <a:rPr kumimoji="0" lang="fr-FR" sz="1000" b="0" i="1" u="none" strike="noStrike" kern="1200" cap="none" spc="0" normalizeH="0" baseline="0" noProof="0" dirty="0" smtClean="0">
                <a:ln>
                  <a:noFill/>
                </a:ln>
                <a:solidFill>
                  <a:srgbClr val="00B050"/>
                </a:solidFill>
                <a:effectLst/>
                <a:uLnTx/>
                <a:uFillTx/>
                <a:latin typeface="Arial"/>
                <a:ea typeface="+mn-ea"/>
                <a:cs typeface="+mn-cs"/>
              </a:rPr>
              <a:t>pertinents.</a:t>
            </a:r>
            <a:endParaRPr kumimoji="0" lang="fr-FR" sz="1000" b="0" i="1" u="none" strike="noStrike" kern="1200" cap="none" spc="0" normalizeH="0" baseline="0" noProof="0" dirty="0">
              <a:ln>
                <a:noFill/>
              </a:ln>
              <a:solidFill>
                <a:srgbClr val="00B050"/>
              </a:solidFill>
              <a:effectLst/>
              <a:uLnTx/>
              <a:uFillTx/>
              <a:latin typeface="Arial"/>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000" b="0" i="1" u="none" strike="noStrike" kern="1200" cap="none" spc="0" normalizeH="0" baseline="0" noProof="0" dirty="0">
                <a:ln>
                  <a:noFill/>
                </a:ln>
                <a:solidFill>
                  <a:srgbClr val="00B050"/>
                </a:solidFill>
                <a:effectLst/>
                <a:uLnTx/>
                <a:uFillTx/>
                <a:latin typeface="Arial"/>
                <a:ea typeface="+mn-ea"/>
                <a:cs typeface="+mn-cs"/>
              </a:rPr>
              <a:t>Les relations avec les différents partenaires sont </a:t>
            </a:r>
            <a:r>
              <a:rPr kumimoji="0" lang="fr-FR" sz="1000" b="0" i="1" u="none" strike="noStrike" kern="1200" cap="none" spc="0" normalizeH="0" baseline="0" noProof="0" dirty="0" smtClean="0">
                <a:ln>
                  <a:noFill/>
                </a:ln>
                <a:solidFill>
                  <a:srgbClr val="00B050"/>
                </a:solidFill>
                <a:effectLst/>
                <a:uLnTx/>
                <a:uFillTx/>
                <a:latin typeface="Arial"/>
                <a:ea typeface="+mn-ea"/>
                <a:cs typeface="+mn-cs"/>
              </a:rPr>
              <a:t>identifiées</a:t>
            </a:r>
            <a:r>
              <a:rPr lang="fr-FR" sz="1000" i="1" kern="1200" dirty="0">
                <a:solidFill>
                  <a:srgbClr val="00B050"/>
                </a:solidFill>
                <a:ea typeface="+mn-ea"/>
                <a:cs typeface="+mn-cs"/>
              </a:rPr>
              <a:t>.</a:t>
            </a:r>
            <a:endParaRPr kumimoji="0" lang="fr-FR" sz="1000" b="0" i="1" u="none" strike="noStrike" kern="1200" cap="none" spc="0" normalizeH="0" baseline="0" noProof="0" dirty="0">
              <a:ln>
                <a:noFill/>
              </a:ln>
              <a:solidFill>
                <a:srgbClr val="00B050"/>
              </a:solidFill>
              <a:effectLst/>
              <a:uLnTx/>
              <a:uFillTx/>
              <a:latin typeface="Arial"/>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000" b="0" i="1" u="none" strike="noStrike" kern="1200" cap="none" spc="0" normalizeH="0" baseline="0" noProof="0" dirty="0">
                <a:ln>
                  <a:noFill/>
                </a:ln>
                <a:solidFill>
                  <a:srgbClr val="00B050"/>
                </a:solidFill>
                <a:effectLst/>
                <a:uLnTx/>
                <a:uFillTx/>
                <a:latin typeface="Arial"/>
                <a:ea typeface="+mn-ea"/>
                <a:cs typeface="+mn-cs"/>
              </a:rPr>
              <a:t>Proposition d’évolution pour anticiper l’évolution du </a:t>
            </a:r>
            <a:r>
              <a:rPr kumimoji="0" lang="fr-FR" sz="1000" b="0" i="1" u="none" strike="noStrike" kern="1200" cap="none" spc="0" normalizeH="0" baseline="0" noProof="0" dirty="0" smtClean="0">
                <a:ln>
                  <a:noFill/>
                </a:ln>
                <a:solidFill>
                  <a:srgbClr val="00B050"/>
                </a:solidFill>
                <a:effectLst/>
                <a:uLnTx/>
                <a:uFillTx/>
                <a:latin typeface="Arial"/>
                <a:ea typeface="+mn-ea"/>
                <a:cs typeface="+mn-cs"/>
              </a:rPr>
              <a:t>site. </a:t>
            </a:r>
            <a:r>
              <a:rPr kumimoji="0" lang="fr-FR" sz="1000" b="0" i="1" u="none" strike="noStrike" kern="1200" cap="none" spc="0" normalizeH="0" baseline="0" noProof="0" dirty="0">
                <a:ln>
                  <a:noFill/>
                </a:ln>
                <a:solidFill>
                  <a:srgbClr val="00B050"/>
                </a:solidFill>
                <a:effectLst/>
                <a:uLnTx/>
                <a:uFillTx/>
                <a:latin typeface="Arial"/>
                <a:ea typeface="+mn-ea"/>
                <a:cs typeface="+mn-cs"/>
              </a:rPr>
              <a:t>Les indicateurs choisis pour satisfaire le client sont peu pertinents,</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000" b="0" i="1" u="none" strike="noStrike" kern="1200" cap="none" spc="0" normalizeH="0" baseline="0" noProof="0" dirty="0">
              <a:ln>
                <a:noFill/>
              </a:ln>
              <a:solidFill>
                <a:srgbClr val="00B050"/>
              </a:solidFill>
              <a:effectLst/>
              <a:uLnTx/>
              <a:uFillTx/>
              <a:latin typeface="Arial"/>
              <a:ea typeface="+mn-ea"/>
              <a:cs typeface="+mn-cs"/>
            </a:endParaRPr>
          </a:p>
        </p:txBody>
      </p:sp>
      <p:pic>
        <p:nvPicPr>
          <p:cNvPr id="12" name="Image 11">
            <a:extLst>
              <a:ext uri="{FF2B5EF4-FFF2-40B4-BE49-F238E27FC236}">
                <a16:creationId xmlns:a16="http://schemas.microsoft.com/office/drawing/2014/main" id="{C3956061-A527-43A0-B1C7-3750819934A9}"/>
              </a:ext>
            </a:extLst>
          </p:cNvPr>
          <p:cNvPicPr>
            <a:picLocks noChangeAspect="1"/>
          </p:cNvPicPr>
          <p:nvPr/>
        </p:nvPicPr>
        <p:blipFill>
          <a:blip r:embed="rId4"/>
          <a:stretch>
            <a:fillRect/>
          </a:stretch>
        </p:blipFill>
        <p:spPr>
          <a:xfrm>
            <a:off x="6264001" y="-34819"/>
            <a:ext cx="3204543" cy="493819"/>
          </a:xfrm>
          <a:prstGeom prst="rect">
            <a:avLst/>
          </a:prstGeom>
        </p:spPr>
      </p:pic>
      <p:sp>
        <p:nvSpPr>
          <p:cNvPr id="11" name="Espace réservé de la date 6"/>
          <p:cNvSpPr>
            <a:spLocks noGrp="1"/>
          </p:cNvSpPr>
          <p:nvPr>
            <p:ph type="dt" sz="half" idx="10"/>
          </p:nvPr>
        </p:nvSpPr>
        <p:spPr>
          <a:xfrm>
            <a:off x="7614000" y="4783500"/>
            <a:ext cx="1170000" cy="360000"/>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fr-FR" sz="750" b="1" kern="1200" cap="all" dirty="0" smtClean="0">
                <a:solidFill>
                  <a:srgbClr val="000000"/>
                </a:solidFill>
                <a:latin typeface="Arial"/>
                <a:ea typeface="+mn-ea"/>
                <a:cs typeface="+mn-cs"/>
              </a:rPr>
              <a:t>3 février 2022</a:t>
            </a:r>
            <a:endParaRPr kumimoji="0" lang="fr-FR" sz="750" b="1" i="0" u="none" strike="noStrike" kern="1200" cap="all" spc="0" normalizeH="0" baseline="0" noProof="0" dirty="0">
              <a:ln>
                <a:noFill/>
              </a:ln>
              <a:solidFill>
                <a:srgbClr val="000000"/>
              </a:solidFill>
              <a:effectLst/>
              <a:uLnTx/>
              <a:uFillTx/>
              <a:latin typeface="Arial"/>
              <a:ea typeface="+mn-ea"/>
              <a:cs typeface="+mn-cs"/>
            </a:endParaRPr>
          </a:p>
        </p:txBody>
      </p:sp>
    </p:spTree>
    <p:extLst>
      <p:ext uri="{BB962C8B-B14F-4D97-AF65-F5344CB8AC3E}">
        <p14:creationId xmlns:p14="http://schemas.microsoft.com/office/powerpoint/2010/main" val="296572968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re 5"/>
          <p:cNvSpPr>
            <a:spLocks noGrp="1"/>
          </p:cNvSpPr>
          <p:nvPr>
            <p:ph type="title"/>
          </p:nvPr>
        </p:nvSpPr>
        <p:spPr>
          <a:xfrm>
            <a:off x="107504" y="738000"/>
            <a:ext cx="8928992" cy="4046400"/>
          </a:xfrm>
        </p:spPr>
        <p:txBody>
          <a:bodyPr/>
          <a:lstStyle/>
          <a:p>
            <a:pPr marL="0" indent="0">
              <a:buNone/>
            </a:pPr>
            <a:r>
              <a:rPr lang="fr-FR" sz="1400" b="0" dirty="0"/>
              <a:t/>
            </a:r>
            <a:br>
              <a:rPr lang="fr-FR" sz="1400" b="0" dirty="0"/>
            </a:br>
            <a:r>
              <a:rPr lang="fr-FR" sz="1400" b="0" dirty="0"/>
              <a:t/>
            </a:r>
            <a:br>
              <a:rPr lang="fr-FR" sz="1400" b="0" dirty="0"/>
            </a:br>
            <a:endParaRPr lang="fr-FR" sz="1400" dirty="0"/>
          </a:p>
        </p:txBody>
      </p:sp>
      <p:sp>
        <p:nvSpPr>
          <p:cNvPr id="8" name="Espace réservé du pied de page 7"/>
          <p:cNvSpPr>
            <a:spLocks noGrp="1"/>
          </p:cNvSpPr>
          <p:nvPr>
            <p:ph type="ftr" sz="quarter" idx="11"/>
          </p:nvPr>
        </p:nvSpPr>
        <p:spPr>
          <a:xfrm>
            <a:off x="360000" y="4783500"/>
            <a:ext cx="5904000" cy="360000"/>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750" b="1" i="0" u="none" strike="noStrike" kern="1200" cap="none" spc="0" normalizeH="0" baseline="0" noProof="0" dirty="0">
                <a:ln>
                  <a:noFill/>
                </a:ln>
                <a:solidFill>
                  <a:srgbClr val="000000"/>
                </a:solidFill>
                <a:effectLst/>
                <a:uLnTx/>
                <a:uFillTx/>
                <a:latin typeface="Arial"/>
                <a:ea typeface="+mn-ea"/>
                <a:cs typeface="+mn-cs"/>
              </a:rPr>
              <a:t>Direction générale de l’enseignement scolaire – Bureau de la formation des personnels enseignants et d’éducation</a:t>
            </a:r>
          </a:p>
        </p:txBody>
      </p:sp>
      <p:sp>
        <p:nvSpPr>
          <p:cNvPr id="15" name="Espace réservé du texte 3">
            <a:extLst>
              <a:ext uri="{FF2B5EF4-FFF2-40B4-BE49-F238E27FC236}">
                <a16:creationId xmlns:a16="http://schemas.microsoft.com/office/drawing/2014/main" id="{0ADDBF4A-1BB5-42AD-B69A-5FC425CAD40B}"/>
              </a:ext>
            </a:extLst>
          </p:cNvPr>
          <p:cNvSpPr txBox="1">
            <a:spLocks/>
          </p:cNvSpPr>
          <p:nvPr/>
        </p:nvSpPr>
        <p:spPr bwMode="gray">
          <a:xfrm>
            <a:off x="1259632" y="180000"/>
            <a:ext cx="7416824" cy="1305824"/>
          </a:xfrm>
          <a:prstGeom prst="rect">
            <a:avLst/>
          </a:prstGeom>
        </p:spPr>
        <p:txBody>
          <a:bodyPr vert="horz" lIns="0" tIns="0" rIns="0" bIns="0" rtlCol="0" anchor="t" anchorCtr="0">
            <a:noAutofit/>
          </a:bodyPr>
          <a:lstStyle>
            <a:lvl1pPr marL="0" indent="0" algn="l" defTabSz="914400" rtl="0" eaLnBrk="1" latinLnBrk="0" hangingPunct="1">
              <a:lnSpc>
                <a:spcPct val="90000"/>
              </a:lnSpc>
              <a:spcBef>
                <a:spcPts val="0"/>
              </a:spcBef>
              <a:spcAft>
                <a:spcPts val="0"/>
              </a:spcAft>
              <a:buFont typeface="Arial" pitchFamily="34" charset="0"/>
              <a:buNone/>
              <a:defRPr sz="3250" b="1" kern="1200" cap="all" baseline="0">
                <a:solidFill>
                  <a:schemeClr val="tx1"/>
                </a:solidFill>
                <a:latin typeface="+mn-lt"/>
                <a:ea typeface="+mn-ea"/>
                <a:cs typeface="+mn-cs"/>
              </a:defRPr>
            </a:lvl1pPr>
            <a:lvl2pPr marL="0" indent="0" algn="l" defTabSz="914400" rtl="0" eaLnBrk="1" latinLnBrk="0" hangingPunct="1">
              <a:lnSpc>
                <a:spcPct val="100000"/>
              </a:lnSpc>
              <a:spcBef>
                <a:spcPts val="500"/>
              </a:spcBef>
              <a:spcAft>
                <a:spcPts val="0"/>
              </a:spcAft>
              <a:buFont typeface="Arial" pitchFamily="34" charset="0"/>
              <a:buNone/>
              <a:defRPr sz="1850" kern="1200">
                <a:solidFill>
                  <a:schemeClr val="tx1"/>
                </a:solidFill>
                <a:latin typeface="+mn-lt"/>
                <a:ea typeface="+mn-ea"/>
                <a:cs typeface="+mn-cs"/>
              </a:defRPr>
            </a:lvl2pPr>
            <a:lvl3pPr marL="432000" indent="-72000" algn="l" defTabSz="914400" rtl="0" eaLnBrk="1" latinLnBrk="0" hangingPunct="1">
              <a:lnSpc>
                <a:spcPct val="100000"/>
              </a:lnSpc>
              <a:spcBef>
                <a:spcPts val="100"/>
              </a:spcBef>
              <a:spcAft>
                <a:spcPts val="100"/>
              </a:spcAft>
              <a:buSzPct val="100000"/>
              <a:buFont typeface="Arial" pitchFamily="34" charset="0"/>
              <a:buChar char="•"/>
              <a:defRPr sz="850" kern="1200">
                <a:solidFill>
                  <a:schemeClr val="tx1"/>
                </a:solidFill>
                <a:latin typeface="+mn-lt"/>
                <a:ea typeface="+mn-ea"/>
                <a:cs typeface="+mn-cs"/>
              </a:defRPr>
            </a:lvl3pPr>
            <a:lvl4pPr marL="612000" indent="-72000" algn="l" defTabSz="914400" rtl="0" eaLnBrk="1" latinLnBrk="0" hangingPunct="1">
              <a:lnSpc>
                <a:spcPct val="100000"/>
              </a:lnSpc>
              <a:spcBef>
                <a:spcPts val="100"/>
              </a:spcBef>
              <a:spcAft>
                <a:spcPts val="100"/>
              </a:spcAft>
              <a:buSzPct val="100000"/>
              <a:buFont typeface="Arial" pitchFamily="34" charset="0"/>
              <a:buChar char="•"/>
              <a:defRPr sz="750" kern="1200">
                <a:solidFill>
                  <a:schemeClr val="tx1"/>
                </a:solidFill>
                <a:latin typeface="+mn-lt"/>
                <a:ea typeface="+mn-ea"/>
                <a:cs typeface="+mn-cs"/>
              </a:defRPr>
            </a:lvl4pPr>
            <a:lvl5pPr marL="828000" indent="-72000" algn="l" defTabSz="914400" rtl="0" eaLnBrk="1" latinLnBrk="0" hangingPunct="1">
              <a:lnSpc>
                <a:spcPct val="100000"/>
              </a:lnSpc>
              <a:spcBef>
                <a:spcPts val="100"/>
              </a:spcBef>
              <a:spcAft>
                <a:spcPts val="100"/>
              </a:spcAft>
              <a:buSzPct val="100000"/>
              <a:buFont typeface="Arial" pitchFamily="34" charset="0"/>
              <a:buChar char="•"/>
              <a:defRPr sz="7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ctr" defTabSz="914400" rtl="0" eaLnBrk="1" fontAlgn="auto" latinLnBrk="0" hangingPunct="1">
              <a:lnSpc>
                <a:spcPct val="90000"/>
              </a:lnSpc>
              <a:spcBef>
                <a:spcPts val="0"/>
              </a:spcBef>
              <a:spcAft>
                <a:spcPts val="600"/>
              </a:spcAft>
              <a:buClrTx/>
              <a:buSzTx/>
              <a:buFont typeface="Arial" pitchFamily="34" charset="0"/>
              <a:buNone/>
              <a:tabLst/>
              <a:defRPr/>
            </a:pPr>
            <a:r>
              <a:rPr kumimoji="0" lang="fr-FR" sz="3250" b="1" i="0" u="none" strike="noStrike" kern="1200" cap="none" spc="0" normalizeH="0" baseline="0" noProof="0" dirty="0">
                <a:ln w="1905"/>
                <a:gradFill>
                  <a:gsLst>
                    <a:gs pos="0">
                      <a:srgbClr val="49311F">
                        <a:shade val="20000"/>
                        <a:satMod val="200000"/>
                      </a:srgbClr>
                    </a:gs>
                    <a:gs pos="78000">
                      <a:srgbClr val="49311F">
                        <a:tint val="90000"/>
                        <a:shade val="89000"/>
                        <a:satMod val="220000"/>
                      </a:srgbClr>
                    </a:gs>
                    <a:gs pos="100000">
                      <a:srgbClr val="49311F">
                        <a:tint val="12000"/>
                        <a:satMod val="255000"/>
                      </a:srgbClr>
                    </a:gs>
                  </a:gsLst>
                  <a:lin ang="5400000"/>
                </a:gradFill>
                <a:effectLst>
                  <a:innerShdw blurRad="69850" dist="43180" dir="5400000">
                    <a:srgbClr val="000000">
                      <a:alpha val="65000"/>
                    </a:srgbClr>
                  </a:innerShdw>
                </a:effectLst>
                <a:uLnTx/>
                <a:uFillTx/>
                <a:latin typeface="Arial"/>
                <a:ea typeface="+mn-ea"/>
                <a:cs typeface="+mn-cs"/>
              </a:rPr>
              <a:t>BTS MOS</a:t>
            </a:r>
          </a:p>
          <a:p>
            <a:pPr marL="0" marR="0" lvl="0" indent="0" algn="ctr" defTabSz="914400" rtl="0" eaLnBrk="1" fontAlgn="auto" latinLnBrk="0" hangingPunct="1">
              <a:lnSpc>
                <a:spcPct val="90000"/>
              </a:lnSpc>
              <a:spcBef>
                <a:spcPts val="0"/>
              </a:spcBef>
              <a:spcAft>
                <a:spcPts val="600"/>
              </a:spcAft>
              <a:buClrTx/>
              <a:buSzTx/>
              <a:buFont typeface="Arial" pitchFamily="34" charset="0"/>
              <a:buNone/>
              <a:tabLst/>
              <a:defRPr/>
            </a:pPr>
            <a:r>
              <a:rPr kumimoji="0" lang="fr-FR" sz="2800" b="1" i="0" u="none" strike="noStrike" kern="1200" cap="none" spc="0" normalizeH="0" baseline="0" noProof="0" dirty="0">
                <a:ln w="1905"/>
                <a:gradFill>
                  <a:gsLst>
                    <a:gs pos="0">
                      <a:srgbClr val="49311F">
                        <a:shade val="20000"/>
                        <a:satMod val="200000"/>
                      </a:srgbClr>
                    </a:gs>
                    <a:gs pos="78000">
                      <a:srgbClr val="49311F">
                        <a:tint val="90000"/>
                        <a:shade val="89000"/>
                        <a:satMod val="220000"/>
                      </a:srgbClr>
                    </a:gs>
                    <a:gs pos="100000">
                      <a:srgbClr val="49311F">
                        <a:tint val="12000"/>
                        <a:satMod val="255000"/>
                      </a:srgbClr>
                    </a:gs>
                  </a:gsLst>
                  <a:lin ang="5400000"/>
                </a:gradFill>
                <a:effectLst>
                  <a:innerShdw blurRad="69850" dist="43180" dir="5400000">
                    <a:srgbClr val="000000">
                      <a:alpha val="65000"/>
                    </a:srgbClr>
                  </a:innerShdw>
                </a:effectLst>
                <a:uLnTx/>
                <a:uFillTx/>
                <a:latin typeface="Arial"/>
                <a:ea typeface="+mn-ea"/>
                <a:cs typeface="+mn-cs"/>
              </a:rPr>
              <a:t>Management Opérationnel de la Sécurité</a:t>
            </a:r>
          </a:p>
        </p:txBody>
      </p:sp>
      <p:sp>
        <p:nvSpPr>
          <p:cNvPr id="10" name="ZoneTexte 9">
            <a:extLst>
              <a:ext uri="{FF2B5EF4-FFF2-40B4-BE49-F238E27FC236}">
                <a16:creationId xmlns:a16="http://schemas.microsoft.com/office/drawing/2014/main" id="{E6579514-EB61-4910-A2F9-6583D936141A}"/>
              </a:ext>
            </a:extLst>
          </p:cNvPr>
          <p:cNvSpPr txBox="1"/>
          <p:nvPr/>
        </p:nvSpPr>
        <p:spPr>
          <a:xfrm>
            <a:off x="138824" y="1111376"/>
            <a:ext cx="2092916" cy="369332"/>
          </a:xfrm>
          <a:prstGeom prst="rect">
            <a:avLst/>
          </a:prstGeom>
          <a:solidFill>
            <a:schemeClr val="accent1">
              <a:lumMod val="25000"/>
              <a:lumOff val="75000"/>
            </a:schemeClr>
          </a:solidFill>
          <a:ln>
            <a:solidFill>
              <a:schemeClr val="accent1">
                <a:hueOff val="0"/>
                <a:satOff val="0"/>
                <a:lumOff val="0"/>
              </a:schemeClr>
            </a:solidFill>
          </a:ln>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800" b="0" i="0" u="none" strike="noStrike" kern="1200" cap="none" spc="0" normalizeH="0" baseline="0" noProof="0" dirty="0">
                <a:ln>
                  <a:noFill/>
                </a:ln>
                <a:solidFill>
                  <a:srgbClr val="000000"/>
                </a:solidFill>
                <a:effectLst/>
                <a:uLnTx/>
                <a:uFillTx/>
                <a:latin typeface="Arial"/>
                <a:ea typeface="+mn-ea"/>
                <a:cs typeface="+mn-cs"/>
              </a:rPr>
              <a:t>Grille d’évaluation</a:t>
            </a:r>
          </a:p>
        </p:txBody>
      </p:sp>
      <p:sp>
        <p:nvSpPr>
          <p:cNvPr id="5" name="ZoneTexte 4">
            <a:extLst>
              <a:ext uri="{FF2B5EF4-FFF2-40B4-BE49-F238E27FC236}">
                <a16:creationId xmlns:a16="http://schemas.microsoft.com/office/drawing/2014/main" id="{77E05448-1E15-49EF-81EA-71FF6C923763}"/>
              </a:ext>
            </a:extLst>
          </p:cNvPr>
          <p:cNvSpPr txBox="1"/>
          <p:nvPr/>
        </p:nvSpPr>
        <p:spPr>
          <a:xfrm>
            <a:off x="611560" y="1777098"/>
            <a:ext cx="1620180" cy="523220"/>
          </a:xfrm>
          <a:prstGeom prst="rect">
            <a:avLst/>
          </a:prstGeom>
          <a:solidFill>
            <a:schemeClr val="accent1">
              <a:lumMod val="90000"/>
              <a:lumOff val="10000"/>
            </a:schemeClr>
          </a:solid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400" b="0" i="0" u="none" strike="noStrike" kern="1200" cap="none" spc="0" normalizeH="0" baseline="0" noProof="0" dirty="0">
                <a:ln>
                  <a:noFill/>
                </a:ln>
                <a:solidFill>
                  <a:srgbClr val="FFFFFF"/>
                </a:solidFill>
                <a:effectLst/>
                <a:uLnTx/>
                <a:uFillTx/>
                <a:latin typeface="Arial"/>
                <a:ea typeface="+mn-ea"/>
                <a:cs typeface="+mn-cs"/>
              </a:rPr>
              <a:t>Annexe 18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400" b="0" i="0" u="none" strike="noStrike" kern="1200" cap="none" spc="0" normalizeH="0" baseline="0" noProof="0" dirty="0">
                <a:ln>
                  <a:noFill/>
                </a:ln>
                <a:solidFill>
                  <a:srgbClr val="FFFFFF"/>
                </a:solidFill>
                <a:effectLst/>
                <a:uLnTx/>
                <a:uFillTx/>
                <a:latin typeface="Arial"/>
                <a:ea typeface="+mn-ea"/>
                <a:cs typeface="+mn-cs"/>
              </a:rPr>
              <a:t>circulaire examen</a:t>
            </a:r>
          </a:p>
        </p:txBody>
      </p:sp>
      <p:sp>
        <p:nvSpPr>
          <p:cNvPr id="7" name="Flèche : droite 6">
            <a:extLst>
              <a:ext uri="{FF2B5EF4-FFF2-40B4-BE49-F238E27FC236}">
                <a16:creationId xmlns:a16="http://schemas.microsoft.com/office/drawing/2014/main" id="{5B949E8C-6912-45A4-B45E-8515480D6D24}"/>
              </a:ext>
            </a:extLst>
          </p:cNvPr>
          <p:cNvSpPr/>
          <p:nvPr/>
        </p:nvSpPr>
        <p:spPr>
          <a:xfrm>
            <a:off x="107504" y="1854084"/>
            <a:ext cx="432048" cy="3600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FFFFFF"/>
              </a:solidFill>
              <a:effectLst/>
              <a:uLnTx/>
              <a:uFillTx/>
              <a:latin typeface="Arial"/>
              <a:ea typeface="+mn-ea"/>
              <a:cs typeface="+mn-cs"/>
            </a:endParaRPr>
          </a:p>
        </p:txBody>
      </p:sp>
      <p:pic>
        <p:nvPicPr>
          <p:cNvPr id="3" name="Image 2">
            <a:extLst>
              <a:ext uri="{FF2B5EF4-FFF2-40B4-BE49-F238E27FC236}">
                <a16:creationId xmlns:a16="http://schemas.microsoft.com/office/drawing/2014/main" id="{07173060-7133-444E-9168-55E511F2098F}"/>
              </a:ext>
            </a:extLst>
          </p:cNvPr>
          <p:cNvPicPr>
            <a:picLocks noChangeAspect="1"/>
          </p:cNvPicPr>
          <p:nvPr/>
        </p:nvPicPr>
        <p:blipFill rotWithShape="1">
          <a:blip r:embed="rId3"/>
          <a:srcRect b="39299"/>
          <a:stretch/>
        </p:blipFill>
        <p:spPr>
          <a:xfrm>
            <a:off x="360000" y="2571751"/>
            <a:ext cx="3531667" cy="523220"/>
          </a:xfrm>
          <a:prstGeom prst="rect">
            <a:avLst/>
          </a:prstGeom>
        </p:spPr>
      </p:pic>
      <p:pic>
        <p:nvPicPr>
          <p:cNvPr id="13" name="Image 12">
            <a:extLst>
              <a:ext uri="{FF2B5EF4-FFF2-40B4-BE49-F238E27FC236}">
                <a16:creationId xmlns:a16="http://schemas.microsoft.com/office/drawing/2014/main" id="{4A0D9B79-0C66-477B-A813-A15341F2C123}"/>
              </a:ext>
            </a:extLst>
          </p:cNvPr>
          <p:cNvPicPr>
            <a:picLocks noChangeAspect="1"/>
          </p:cNvPicPr>
          <p:nvPr/>
        </p:nvPicPr>
        <p:blipFill>
          <a:blip r:embed="rId4"/>
          <a:stretch>
            <a:fillRect/>
          </a:stretch>
        </p:blipFill>
        <p:spPr>
          <a:xfrm>
            <a:off x="4172807" y="1114941"/>
            <a:ext cx="3351095" cy="2932977"/>
          </a:xfrm>
          <a:prstGeom prst="rect">
            <a:avLst/>
          </a:prstGeom>
        </p:spPr>
      </p:pic>
      <p:pic>
        <p:nvPicPr>
          <p:cNvPr id="17" name="Image 16">
            <a:extLst>
              <a:ext uri="{FF2B5EF4-FFF2-40B4-BE49-F238E27FC236}">
                <a16:creationId xmlns:a16="http://schemas.microsoft.com/office/drawing/2014/main" id="{85093060-FF87-4E24-8E3C-096DDA92EC16}"/>
              </a:ext>
            </a:extLst>
          </p:cNvPr>
          <p:cNvPicPr>
            <a:picLocks noChangeAspect="1"/>
          </p:cNvPicPr>
          <p:nvPr/>
        </p:nvPicPr>
        <p:blipFill>
          <a:blip r:embed="rId5"/>
          <a:stretch>
            <a:fillRect/>
          </a:stretch>
        </p:blipFill>
        <p:spPr>
          <a:xfrm>
            <a:off x="4172807" y="4150233"/>
            <a:ext cx="3351095" cy="520737"/>
          </a:xfrm>
          <a:prstGeom prst="rect">
            <a:avLst/>
          </a:prstGeom>
        </p:spPr>
      </p:pic>
      <p:pic>
        <p:nvPicPr>
          <p:cNvPr id="21" name="Image 20">
            <a:extLst>
              <a:ext uri="{FF2B5EF4-FFF2-40B4-BE49-F238E27FC236}">
                <a16:creationId xmlns:a16="http://schemas.microsoft.com/office/drawing/2014/main" id="{9E2887D5-609D-44F5-80C0-B011804B0EBA}"/>
              </a:ext>
            </a:extLst>
          </p:cNvPr>
          <p:cNvPicPr>
            <a:picLocks noChangeAspect="1"/>
          </p:cNvPicPr>
          <p:nvPr/>
        </p:nvPicPr>
        <p:blipFill>
          <a:blip r:embed="rId6"/>
          <a:stretch>
            <a:fillRect/>
          </a:stretch>
        </p:blipFill>
        <p:spPr>
          <a:xfrm>
            <a:off x="772897" y="3093819"/>
            <a:ext cx="2574967" cy="239026"/>
          </a:xfrm>
          <a:prstGeom prst="rect">
            <a:avLst/>
          </a:prstGeom>
        </p:spPr>
      </p:pic>
      <p:pic>
        <p:nvPicPr>
          <p:cNvPr id="23" name="Image 22">
            <a:extLst>
              <a:ext uri="{FF2B5EF4-FFF2-40B4-BE49-F238E27FC236}">
                <a16:creationId xmlns:a16="http://schemas.microsoft.com/office/drawing/2014/main" id="{DD5659F0-0D58-4329-896D-3C5E3CADD836}"/>
              </a:ext>
            </a:extLst>
          </p:cNvPr>
          <p:cNvPicPr>
            <a:picLocks noChangeAspect="1"/>
          </p:cNvPicPr>
          <p:nvPr/>
        </p:nvPicPr>
        <p:blipFill>
          <a:blip r:embed="rId7"/>
          <a:stretch>
            <a:fillRect/>
          </a:stretch>
        </p:blipFill>
        <p:spPr>
          <a:xfrm>
            <a:off x="1176848" y="3350943"/>
            <a:ext cx="1710871" cy="203390"/>
          </a:xfrm>
          <a:prstGeom prst="rect">
            <a:avLst/>
          </a:prstGeom>
        </p:spPr>
      </p:pic>
      <p:sp>
        <p:nvSpPr>
          <p:cNvPr id="24" name="ZoneTexte 23">
            <a:extLst>
              <a:ext uri="{FF2B5EF4-FFF2-40B4-BE49-F238E27FC236}">
                <a16:creationId xmlns:a16="http://schemas.microsoft.com/office/drawing/2014/main" id="{B12E385F-09F9-493B-AA56-F18C1F7E9B79}"/>
              </a:ext>
            </a:extLst>
          </p:cNvPr>
          <p:cNvSpPr txBox="1"/>
          <p:nvPr/>
        </p:nvSpPr>
        <p:spPr>
          <a:xfrm>
            <a:off x="0" y="3708958"/>
            <a:ext cx="4024014" cy="646331"/>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800" b="0" i="0" u="none" strike="noStrike" kern="1200" cap="none" spc="0" normalizeH="0" baseline="0" noProof="0" dirty="0">
                <a:ln>
                  <a:noFill/>
                </a:ln>
                <a:solidFill>
                  <a:srgbClr val="E1000F"/>
                </a:solidFill>
                <a:effectLst/>
                <a:uLnTx/>
                <a:uFillTx/>
                <a:latin typeface="Arial"/>
                <a:ea typeface="+mn-ea"/>
                <a:cs typeface="+mn-cs"/>
              </a:rPr>
              <a:t>À </a:t>
            </a:r>
            <a:r>
              <a:rPr lang="fr-FR" sz="1800" kern="1200" dirty="0" smtClean="0">
                <a:solidFill>
                  <a:srgbClr val="E1000F"/>
                </a:solidFill>
                <a:ea typeface="+mn-ea"/>
                <a:cs typeface="+mn-cs"/>
              </a:rPr>
              <a:t>renseigner</a:t>
            </a:r>
            <a:r>
              <a:rPr kumimoji="0" lang="fr-FR" sz="1800" b="0" i="0" u="none" strike="noStrike" kern="1200" cap="none" spc="0" normalizeH="0" baseline="0" noProof="0" dirty="0" smtClean="0">
                <a:ln>
                  <a:noFill/>
                </a:ln>
                <a:solidFill>
                  <a:srgbClr val="E1000F"/>
                </a:solidFill>
                <a:effectLst/>
                <a:uLnTx/>
                <a:uFillTx/>
                <a:latin typeface="Arial"/>
                <a:ea typeface="+mn-ea"/>
                <a:cs typeface="+mn-cs"/>
              </a:rPr>
              <a:t> </a:t>
            </a:r>
            <a:r>
              <a:rPr kumimoji="0" lang="fr-FR" sz="1800" b="0" i="0" u="none" strike="noStrike" kern="1200" cap="none" spc="0" normalizeH="0" baseline="0" noProof="0" dirty="0">
                <a:ln>
                  <a:noFill/>
                </a:ln>
                <a:solidFill>
                  <a:srgbClr val="E1000F"/>
                </a:solidFill>
                <a:effectLst/>
                <a:uLnTx/>
                <a:uFillTx/>
                <a:latin typeface="Arial"/>
                <a:ea typeface="+mn-ea"/>
                <a:cs typeface="+mn-cs"/>
              </a:rPr>
              <a:t>par la commission d’interrogation pour chaque candidat</a:t>
            </a:r>
          </a:p>
        </p:txBody>
      </p:sp>
      <p:sp>
        <p:nvSpPr>
          <p:cNvPr id="22" name="ZoneTexte 21">
            <a:extLst>
              <a:ext uri="{FF2B5EF4-FFF2-40B4-BE49-F238E27FC236}">
                <a16:creationId xmlns:a16="http://schemas.microsoft.com/office/drawing/2014/main" id="{A710B2F8-3BDD-44E7-965F-F52B1220992B}"/>
              </a:ext>
            </a:extLst>
          </p:cNvPr>
          <p:cNvSpPr txBox="1"/>
          <p:nvPr/>
        </p:nvSpPr>
        <p:spPr>
          <a:xfrm>
            <a:off x="7238045" y="1930986"/>
            <a:ext cx="277256"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800" b="0" i="0" u="none" strike="noStrike" kern="1200" cap="none" spc="0" normalizeH="0" baseline="0" noProof="0" dirty="0">
                <a:ln>
                  <a:noFill/>
                </a:ln>
                <a:solidFill>
                  <a:srgbClr val="00B050"/>
                </a:solidFill>
                <a:effectLst/>
                <a:uLnTx/>
                <a:uFillTx/>
                <a:latin typeface="Arial"/>
                <a:ea typeface="+mn-ea"/>
                <a:cs typeface="+mn-cs"/>
              </a:rPr>
              <a:t>X</a:t>
            </a:r>
          </a:p>
        </p:txBody>
      </p:sp>
      <p:sp>
        <p:nvSpPr>
          <p:cNvPr id="25" name="ZoneTexte 24">
            <a:extLst>
              <a:ext uri="{FF2B5EF4-FFF2-40B4-BE49-F238E27FC236}">
                <a16:creationId xmlns:a16="http://schemas.microsoft.com/office/drawing/2014/main" id="{4F233C79-C541-4DC1-B635-B9A68F27018E}"/>
              </a:ext>
            </a:extLst>
          </p:cNvPr>
          <p:cNvSpPr txBox="1"/>
          <p:nvPr/>
        </p:nvSpPr>
        <p:spPr>
          <a:xfrm>
            <a:off x="6971864" y="2045982"/>
            <a:ext cx="165012"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800" b="0" i="0" u="none" strike="noStrike" kern="1200" cap="none" spc="0" normalizeH="0" baseline="0" noProof="0" dirty="0">
                <a:ln>
                  <a:noFill/>
                </a:ln>
                <a:solidFill>
                  <a:srgbClr val="00B050"/>
                </a:solidFill>
                <a:effectLst/>
                <a:uLnTx/>
                <a:uFillTx/>
                <a:latin typeface="Arial"/>
                <a:ea typeface="+mn-ea"/>
                <a:cs typeface="+mn-cs"/>
              </a:rPr>
              <a:t>X</a:t>
            </a:r>
          </a:p>
        </p:txBody>
      </p:sp>
      <p:sp>
        <p:nvSpPr>
          <p:cNvPr id="26" name="ZoneTexte 25">
            <a:extLst>
              <a:ext uri="{FF2B5EF4-FFF2-40B4-BE49-F238E27FC236}">
                <a16:creationId xmlns:a16="http://schemas.microsoft.com/office/drawing/2014/main" id="{18E5C7D5-8695-43DE-9114-A8C408A83899}"/>
              </a:ext>
            </a:extLst>
          </p:cNvPr>
          <p:cNvSpPr txBox="1"/>
          <p:nvPr/>
        </p:nvSpPr>
        <p:spPr>
          <a:xfrm>
            <a:off x="7191761" y="2230648"/>
            <a:ext cx="277256"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800" b="0" i="0" u="none" strike="noStrike" kern="1200" cap="none" spc="0" normalizeH="0" baseline="0" noProof="0" dirty="0">
                <a:ln>
                  <a:noFill/>
                </a:ln>
                <a:solidFill>
                  <a:srgbClr val="00B050"/>
                </a:solidFill>
                <a:effectLst/>
                <a:uLnTx/>
                <a:uFillTx/>
                <a:latin typeface="Arial"/>
                <a:ea typeface="+mn-ea"/>
                <a:cs typeface="+mn-cs"/>
              </a:rPr>
              <a:t>X</a:t>
            </a:r>
          </a:p>
        </p:txBody>
      </p:sp>
      <p:sp>
        <p:nvSpPr>
          <p:cNvPr id="27" name="ZoneTexte 26">
            <a:extLst>
              <a:ext uri="{FF2B5EF4-FFF2-40B4-BE49-F238E27FC236}">
                <a16:creationId xmlns:a16="http://schemas.microsoft.com/office/drawing/2014/main" id="{2F756A03-9738-41D7-BF58-DA1DB2163BF4}"/>
              </a:ext>
            </a:extLst>
          </p:cNvPr>
          <p:cNvSpPr txBox="1"/>
          <p:nvPr/>
        </p:nvSpPr>
        <p:spPr>
          <a:xfrm>
            <a:off x="6967892" y="2432267"/>
            <a:ext cx="277256"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800" b="0" i="0" u="none" strike="noStrike" kern="1200" cap="none" spc="0" normalizeH="0" baseline="0" noProof="0" dirty="0">
                <a:ln>
                  <a:noFill/>
                </a:ln>
                <a:solidFill>
                  <a:srgbClr val="00B050"/>
                </a:solidFill>
                <a:effectLst/>
                <a:uLnTx/>
                <a:uFillTx/>
                <a:latin typeface="Arial"/>
                <a:ea typeface="+mn-ea"/>
                <a:cs typeface="+mn-cs"/>
              </a:rPr>
              <a:t>X</a:t>
            </a:r>
          </a:p>
        </p:txBody>
      </p:sp>
      <p:sp>
        <p:nvSpPr>
          <p:cNvPr id="28" name="ZoneTexte 27">
            <a:extLst>
              <a:ext uri="{FF2B5EF4-FFF2-40B4-BE49-F238E27FC236}">
                <a16:creationId xmlns:a16="http://schemas.microsoft.com/office/drawing/2014/main" id="{42B0CCDF-D7BF-4649-A423-9237F1B0A7F5}"/>
              </a:ext>
            </a:extLst>
          </p:cNvPr>
          <p:cNvSpPr txBox="1"/>
          <p:nvPr/>
        </p:nvSpPr>
        <p:spPr>
          <a:xfrm>
            <a:off x="6682633" y="2833361"/>
            <a:ext cx="277256"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800" b="0" i="0" u="none" strike="noStrike" kern="1200" cap="none" spc="0" normalizeH="0" baseline="0" noProof="0" dirty="0">
                <a:ln>
                  <a:noFill/>
                </a:ln>
                <a:solidFill>
                  <a:srgbClr val="00B050"/>
                </a:solidFill>
                <a:effectLst/>
                <a:uLnTx/>
                <a:uFillTx/>
                <a:latin typeface="Arial"/>
                <a:ea typeface="+mn-ea"/>
                <a:cs typeface="+mn-cs"/>
              </a:rPr>
              <a:t>X</a:t>
            </a:r>
          </a:p>
        </p:txBody>
      </p:sp>
      <p:sp>
        <p:nvSpPr>
          <p:cNvPr id="29" name="ZoneTexte 28">
            <a:extLst>
              <a:ext uri="{FF2B5EF4-FFF2-40B4-BE49-F238E27FC236}">
                <a16:creationId xmlns:a16="http://schemas.microsoft.com/office/drawing/2014/main" id="{0D197B13-D953-4911-BC2F-D0572CF6ADA2}"/>
              </a:ext>
            </a:extLst>
          </p:cNvPr>
          <p:cNvSpPr txBox="1"/>
          <p:nvPr/>
        </p:nvSpPr>
        <p:spPr>
          <a:xfrm>
            <a:off x="6939000" y="2633886"/>
            <a:ext cx="277256"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800" b="0" i="0" u="none" strike="noStrike" kern="1200" cap="none" spc="0" normalizeH="0" baseline="0" noProof="0" dirty="0">
                <a:ln>
                  <a:noFill/>
                </a:ln>
                <a:solidFill>
                  <a:srgbClr val="00B050"/>
                </a:solidFill>
                <a:effectLst/>
                <a:uLnTx/>
                <a:uFillTx/>
                <a:latin typeface="Arial"/>
                <a:ea typeface="+mn-ea"/>
                <a:cs typeface="+mn-cs"/>
              </a:rPr>
              <a:t>X</a:t>
            </a:r>
          </a:p>
        </p:txBody>
      </p:sp>
      <p:pic>
        <p:nvPicPr>
          <p:cNvPr id="30" name="Image 29">
            <a:extLst>
              <a:ext uri="{FF2B5EF4-FFF2-40B4-BE49-F238E27FC236}">
                <a16:creationId xmlns:a16="http://schemas.microsoft.com/office/drawing/2014/main" id="{7678673F-9DBF-4E5A-9E57-56ECA0A15B1A}"/>
              </a:ext>
            </a:extLst>
          </p:cNvPr>
          <p:cNvPicPr>
            <a:picLocks noChangeAspect="1"/>
          </p:cNvPicPr>
          <p:nvPr/>
        </p:nvPicPr>
        <p:blipFill>
          <a:blip r:embed="rId8"/>
          <a:stretch>
            <a:fillRect/>
          </a:stretch>
        </p:blipFill>
        <p:spPr>
          <a:xfrm>
            <a:off x="6264001" y="-34819"/>
            <a:ext cx="3204543" cy="493819"/>
          </a:xfrm>
          <a:prstGeom prst="rect">
            <a:avLst/>
          </a:prstGeom>
        </p:spPr>
      </p:pic>
      <p:sp>
        <p:nvSpPr>
          <p:cNvPr id="31" name="Espace réservé de la date 6"/>
          <p:cNvSpPr>
            <a:spLocks noGrp="1"/>
          </p:cNvSpPr>
          <p:nvPr>
            <p:ph type="dt" sz="half" idx="10"/>
          </p:nvPr>
        </p:nvSpPr>
        <p:spPr>
          <a:xfrm>
            <a:off x="7614000" y="4783500"/>
            <a:ext cx="1170000" cy="360000"/>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fr-FR" sz="750" b="1" kern="1200" cap="all" dirty="0" smtClean="0">
                <a:solidFill>
                  <a:srgbClr val="000000"/>
                </a:solidFill>
                <a:latin typeface="Arial"/>
                <a:ea typeface="+mn-ea"/>
                <a:cs typeface="+mn-cs"/>
              </a:rPr>
              <a:t>3 février 2022</a:t>
            </a:r>
            <a:endParaRPr kumimoji="0" lang="fr-FR" sz="750" b="1" i="0" u="none" strike="noStrike" kern="1200" cap="all" spc="0" normalizeH="0" baseline="0" noProof="0" dirty="0">
              <a:ln>
                <a:noFill/>
              </a:ln>
              <a:solidFill>
                <a:srgbClr val="000000"/>
              </a:solidFill>
              <a:effectLst/>
              <a:uLnTx/>
              <a:uFillTx/>
              <a:latin typeface="Arial"/>
              <a:ea typeface="+mn-ea"/>
              <a:cs typeface="+mn-cs"/>
            </a:endParaRPr>
          </a:p>
        </p:txBody>
      </p:sp>
    </p:spTree>
    <p:extLst>
      <p:ext uri="{BB962C8B-B14F-4D97-AF65-F5344CB8AC3E}">
        <p14:creationId xmlns:p14="http://schemas.microsoft.com/office/powerpoint/2010/main" val="27704840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FR"/>
          </a:p>
        </p:txBody>
      </p:sp>
      <p:sp>
        <p:nvSpPr>
          <p:cNvPr id="3" name="Espace réservé du pied de page 2"/>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750" b="1" i="0" u="none" strike="noStrike" kern="1200" cap="none" spc="0" normalizeH="0" baseline="0" noProof="0" dirty="0">
                <a:ln>
                  <a:noFill/>
                </a:ln>
                <a:solidFill>
                  <a:srgbClr val="000000"/>
                </a:solidFill>
                <a:effectLst/>
                <a:uLnTx/>
                <a:uFillTx/>
                <a:latin typeface="Arial"/>
                <a:ea typeface="+mn-ea"/>
                <a:cs typeface="+mn-cs"/>
              </a:rPr>
              <a:t>Direction générale de l’enseignement scolaire – Bureau de la formation des personnels enseignants et d’éducation (C1-2)</a:t>
            </a:r>
          </a:p>
        </p:txBody>
      </p:sp>
      <p:sp>
        <p:nvSpPr>
          <p:cNvPr id="4" name="Espace réservé du texte 3"/>
          <p:cNvSpPr>
            <a:spLocks noGrp="1"/>
          </p:cNvSpPr>
          <p:nvPr>
            <p:ph type="body" sz="quarter" idx="13"/>
          </p:nvPr>
        </p:nvSpPr>
        <p:spPr/>
        <p:txBody>
          <a:bodyPr/>
          <a:lstStyle/>
          <a:p>
            <a:r>
              <a:rPr lang="fr-FR" cap="none"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Questions diverses</a:t>
            </a:r>
          </a:p>
          <a:p>
            <a:endParaRPr lang="fr-FR" cap="none"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pic>
        <p:nvPicPr>
          <p:cNvPr id="4098" name="Picture 2" descr="bonhomme blanc point d’ interrogation | images gratuites ..."/>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788024" y="627534"/>
            <a:ext cx="3619500" cy="3619500"/>
          </a:xfrm>
          <a:prstGeom prst="rect">
            <a:avLst/>
          </a:prstGeom>
          <a:noFill/>
          <a:extLst>
            <a:ext uri="{909E8E84-426E-40DD-AFC4-6F175D3DCCD1}">
              <a14:hiddenFill xmlns:a14="http://schemas.microsoft.com/office/drawing/2010/main">
                <a:solidFill>
                  <a:srgbClr val="FFFFFF"/>
                </a:solidFill>
              </a14:hiddenFill>
            </a:ext>
          </a:extLst>
        </p:spPr>
      </p:pic>
      <p:sp>
        <p:nvSpPr>
          <p:cNvPr id="6" name="Espace réservé de la date 6"/>
          <p:cNvSpPr txBox="1">
            <a:spLocks/>
          </p:cNvSpPr>
          <p:nvPr/>
        </p:nvSpPr>
        <p:spPr>
          <a:xfrm>
            <a:off x="7614000" y="4783500"/>
            <a:ext cx="1170000" cy="360000"/>
          </a:xfrm>
          <a:prstGeom prst="rect">
            <a:avLst/>
          </a:prstGeom>
        </p:spPr>
        <p:txBody>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buClrTx/>
              <a:buFontTx/>
              <a:buNone/>
              <a:defRPr/>
            </a:pPr>
            <a:r>
              <a:rPr lang="fr-FR" sz="750" b="1" kern="1200" cap="all" smtClean="0">
                <a:ea typeface="+mn-ea"/>
                <a:cs typeface="+mn-cs"/>
              </a:rPr>
              <a:t>3 février 2022</a:t>
            </a:r>
            <a:endParaRPr lang="fr-FR" sz="750" b="1" kern="1200" cap="all" dirty="0">
              <a:ea typeface="+mn-ea"/>
              <a:cs typeface="+mn-cs"/>
            </a:endParaRPr>
          </a:p>
        </p:txBody>
      </p:sp>
    </p:spTree>
    <p:extLst>
      <p:ext uri="{BB962C8B-B14F-4D97-AF65-F5344CB8AC3E}">
        <p14:creationId xmlns:p14="http://schemas.microsoft.com/office/powerpoint/2010/main" val="10143394"/>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re 5"/>
          <p:cNvSpPr>
            <a:spLocks noGrp="1"/>
          </p:cNvSpPr>
          <p:nvPr>
            <p:ph type="title"/>
          </p:nvPr>
        </p:nvSpPr>
        <p:spPr>
          <a:xfrm>
            <a:off x="107504" y="738000"/>
            <a:ext cx="8928992" cy="4046400"/>
          </a:xfrm>
        </p:spPr>
        <p:txBody>
          <a:bodyPr/>
          <a:lstStyle/>
          <a:p>
            <a:pPr marL="0" indent="0">
              <a:buNone/>
            </a:pPr>
            <a:r>
              <a:rPr lang="fr-FR" sz="1400" b="0" dirty="0"/>
              <a:t/>
            </a:r>
            <a:br>
              <a:rPr lang="fr-FR" sz="1400" b="0" dirty="0"/>
            </a:br>
            <a:r>
              <a:rPr lang="fr-FR" sz="1400" b="0" dirty="0" smtClean="0"/>
              <a:t/>
            </a:r>
            <a:br>
              <a:rPr lang="fr-FR" sz="1400" b="0" dirty="0" smtClean="0"/>
            </a:br>
            <a:endParaRPr lang="fr-FR" sz="1400" dirty="0"/>
          </a:p>
        </p:txBody>
      </p:sp>
      <p:sp>
        <p:nvSpPr>
          <p:cNvPr id="11" name="Espace réservé du numéro de diapositive 10"/>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33122C9-A0B9-462F-8757-0847AD287B63}" type="slidenum">
              <a:rPr kumimoji="0" lang="fr-FR" sz="750" b="1" i="0" u="none" strike="noStrike" kern="1200" cap="none" spc="0" normalizeH="0" baseline="0" noProof="0" smtClean="0">
                <a:ln>
                  <a:noFill/>
                </a:ln>
                <a:solidFill>
                  <a:srgbClr val="000000"/>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26</a:t>
            </a:fld>
            <a:endParaRPr kumimoji="0" lang="fr-FR" sz="750" b="1" i="0" u="none" strike="noStrike" kern="1200" cap="none" spc="0" normalizeH="0" baseline="0" noProof="0" dirty="0">
              <a:ln>
                <a:noFill/>
              </a:ln>
              <a:solidFill>
                <a:srgbClr val="000000"/>
              </a:solidFill>
              <a:effectLst/>
              <a:uLnTx/>
              <a:uFillTx/>
              <a:latin typeface="Arial"/>
              <a:ea typeface="+mn-ea"/>
              <a:cs typeface="+mn-cs"/>
            </a:endParaRPr>
          </a:p>
        </p:txBody>
      </p:sp>
      <p:sp>
        <p:nvSpPr>
          <p:cNvPr id="8" name="Espace réservé du pied de page 7"/>
          <p:cNvSpPr>
            <a:spLocks noGrp="1"/>
          </p:cNvSpPr>
          <p:nvPr>
            <p:ph type="ftr" sz="quarter" idx="11"/>
          </p:nvPr>
        </p:nvSpPr>
        <p:spPr>
          <a:xfrm>
            <a:off x="360000" y="4783500"/>
            <a:ext cx="5904000" cy="360000"/>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750" b="1" i="0" u="none" strike="noStrike" kern="1200" cap="none" spc="0" normalizeH="0" baseline="0" noProof="0" dirty="0" smtClean="0">
                <a:ln>
                  <a:noFill/>
                </a:ln>
                <a:solidFill>
                  <a:srgbClr val="000000"/>
                </a:solidFill>
                <a:effectLst/>
                <a:uLnTx/>
                <a:uFillTx/>
                <a:latin typeface="Arial"/>
                <a:ea typeface="+mn-ea"/>
                <a:cs typeface="+mn-cs"/>
              </a:rPr>
              <a:t>Direction générale de l’enseignement scolaire – Bureau de la formation des personnels enseignants et d’éducation</a:t>
            </a:r>
            <a:endParaRPr kumimoji="0" lang="fr-FR" sz="750" b="1" i="0" u="none" strike="noStrike" kern="1200" cap="none" spc="0" normalizeH="0" baseline="0" noProof="0" dirty="0">
              <a:ln>
                <a:noFill/>
              </a:ln>
              <a:solidFill>
                <a:srgbClr val="000000"/>
              </a:solidFill>
              <a:effectLst/>
              <a:uLnTx/>
              <a:uFillTx/>
              <a:latin typeface="Arial"/>
              <a:ea typeface="+mn-ea"/>
              <a:cs typeface="+mn-cs"/>
            </a:endParaRPr>
          </a:p>
        </p:txBody>
      </p:sp>
      <p:sp>
        <p:nvSpPr>
          <p:cNvPr id="2" name="Rectangle 1"/>
          <p:cNvSpPr/>
          <p:nvPr/>
        </p:nvSpPr>
        <p:spPr>
          <a:xfrm>
            <a:off x="1771455" y="2846249"/>
            <a:ext cx="7086285" cy="954107"/>
          </a:xfrm>
          <a:prstGeom prst="rect">
            <a:avLst/>
          </a:prstGeom>
        </p:spPr>
        <p:txBody>
          <a:bodyPr wrap="square">
            <a:spAutoFit/>
          </a:bodyPr>
          <a:lstStyle/>
          <a:p>
            <a:r>
              <a:rPr lang="fr-FR" b="1" dirty="0"/>
              <a:t>Gilles </a:t>
            </a:r>
            <a:r>
              <a:rPr lang="fr-FR" b="1" dirty="0" err="1"/>
              <a:t>Ruchon</a:t>
            </a:r>
            <a:r>
              <a:rPr lang="fr-FR" b="1" dirty="0"/>
              <a:t>,</a:t>
            </a:r>
            <a:r>
              <a:rPr lang="fr-FR" dirty="0"/>
              <a:t> inspecteur éducation nationale ET-EG économie et gestion, académie de Grenoble</a:t>
            </a:r>
          </a:p>
          <a:p>
            <a:r>
              <a:rPr lang="fr-FR" b="1" dirty="0"/>
              <a:t>Magali </a:t>
            </a:r>
            <a:r>
              <a:rPr lang="fr-FR" b="1" dirty="0" err="1"/>
              <a:t>Tétard</a:t>
            </a:r>
            <a:r>
              <a:rPr lang="fr-FR" b="1" dirty="0"/>
              <a:t>,</a:t>
            </a:r>
            <a:r>
              <a:rPr lang="fr-FR" dirty="0"/>
              <a:t> lycée Gérard de Nerval - Soissons, académie d’Amiens</a:t>
            </a:r>
          </a:p>
          <a:p>
            <a:pPr marL="457200" lvl="0">
              <a:buSzPts val="1100"/>
            </a:pPr>
            <a:endParaRPr lang="fr-FR" dirty="0" smtClean="0">
              <a:solidFill>
                <a:schemeClr val="tx1"/>
              </a:solidFill>
              <a:latin typeface="Calibri"/>
              <a:ea typeface="Calibri"/>
              <a:cs typeface="Calibri"/>
              <a:sym typeface="Calibri"/>
            </a:endParaRPr>
          </a:p>
        </p:txBody>
      </p:sp>
      <p:sp>
        <p:nvSpPr>
          <p:cNvPr id="7" name="Google Shape;113;p15"/>
          <p:cNvSpPr txBox="1"/>
          <p:nvPr/>
        </p:nvSpPr>
        <p:spPr>
          <a:xfrm>
            <a:off x="1216362" y="1690900"/>
            <a:ext cx="6810619" cy="846044"/>
          </a:xfrm>
          <a:prstGeom prst="rect">
            <a:avLst/>
          </a:prstGeom>
          <a:noFill/>
          <a:ln>
            <a:noFill/>
          </a:ln>
        </p:spPr>
        <p:txBody>
          <a:bodyPr spcFirstLastPara="1" wrap="square" lIns="0" tIns="0" rIns="0" bIns="0" anchor="t" anchorCtr="0">
            <a:noAutofit/>
          </a:bodyPr>
          <a:lstStyle/>
          <a:p>
            <a:pPr lvl="0"/>
            <a:r>
              <a:rPr lang="fr-FR" sz="2000" b="1" dirty="0">
                <a:solidFill>
                  <a:srgbClr val="000066"/>
                </a:solidFill>
                <a:latin typeface="Arial" panose="020B0604020202020204" pitchFamily="34" charset="0"/>
                <a:cs typeface="Arial" panose="020B0604020202020204" pitchFamily="34" charset="0"/>
                <a:sym typeface="Calibri"/>
              </a:rPr>
              <a:t>La certification </a:t>
            </a:r>
            <a:r>
              <a:rPr lang="fr-FR" sz="2000" b="1" dirty="0" smtClean="0">
                <a:solidFill>
                  <a:srgbClr val="000066"/>
                </a:solidFill>
                <a:latin typeface="Arial" panose="020B0604020202020204" pitchFamily="34" charset="0"/>
                <a:cs typeface="Arial" panose="020B0604020202020204" pitchFamily="34" charset="0"/>
                <a:sym typeface="Calibri"/>
              </a:rPr>
              <a:t>du bloc </a:t>
            </a:r>
            <a:r>
              <a:rPr lang="fr-FR" sz="2000" b="1" dirty="0">
                <a:solidFill>
                  <a:srgbClr val="000066"/>
                </a:solidFill>
                <a:latin typeface="Arial" panose="020B0604020202020204" pitchFamily="34" charset="0"/>
                <a:cs typeface="Arial" panose="020B0604020202020204" pitchFamily="34" charset="0"/>
                <a:sym typeface="Calibri"/>
              </a:rPr>
              <a:t>de compétences </a:t>
            </a:r>
            <a:r>
              <a:rPr lang="fr-FR" sz="2000" b="1" dirty="0" smtClean="0">
                <a:solidFill>
                  <a:srgbClr val="000066"/>
                </a:solidFill>
                <a:latin typeface="Arial" panose="020B0604020202020204" pitchFamily="34" charset="0"/>
                <a:cs typeface="Arial" panose="020B0604020202020204" pitchFamily="34" charset="0"/>
                <a:sym typeface="Calibri"/>
              </a:rPr>
              <a:t>4</a:t>
            </a:r>
          </a:p>
          <a:p>
            <a:r>
              <a:rPr lang="fr-FR" dirty="0"/>
              <a:t>Retour sur les pratiques pour l’acquisition des compétences </a:t>
            </a:r>
          </a:p>
          <a:p>
            <a:r>
              <a:rPr lang="fr-FR" dirty="0"/>
              <a:t>L’épreuve E6 – Participation à la sécurité globale</a:t>
            </a:r>
            <a:endParaRPr lang="fr-FR" sz="2000" b="1" dirty="0">
              <a:solidFill>
                <a:srgbClr val="000066"/>
              </a:solidFill>
              <a:latin typeface="Arial" panose="020B0604020202020204" pitchFamily="34" charset="0"/>
              <a:cs typeface="Arial" panose="020B0604020202020204" pitchFamily="34" charset="0"/>
              <a:sym typeface="Calibri"/>
            </a:endParaRPr>
          </a:p>
        </p:txBody>
      </p:sp>
      <p:sp>
        <p:nvSpPr>
          <p:cNvPr id="9" name="Espace réservé de la date 6"/>
          <p:cNvSpPr>
            <a:spLocks noGrp="1"/>
          </p:cNvSpPr>
          <p:nvPr>
            <p:ph type="dt" sz="half" idx="10"/>
          </p:nvPr>
        </p:nvSpPr>
        <p:spPr>
          <a:xfrm>
            <a:off x="7614000" y="4783500"/>
            <a:ext cx="1170000" cy="360000"/>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fr-FR" sz="750" b="1" kern="1200" cap="all" dirty="0" smtClean="0">
                <a:solidFill>
                  <a:srgbClr val="000000"/>
                </a:solidFill>
                <a:latin typeface="Arial"/>
                <a:ea typeface="+mn-ea"/>
                <a:cs typeface="+mn-cs"/>
              </a:rPr>
              <a:t>3 février 2022</a:t>
            </a:r>
            <a:endParaRPr kumimoji="0" lang="fr-FR" sz="750" b="1" i="0" u="none" strike="noStrike" kern="1200" cap="all" spc="0" normalizeH="0" baseline="0" noProof="0" dirty="0">
              <a:ln>
                <a:noFill/>
              </a:ln>
              <a:solidFill>
                <a:srgbClr val="000000"/>
              </a:solidFill>
              <a:effectLst/>
              <a:uLnTx/>
              <a:uFillTx/>
              <a:latin typeface="Arial"/>
              <a:ea typeface="+mn-ea"/>
              <a:cs typeface="+mn-cs"/>
            </a:endParaRPr>
          </a:p>
        </p:txBody>
      </p:sp>
    </p:spTree>
    <p:extLst>
      <p:ext uri="{BB962C8B-B14F-4D97-AF65-F5344CB8AC3E}">
        <p14:creationId xmlns:p14="http://schemas.microsoft.com/office/powerpoint/2010/main" val="313196148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re 5"/>
          <p:cNvSpPr>
            <a:spLocks noGrp="1"/>
          </p:cNvSpPr>
          <p:nvPr>
            <p:ph type="title"/>
          </p:nvPr>
        </p:nvSpPr>
        <p:spPr>
          <a:xfrm>
            <a:off x="107504" y="738000"/>
            <a:ext cx="8928992" cy="4046400"/>
          </a:xfrm>
        </p:spPr>
        <p:txBody>
          <a:bodyPr/>
          <a:lstStyle/>
          <a:p>
            <a:pPr marL="0" indent="0">
              <a:buNone/>
            </a:pPr>
            <a:r>
              <a:rPr lang="fr-FR" sz="1400" b="0" dirty="0"/>
              <a:t/>
            </a:r>
            <a:br>
              <a:rPr lang="fr-FR" sz="1400" b="0" dirty="0"/>
            </a:br>
            <a:r>
              <a:rPr lang="fr-FR" sz="1400" b="0" dirty="0"/>
              <a:t/>
            </a:r>
            <a:br>
              <a:rPr lang="fr-FR" sz="1400" b="0" dirty="0"/>
            </a:br>
            <a:endParaRPr lang="fr-FR" sz="1400" dirty="0"/>
          </a:p>
        </p:txBody>
      </p:sp>
      <p:sp>
        <p:nvSpPr>
          <p:cNvPr id="11" name="Espace réservé du numéro de diapositive 10"/>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33122C9-A0B9-462F-8757-0847AD287B63}" type="slidenum">
              <a:rPr kumimoji="0" lang="fr-FR" sz="750" b="1" i="0" u="none" strike="noStrike" kern="1200" cap="none" spc="0" normalizeH="0" baseline="0" noProof="0" smtClean="0">
                <a:ln>
                  <a:noFill/>
                </a:ln>
                <a:solidFill>
                  <a:srgbClr val="000000"/>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27</a:t>
            </a:fld>
            <a:endParaRPr kumimoji="0" lang="fr-FR" sz="750" b="1" i="0" u="none" strike="noStrike" kern="1200" cap="none" spc="0" normalizeH="0" baseline="0" noProof="0" dirty="0">
              <a:ln>
                <a:noFill/>
              </a:ln>
              <a:solidFill>
                <a:srgbClr val="000000"/>
              </a:solidFill>
              <a:effectLst/>
              <a:uLnTx/>
              <a:uFillTx/>
              <a:latin typeface="Arial"/>
              <a:ea typeface="+mn-ea"/>
              <a:cs typeface="+mn-cs"/>
            </a:endParaRPr>
          </a:p>
        </p:txBody>
      </p:sp>
      <p:sp>
        <p:nvSpPr>
          <p:cNvPr id="8" name="Espace réservé du pied de page 7"/>
          <p:cNvSpPr>
            <a:spLocks noGrp="1"/>
          </p:cNvSpPr>
          <p:nvPr>
            <p:ph type="ftr" sz="quarter" idx="11"/>
          </p:nvPr>
        </p:nvSpPr>
        <p:spPr>
          <a:xfrm>
            <a:off x="360000" y="4783500"/>
            <a:ext cx="5904000" cy="360000"/>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750" b="1" i="0" u="none" strike="noStrike" kern="1200" cap="none" spc="0" normalizeH="0" baseline="0" noProof="0" dirty="0">
                <a:ln>
                  <a:noFill/>
                </a:ln>
                <a:solidFill>
                  <a:srgbClr val="000000"/>
                </a:solidFill>
                <a:effectLst/>
                <a:uLnTx/>
                <a:uFillTx/>
                <a:latin typeface="Arial"/>
                <a:ea typeface="+mn-ea"/>
                <a:cs typeface="+mn-cs"/>
              </a:rPr>
              <a:t>Direction générale de l’enseignement scolaire – Bureau de la formation des personnels enseignants et d’éducation</a:t>
            </a:r>
          </a:p>
        </p:txBody>
      </p:sp>
      <p:sp>
        <p:nvSpPr>
          <p:cNvPr id="2" name="ZoneTexte 1">
            <a:extLst>
              <a:ext uri="{FF2B5EF4-FFF2-40B4-BE49-F238E27FC236}">
                <a16:creationId xmlns:a16="http://schemas.microsoft.com/office/drawing/2014/main" id="{8B439588-FF98-4718-BAC5-F5BE27466DF8}"/>
              </a:ext>
            </a:extLst>
          </p:cNvPr>
          <p:cNvSpPr txBox="1"/>
          <p:nvPr/>
        </p:nvSpPr>
        <p:spPr>
          <a:xfrm>
            <a:off x="1043608" y="378900"/>
            <a:ext cx="7344816" cy="120032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2400" b="1" i="0" u="none" strike="noStrike" kern="1200" cap="none" spc="0" normalizeH="0" baseline="0" noProof="0" dirty="0">
                <a:ln>
                  <a:noFill/>
                </a:ln>
                <a:solidFill>
                  <a:srgbClr val="000000"/>
                </a:solidFill>
                <a:effectLst/>
                <a:uLnTx/>
                <a:uFillTx/>
                <a:latin typeface="Arial"/>
                <a:ea typeface="+mn-ea"/>
                <a:cs typeface="+mn-cs"/>
              </a:rPr>
              <a:t>La certification du bloc de compétences 4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2400" b="1" i="0" u="none" strike="noStrike" kern="1200" cap="none" spc="0" normalizeH="0" baseline="0" noProof="0" dirty="0">
                <a:ln>
                  <a:noFill/>
                </a:ln>
                <a:solidFill>
                  <a:srgbClr val="000000"/>
                </a:solidFill>
                <a:effectLst/>
                <a:uLnTx/>
                <a:uFillTx/>
                <a:latin typeface="Arial"/>
                <a:ea typeface="+mn-ea"/>
                <a:cs typeface="+mn-cs"/>
              </a:rPr>
              <a:t>Participation à la sécurité Globale</a:t>
            </a: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2400" b="1" i="0" u="none" strike="noStrike" kern="1200" cap="none" spc="0" normalizeH="0" baseline="0" noProof="0" dirty="0">
              <a:ln>
                <a:noFill/>
              </a:ln>
              <a:solidFill>
                <a:srgbClr val="000000"/>
              </a:solidFill>
              <a:effectLst/>
              <a:uLnTx/>
              <a:uFillTx/>
              <a:latin typeface="Arial"/>
              <a:ea typeface="+mn-ea"/>
              <a:cs typeface="+mn-cs"/>
            </a:endParaRPr>
          </a:p>
        </p:txBody>
      </p:sp>
      <p:sp>
        <p:nvSpPr>
          <p:cNvPr id="3" name="ZoneTexte 2">
            <a:extLst>
              <a:ext uri="{FF2B5EF4-FFF2-40B4-BE49-F238E27FC236}">
                <a16:creationId xmlns:a16="http://schemas.microsoft.com/office/drawing/2014/main" id="{634A5695-B695-4B8D-BDEE-E56CEA0F16F4}"/>
              </a:ext>
            </a:extLst>
          </p:cNvPr>
          <p:cNvSpPr txBox="1"/>
          <p:nvPr/>
        </p:nvSpPr>
        <p:spPr>
          <a:xfrm>
            <a:off x="5573333" y="1440840"/>
            <a:ext cx="2664296" cy="1754326"/>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800" b="0" i="0" u="none" strike="noStrike" kern="1200" cap="none" spc="0" normalizeH="0" baseline="0" noProof="0" dirty="0">
                <a:ln>
                  <a:noFill/>
                </a:ln>
                <a:solidFill>
                  <a:srgbClr val="000000"/>
                </a:solidFill>
                <a:effectLst/>
                <a:uLnTx/>
                <a:uFillTx/>
                <a:latin typeface="Arial"/>
                <a:ea typeface="+mn-ea"/>
                <a:cs typeface="+mn-cs"/>
              </a:rPr>
              <a:t>Epreuve E6 : Ponctuelle </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srgbClr val="000000"/>
              </a:solidFill>
              <a:effectLst/>
              <a:uLnTx/>
              <a:uFillTx/>
              <a:latin typeface="Arial"/>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800" b="0" i="0" u="none" strike="noStrike" kern="1200" cap="none" spc="0" normalizeH="0" baseline="0" noProof="0" dirty="0" err="1">
                <a:ln>
                  <a:noFill/>
                </a:ln>
                <a:solidFill>
                  <a:srgbClr val="000000"/>
                </a:solidFill>
                <a:effectLst/>
                <a:uLnTx/>
                <a:uFillTx/>
                <a:latin typeface="Arial"/>
                <a:ea typeface="+mn-ea"/>
                <a:cs typeface="+mn-cs"/>
              </a:rPr>
              <a:t>Ecrit</a:t>
            </a:r>
            <a:r>
              <a:rPr kumimoji="0" lang="fr-FR" sz="1800" b="0" i="0" u="none" strike="noStrike" kern="1200" cap="none" spc="0" normalizeH="0" baseline="0" noProof="0" dirty="0">
                <a:ln>
                  <a:noFill/>
                </a:ln>
                <a:solidFill>
                  <a:srgbClr val="000000"/>
                </a:solidFill>
                <a:effectLst/>
                <a:uLnTx/>
                <a:uFillTx/>
                <a:latin typeface="Arial"/>
                <a:ea typeface="+mn-ea"/>
                <a:cs typeface="+mn-cs"/>
              </a:rPr>
              <a:t> : Etude de cas </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srgbClr val="000000"/>
              </a:solidFill>
              <a:effectLst/>
              <a:uLnTx/>
              <a:uFillTx/>
              <a:latin typeface="Arial"/>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800" b="0" i="0" u="none" strike="noStrike" kern="1200" cap="none" spc="0" normalizeH="0" baseline="0" noProof="0" dirty="0">
                <a:ln>
                  <a:noFill/>
                </a:ln>
                <a:solidFill>
                  <a:srgbClr val="000000"/>
                </a:solidFill>
                <a:effectLst/>
                <a:uLnTx/>
                <a:uFillTx/>
                <a:latin typeface="Arial"/>
                <a:ea typeface="+mn-ea"/>
                <a:cs typeface="+mn-cs"/>
              </a:rPr>
              <a:t>Coefficient : 6 </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srgbClr val="000000"/>
              </a:solidFill>
              <a:effectLst/>
              <a:uLnTx/>
              <a:uFillTx/>
              <a:latin typeface="Arial"/>
              <a:ea typeface="+mn-ea"/>
              <a:cs typeface="+mn-cs"/>
            </a:endParaRPr>
          </a:p>
        </p:txBody>
      </p:sp>
      <p:sp>
        <p:nvSpPr>
          <p:cNvPr id="5" name="ZoneTexte 4">
            <a:extLst>
              <a:ext uri="{FF2B5EF4-FFF2-40B4-BE49-F238E27FC236}">
                <a16:creationId xmlns:a16="http://schemas.microsoft.com/office/drawing/2014/main" id="{F51FFE9A-51E2-4F98-A8EA-3BEA0EC973E6}"/>
              </a:ext>
            </a:extLst>
          </p:cNvPr>
          <p:cNvSpPr txBox="1"/>
          <p:nvPr/>
        </p:nvSpPr>
        <p:spPr>
          <a:xfrm>
            <a:off x="500306" y="1579578"/>
            <a:ext cx="3887250" cy="2585323"/>
          </a:xfrm>
          <a:prstGeom prst="rect">
            <a:avLst/>
          </a:prstGeom>
          <a:noFill/>
        </p:spPr>
        <p:txBody>
          <a:bodyPr wrap="square" rtlCol="0">
            <a:spAutoFit/>
          </a:bodyPr>
          <a:lstStyle/>
          <a:p>
            <a:pPr marL="342900" marR="0" lvl="0" indent="-342900" algn="l" defTabSz="914400" rtl="0" eaLnBrk="1" fontAlgn="auto" latinLnBrk="0" hangingPunct="1">
              <a:lnSpc>
                <a:spcPct val="100000"/>
              </a:lnSpc>
              <a:spcBef>
                <a:spcPts val="0"/>
              </a:spcBef>
              <a:spcAft>
                <a:spcPts val="0"/>
              </a:spcAft>
              <a:buClrTx/>
              <a:buSzTx/>
              <a:buFontTx/>
              <a:buChar char="-"/>
              <a:tabLst/>
              <a:defRPr/>
            </a:pPr>
            <a:r>
              <a:rPr kumimoji="0" lang="fr-FR" sz="1800" b="0" i="0" u="none" strike="noStrike" kern="1200" cap="none" spc="0" normalizeH="0" baseline="0" noProof="0" dirty="0">
                <a:ln>
                  <a:noFill/>
                </a:ln>
                <a:solidFill>
                  <a:srgbClr val="000000"/>
                </a:solidFill>
                <a:effectLst/>
                <a:uLnTx/>
                <a:uFillTx/>
                <a:latin typeface="Arial"/>
                <a:ea typeface="+mn-ea"/>
                <a:cs typeface="+mn-cs"/>
              </a:rPr>
              <a:t>Les activités, compétences et savoirs associés du Pôle IV et CEJMA</a:t>
            </a:r>
          </a:p>
          <a:p>
            <a:pPr marL="342900" marR="0" lvl="0" indent="-342900" algn="l" defTabSz="914400" rtl="0" eaLnBrk="1" fontAlgn="auto" latinLnBrk="0" hangingPunct="1">
              <a:lnSpc>
                <a:spcPct val="100000"/>
              </a:lnSpc>
              <a:spcBef>
                <a:spcPts val="0"/>
              </a:spcBef>
              <a:spcAft>
                <a:spcPts val="0"/>
              </a:spcAft>
              <a:buClrTx/>
              <a:buSzTx/>
              <a:buFontTx/>
              <a:buChar char="-"/>
              <a:tabLst/>
              <a:defRPr/>
            </a:pPr>
            <a:r>
              <a:rPr kumimoji="0" lang="fr-FR" sz="1800" b="0" i="0" u="none" strike="noStrike" kern="1200" cap="none" spc="0" normalizeH="0" baseline="0" noProof="0" dirty="0">
                <a:ln>
                  <a:noFill/>
                </a:ln>
                <a:solidFill>
                  <a:srgbClr val="000000"/>
                </a:solidFill>
                <a:effectLst/>
                <a:uLnTx/>
                <a:uFillTx/>
                <a:latin typeface="Arial"/>
                <a:ea typeface="+mn-ea"/>
                <a:cs typeface="+mn-cs"/>
              </a:rPr>
              <a:t>L’épreuve et les compétences méthodologiques attendues</a:t>
            </a:r>
          </a:p>
          <a:p>
            <a:pPr marL="342900" marR="0" lvl="0" indent="-342900" algn="l" defTabSz="914400" rtl="0" eaLnBrk="1" fontAlgn="auto" latinLnBrk="0" hangingPunct="1">
              <a:lnSpc>
                <a:spcPct val="100000"/>
              </a:lnSpc>
              <a:spcBef>
                <a:spcPts val="0"/>
              </a:spcBef>
              <a:spcAft>
                <a:spcPts val="0"/>
              </a:spcAft>
              <a:buClrTx/>
              <a:buSzTx/>
              <a:buFontTx/>
              <a:buChar char="-"/>
              <a:tabLst/>
              <a:defRPr/>
            </a:pPr>
            <a:r>
              <a:rPr kumimoji="0" lang="fr-FR" sz="1800" b="0" i="0" u="none" strike="noStrike" kern="1200" cap="none" spc="0" normalizeH="0" baseline="0" noProof="0" dirty="0">
                <a:ln>
                  <a:noFill/>
                </a:ln>
                <a:solidFill>
                  <a:srgbClr val="000000"/>
                </a:solidFill>
                <a:effectLst/>
                <a:uLnTx/>
                <a:uFillTx/>
                <a:latin typeface="Arial"/>
                <a:ea typeface="+mn-ea"/>
                <a:cs typeface="+mn-cs"/>
              </a:rPr>
              <a:t>Les ressources, le cahier des charges (explicitation) </a:t>
            </a:r>
          </a:p>
          <a:p>
            <a:pPr marL="342900" marR="0" lvl="0" indent="-342900" algn="l" defTabSz="914400" rtl="0" eaLnBrk="1" fontAlgn="auto" latinLnBrk="0" hangingPunct="1">
              <a:lnSpc>
                <a:spcPct val="100000"/>
              </a:lnSpc>
              <a:spcBef>
                <a:spcPts val="0"/>
              </a:spcBef>
              <a:spcAft>
                <a:spcPts val="0"/>
              </a:spcAft>
              <a:buClrTx/>
              <a:buSzTx/>
              <a:buFontTx/>
              <a:buChar char="-"/>
              <a:tabLst/>
              <a:defRPr/>
            </a:pPr>
            <a:r>
              <a:rPr kumimoji="0" lang="fr-FR" sz="1800" b="0" i="0" u="none" strike="noStrike" kern="1200" cap="none" spc="0" normalizeH="0" baseline="0" noProof="0" dirty="0">
                <a:ln>
                  <a:noFill/>
                </a:ln>
                <a:solidFill>
                  <a:srgbClr val="000000"/>
                </a:solidFill>
                <a:effectLst/>
                <a:uLnTx/>
                <a:uFillTx/>
                <a:latin typeface="Arial"/>
                <a:ea typeface="+mn-ea"/>
                <a:cs typeface="+mn-cs"/>
              </a:rPr>
              <a:t>L’évaluation </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srgbClr val="000000"/>
              </a:solidFill>
              <a:effectLst/>
              <a:uLnTx/>
              <a:uFillTx/>
              <a:latin typeface="Arial"/>
              <a:ea typeface="+mn-ea"/>
              <a:cs typeface="+mn-cs"/>
            </a:endParaRPr>
          </a:p>
        </p:txBody>
      </p:sp>
      <p:sp>
        <p:nvSpPr>
          <p:cNvPr id="10" name="Espace réservé de la date 6"/>
          <p:cNvSpPr>
            <a:spLocks noGrp="1"/>
          </p:cNvSpPr>
          <p:nvPr>
            <p:ph type="dt" sz="half" idx="10"/>
          </p:nvPr>
        </p:nvSpPr>
        <p:spPr>
          <a:xfrm>
            <a:off x="7614000" y="4783500"/>
            <a:ext cx="1170000" cy="360000"/>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fr-FR" sz="750" b="1" kern="1200" cap="all" dirty="0" smtClean="0">
                <a:solidFill>
                  <a:srgbClr val="000000"/>
                </a:solidFill>
                <a:latin typeface="Arial"/>
                <a:ea typeface="+mn-ea"/>
                <a:cs typeface="+mn-cs"/>
              </a:rPr>
              <a:t>3 février 2022</a:t>
            </a:r>
            <a:endParaRPr kumimoji="0" lang="fr-FR" sz="750" b="1" i="0" u="none" strike="noStrike" kern="1200" cap="all" spc="0" normalizeH="0" baseline="0" noProof="0" dirty="0">
              <a:ln>
                <a:noFill/>
              </a:ln>
              <a:solidFill>
                <a:srgbClr val="000000"/>
              </a:solidFill>
              <a:effectLst/>
              <a:uLnTx/>
              <a:uFillTx/>
              <a:latin typeface="Arial"/>
              <a:ea typeface="+mn-ea"/>
              <a:cs typeface="+mn-cs"/>
            </a:endParaRPr>
          </a:p>
        </p:txBody>
      </p:sp>
    </p:spTree>
    <p:extLst>
      <p:ext uri="{BB962C8B-B14F-4D97-AF65-F5344CB8AC3E}">
        <p14:creationId xmlns:p14="http://schemas.microsoft.com/office/powerpoint/2010/main" val="221856281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pied de page 4">
            <a:extLst>
              <a:ext uri="{FF2B5EF4-FFF2-40B4-BE49-F238E27FC236}">
                <a16:creationId xmlns:a16="http://schemas.microsoft.com/office/drawing/2014/main" id="{3FBBE219-DA95-426E-8199-C08D9B1F1D5F}"/>
              </a:ext>
            </a:extLst>
          </p:cNvPr>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750" b="1" i="0" u="none" strike="noStrike" kern="1200" cap="none" spc="0" normalizeH="0" baseline="0" noProof="0">
                <a:ln>
                  <a:noFill/>
                </a:ln>
                <a:solidFill>
                  <a:srgbClr val="000000"/>
                </a:solidFill>
                <a:effectLst/>
                <a:uLnTx/>
                <a:uFillTx/>
                <a:latin typeface="Arial"/>
                <a:ea typeface="+mn-ea"/>
                <a:cs typeface="+mn-cs"/>
              </a:rPr>
              <a:t>Intitulé de la direction ou de l’organisme rattaché</a:t>
            </a:r>
            <a:endParaRPr kumimoji="0" lang="fr-FR" sz="750" b="1" i="0" u="none" strike="noStrike" kern="1200" cap="none" spc="0" normalizeH="0" baseline="0" noProof="0" dirty="0">
              <a:ln>
                <a:noFill/>
              </a:ln>
              <a:solidFill>
                <a:srgbClr val="000000"/>
              </a:solidFill>
              <a:effectLst/>
              <a:uLnTx/>
              <a:uFillTx/>
              <a:latin typeface="Arial"/>
              <a:ea typeface="+mn-ea"/>
              <a:cs typeface="+mn-cs"/>
            </a:endParaRPr>
          </a:p>
        </p:txBody>
      </p:sp>
      <p:sp>
        <p:nvSpPr>
          <p:cNvPr id="6" name="Espace réservé du numéro de diapositive 5">
            <a:extLst>
              <a:ext uri="{FF2B5EF4-FFF2-40B4-BE49-F238E27FC236}">
                <a16:creationId xmlns:a16="http://schemas.microsoft.com/office/drawing/2014/main" id="{17FFA2FE-F999-4258-BFFE-2097AAC19BA0}"/>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33122C9-A0B9-462F-8757-0847AD287B63}" type="slidenum">
              <a:rPr kumimoji="0" lang="fr-FR" sz="750" b="1" i="0" u="none" strike="noStrike" kern="1200" cap="none" spc="0" normalizeH="0" baseline="0" noProof="0" smtClean="0">
                <a:ln>
                  <a:noFill/>
                </a:ln>
                <a:solidFill>
                  <a:srgbClr val="000000"/>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28</a:t>
            </a:fld>
            <a:endParaRPr kumimoji="0" lang="fr-FR" sz="750" b="1" i="0" u="none" strike="noStrike" kern="1200" cap="none" spc="0" normalizeH="0" baseline="0" noProof="0" dirty="0">
              <a:ln>
                <a:noFill/>
              </a:ln>
              <a:solidFill>
                <a:srgbClr val="000000"/>
              </a:solidFill>
              <a:effectLst/>
              <a:uLnTx/>
              <a:uFillTx/>
              <a:latin typeface="Arial"/>
              <a:ea typeface="+mn-ea"/>
              <a:cs typeface="+mn-cs"/>
            </a:endParaRPr>
          </a:p>
        </p:txBody>
      </p:sp>
      <p:sp>
        <p:nvSpPr>
          <p:cNvPr id="11" name="Rectangle 10">
            <a:extLst>
              <a:ext uri="{FF2B5EF4-FFF2-40B4-BE49-F238E27FC236}">
                <a16:creationId xmlns:a16="http://schemas.microsoft.com/office/drawing/2014/main" id="{A6B223EC-B425-46C1-BCB6-237B33E291A5}"/>
              </a:ext>
            </a:extLst>
          </p:cNvPr>
          <p:cNvSpPr/>
          <p:nvPr/>
        </p:nvSpPr>
        <p:spPr>
          <a:xfrm>
            <a:off x="2771800" y="709394"/>
            <a:ext cx="4572000" cy="646331"/>
          </a:xfrm>
          <a:prstGeom prst="rect">
            <a:avLst/>
          </a:prstGeom>
        </p:spPr>
        <p:txBody>
          <a:bodyPr>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800" b="0" i="0" u="none" strike="noStrike" kern="1200" cap="none" spc="0" normalizeH="0" baseline="0" noProof="0" dirty="0">
                <a:ln>
                  <a:noFill/>
                </a:ln>
                <a:solidFill>
                  <a:srgbClr val="000000"/>
                </a:solidFill>
                <a:effectLst/>
                <a:uLnTx/>
                <a:uFillTx/>
                <a:latin typeface="Arial"/>
                <a:ea typeface="+mn-ea"/>
                <a:cs typeface="+mn-cs"/>
              </a:rPr>
              <a:t>La participation à la sécurité globale </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srgbClr val="000000"/>
              </a:solidFill>
              <a:effectLst/>
              <a:uLnTx/>
              <a:uFillTx/>
              <a:latin typeface="Arial"/>
              <a:ea typeface="+mn-ea"/>
              <a:cs typeface="+mn-cs"/>
            </a:endParaRPr>
          </a:p>
        </p:txBody>
      </p:sp>
      <p:sp>
        <p:nvSpPr>
          <p:cNvPr id="12" name="ZoneTexte 11">
            <a:extLst>
              <a:ext uri="{FF2B5EF4-FFF2-40B4-BE49-F238E27FC236}">
                <a16:creationId xmlns:a16="http://schemas.microsoft.com/office/drawing/2014/main" id="{4B1A361D-271F-4B86-97AC-438408061527}"/>
              </a:ext>
            </a:extLst>
          </p:cNvPr>
          <p:cNvSpPr txBox="1"/>
          <p:nvPr/>
        </p:nvSpPr>
        <p:spPr>
          <a:xfrm>
            <a:off x="1115616" y="1563638"/>
            <a:ext cx="3312368" cy="286232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800" b="0" i="0" u="none" strike="noStrike" kern="1200" cap="none" spc="0" normalizeH="0" baseline="0" noProof="0" dirty="0">
                <a:ln>
                  <a:noFill/>
                </a:ln>
                <a:solidFill>
                  <a:srgbClr val="000000"/>
                </a:solidFill>
                <a:effectLst/>
                <a:uLnTx/>
                <a:uFillTx/>
                <a:latin typeface="Arial"/>
                <a:ea typeface="+mn-ea"/>
                <a:cs typeface="+mn-cs"/>
              </a:rPr>
              <a:t>Les attendus du référentiel</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800" b="0" i="0" u="none" strike="noStrike" kern="1200" cap="none" spc="0" normalizeH="0" baseline="0" noProof="0" dirty="0">
                <a:ln>
                  <a:noFill/>
                </a:ln>
                <a:solidFill>
                  <a:srgbClr val="000000"/>
                </a:solidFill>
                <a:effectLst/>
                <a:uLnTx/>
                <a:uFillTx/>
                <a:latin typeface="Arial"/>
                <a:ea typeface="+mn-ea"/>
                <a:cs typeface="+mn-cs"/>
              </a:rPr>
              <a:t>La posture professionnelle</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srgbClr val="000000"/>
              </a:solidFill>
              <a:effectLst/>
              <a:uLnTx/>
              <a:uFillTx/>
              <a:latin typeface="Arial"/>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800" b="0" i="0" u="none" strike="noStrike" kern="1200" cap="none" spc="0" normalizeH="0" baseline="0" noProof="0" dirty="0">
                <a:ln>
                  <a:noFill/>
                </a:ln>
                <a:solidFill>
                  <a:srgbClr val="000000"/>
                </a:solidFill>
                <a:effectLst/>
                <a:uLnTx/>
                <a:uFillTx/>
                <a:latin typeface="Arial"/>
                <a:ea typeface="+mn-ea"/>
                <a:cs typeface="+mn-cs"/>
              </a:rPr>
              <a:t>Une approche spiralaire construite sur une mise en activité des étudiants. </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srgbClr val="000000"/>
              </a:solidFill>
              <a:effectLst/>
              <a:uLnTx/>
              <a:uFillTx/>
              <a:latin typeface="Arial"/>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800" b="0" i="0" u="none" strike="noStrike" kern="1200" cap="none" spc="0" normalizeH="0" baseline="0" noProof="0" dirty="0">
                <a:ln>
                  <a:noFill/>
                </a:ln>
                <a:solidFill>
                  <a:srgbClr val="000000"/>
                </a:solidFill>
                <a:effectLst/>
                <a:uLnTx/>
                <a:uFillTx/>
                <a:latin typeface="Arial"/>
                <a:ea typeface="+mn-ea"/>
                <a:cs typeface="+mn-cs"/>
              </a:rPr>
              <a:t>L’environnement économique et juridique  </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srgbClr val="000000"/>
              </a:solidFill>
              <a:effectLst/>
              <a:uLnTx/>
              <a:uFillTx/>
              <a:latin typeface="Arial"/>
              <a:ea typeface="+mn-ea"/>
              <a:cs typeface="+mn-cs"/>
            </a:endParaRPr>
          </a:p>
        </p:txBody>
      </p:sp>
      <p:sp>
        <p:nvSpPr>
          <p:cNvPr id="7" name="Espace réservé de la date 6"/>
          <p:cNvSpPr>
            <a:spLocks noGrp="1"/>
          </p:cNvSpPr>
          <p:nvPr>
            <p:ph type="dt" sz="half" idx="10"/>
          </p:nvPr>
        </p:nvSpPr>
        <p:spPr>
          <a:xfrm>
            <a:off x="7614000" y="4783500"/>
            <a:ext cx="1170000" cy="360000"/>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fr-FR" sz="750" b="1" kern="1200" cap="all" dirty="0" smtClean="0">
                <a:solidFill>
                  <a:srgbClr val="000000"/>
                </a:solidFill>
                <a:latin typeface="Arial"/>
                <a:ea typeface="+mn-ea"/>
                <a:cs typeface="+mn-cs"/>
              </a:rPr>
              <a:t>3 février 2022</a:t>
            </a:r>
            <a:endParaRPr kumimoji="0" lang="fr-FR" sz="750" b="1" i="0" u="none" strike="noStrike" kern="1200" cap="all" spc="0" normalizeH="0" baseline="0" noProof="0" dirty="0">
              <a:ln>
                <a:noFill/>
              </a:ln>
              <a:solidFill>
                <a:srgbClr val="000000"/>
              </a:solidFill>
              <a:effectLst/>
              <a:uLnTx/>
              <a:uFillTx/>
              <a:latin typeface="Arial"/>
              <a:ea typeface="+mn-ea"/>
              <a:cs typeface="+mn-cs"/>
            </a:endParaRPr>
          </a:p>
        </p:txBody>
      </p:sp>
    </p:spTree>
    <p:extLst>
      <p:ext uri="{BB962C8B-B14F-4D97-AF65-F5344CB8AC3E}">
        <p14:creationId xmlns:p14="http://schemas.microsoft.com/office/powerpoint/2010/main" val="247405951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pied de page 4">
            <a:extLst>
              <a:ext uri="{FF2B5EF4-FFF2-40B4-BE49-F238E27FC236}">
                <a16:creationId xmlns:a16="http://schemas.microsoft.com/office/drawing/2014/main" id="{397F50E7-A203-4676-989F-DC05BA4500A1}"/>
              </a:ext>
            </a:extLst>
          </p:cNvPr>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750" b="1" i="0" u="none" strike="noStrike" kern="1200" cap="none" spc="0" normalizeH="0" baseline="0" noProof="0">
                <a:ln>
                  <a:noFill/>
                </a:ln>
                <a:solidFill>
                  <a:srgbClr val="000000"/>
                </a:solidFill>
                <a:effectLst/>
                <a:uLnTx/>
                <a:uFillTx/>
                <a:latin typeface="Arial"/>
                <a:ea typeface="+mn-ea"/>
                <a:cs typeface="+mn-cs"/>
              </a:rPr>
              <a:t>Intitulé de la direction ou de l’organisme rattaché</a:t>
            </a:r>
            <a:endParaRPr kumimoji="0" lang="fr-FR" sz="750" b="1" i="0" u="none" strike="noStrike" kern="1200" cap="none" spc="0" normalizeH="0" baseline="0" noProof="0" dirty="0">
              <a:ln>
                <a:noFill/>
              </a:ln>
              <a:solidFill>
                <a:srgbClr val="000000"/>
              </a:solidFill>
              <a:effectLst/>
              <a:uLnTx/>
              <a:uFillTx/>
              <a:latin typeface="Arial"/>
              <a:ea typeface="+mn-ea"/>
              <a:cs typeface="+mn-cs"/>
            </a:endParaRPr>
          </a:p>
        </p:txBody>
      </p:sp>
      <p:sp>
        <p:nvSpPr>
          <p:cNvPr id="6" name="Espace réservé du numéro de diapositive 5">
            <a:extLst>
              <a:ext uri="{FF2B5EF4-FFF2-40B4-BE49-F238E27FC236}">
                <a16:creationId xmlns:a16="http://schemas.microsoft.com/office/drawing/2014/main" id="{4E8F0406-01E4-4202-A16E-9EAA554E7CAF}"/>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33122C9-A0B9-462F-8757-0847AD287B63}" type="slidenum">
              <a:rPr kumimoji="0" lang="fr-FR" sz="750" b="1" i="0" u="none" strike="noStrike" kern="1200" cap="none" spc="0" normalizeH="0" baseline="0" noProof="0" smtClean="0">
                <a:ln>
                  <a:noFill/>
                </a:ln>
                <a:solidFill>
                  <a:srgbClr val="000000"/>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29</a:t>
            </a:fld>
            <a:endParaRPr kumimoji="0" lang="fr-FR" sz="750" b="1" i="0" u="none" strike="noStrike" kern="1200" cap="none" spc="0" normalizeH="0" baseline="0" noProof="0" dirty="0">
              <a:ln>
                <a:noFill/>
              </a:ln>
              <a:solidFill>
                <a:srgbClr val="000000"/>
              </a:solidFill>
              <a:effectLst/>
              <a:uLnTx/>
              <a:uFillTx/>
              <a:latin typeface="Arial"/>
              <a:ea typeface="+mn-ea"/>
              <a:cs typeface="+mn-cs"/>
            </a:endParaRPr>
          </a:p>
        </p:txBody>
      </p:sp>
      <p:graphicFrame>
        <p:nvGraphicFramePr>
          <p:cNvPr id="9" name="Tableau 8">
            <a:extLst>
              <a:ext uri="{FF2B5EF4-FFF2-40B4-BE49-F238E27FC236}">
                <a16:creationId xmlns:a16="http://schemas.microsoft.com/office/drawing/2014/main" id="{D87EC79A-A71F-47E7-8F24-F39866AC0B4D}"/>
              </a:ext>
            </a:extLst>
          </p:cNvPr>
          <p:cNvGraphicFramePr>
            <a:graphicFrameLocks noGrp="1"/>
          </p:cNvGraphicFramePr>
          <p:nvPr>
            <p:extLst/>
          </p:nvPr>
        </p:nvGraphicFramePr>
        <p:xfrm>
          <a:off x="1043608" y="51470"/>
          <a:ext cx="7632080" cy="4908118"/>
        </p:xfrm>
        <a:graphic>
          <a:graphicData uri="http://schemas.openxmlformats.org/drawingml/2006/table">
            <a:tbl>
              <a:tblPr firstRow="1" firstCol="1" bandRow="1"/>
              <a:tblGrid>
                <a:gridCol w="1906384">
                  <a:extLst>
                    <a:ext uri="{9D8B030D-6E8A-4147-A177-3AD203B41FA5}">
                      <a16:colId xmlns:a16="http://schemas.microsoft.com/office/drawing/2014/main" val="344344316"/>
                    </a:ext>
                  </a:extLst>
                </a:gridCol>
                <a:gridCol w="1909658">
                  <a:extLst>
                    <a:ext uri="{9D8B030D-6E8A-4147-A177-3AD203B41FA5}">
                      <a16:colId xmlns:a16="http://schemas.microsoft.com/office/drawing/2014/main" val="1220715643"/>
                    </a:ext>
                  </a:extLst>
                </a:gridCol>
                <a:gridCol w="1908019">
                  <a:extLst>
                    <a:ext uri="{9D8B030D-6E8A-4147-A177-3AD203B41FA5}">
                      <a16:colId xmlns:a16="http://schemas.microsoft.com/office/drawing/2014/main" val="4082220516"/>
                    </a:ext>
                  </a:extLst>
                </a:gridCol>
                <a:gridCol w="1908019">
                  <a:extLst>
                    <a:ext uri="{9D8B030D-6E8A-4147-A177-3AD203B41FA5}">
                      <a16:colId xmlns:a16="http://schemas.microsoft.com/office/drawing/2014/main" val="4032666459"/>
                    </a:ext>
                  </a:extLst>
                </a:gridCol>
              </a:tblGrid>
              <a:tr h="480860">
                <a:tc gridSpan="4">
                  <a:txBody>
                    <a:bodyPr/>
                    <a:lstStyle/>
                    <a:p>
                      <a:pPr algn="ctr">
                        <a:lnSpc>
                          <a:spcPct val="115000"/>
                        </a:lnSpc>
                        <a:spcAft>
                          <a:spcPts val="0"/>
                        </a:spcAft>
                      </a:pPr>
                      <a:r>
                        <a:rPr lang="fr-FR" sz="800" b="1" dirty="0">
                          <a:effectLst/>
                          <a:latin typeface="Arial" panose="020B0604020202020204" pitchFamily="34" charset="0"/>
                          <a:ea typeface="Times New Roman" panose="02020603050405020304" pitchFamily="18" charset="0"/>
                          <a:cs typeface="Times New Roman" panose="02020603050405020304" pitchFamily="18" charset="0"/>
                        </a:rPr>
                        <a:t>Pôle d’activité n° 4 : PARTICIPATION À LA SÉCURITÉ GLOBALE</a:t>
                      </a:r>
                      <a:endParaRPr lang="fr-FR" sz="9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22623" marR="2262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fr-FR"/>
                    </a:p>
                  </a:txBody>
                  <a:tcPr/>
                </a:tc>
                <a:tc hMerge="1">
                  <a:txBody>
                    <a:bodyPr/>
                    <a:lstStyle/>
                    <a:p>
                      <a:endParaRPr lang="fr-FR"/>
                    </a:p>
                  </a:txBody>
                  <a:tcPr/>
                </a:tc>
                <a:tc hMerge="1">
                  <a:txBody>
                    <a:bodyPr/>
                    <a:lstStyle/>
                    <a:p>
                      <a:endParaRPr lang="fr-FR"/>
                    </a:p>
                  </a:txBody>
                  <a:tcPr/>
                </a:tc>
                <a:extLst>
                  <a:ext uri="{0D108BD9-81ED-4DB2-BD59-A6C34878D82A}">
                    <a16:rowId xmlns:a16="http://schemas.microsoft.com/office/drawing/2014/main" val="331298386"/>
                  </a:ext>
                </a:extLst>
              </a:tr>
              <a:tr h="121226">
                <a:tc>
                  <a:txBody>
                    <a:bodyPr/>
                    <a:lstStyle/>
                    <a:p>
                      <a:pPr algn="ctr">
                        <a:lnSpc>
                          <a:spcPct val="115000"/>
                        </a:lnSpc>
                        <a:spcAft>
                          <a:spcPts val="0"/>
                        </a:spcAft>
                      </a:pPr>
                      <a:r>
                        <a:rPr lang="fr-FR" sz="800" b="1" dirty="0">
                          <a:effectLst/>
                          <a:latin typeface="Arial" panose="020B0604020202020204" pitchFamily="34" charset="0"/>
                          <a:ea typeface="Times New Roman" panose="02020603050405020304" pitchFamily="18" charset="0"/>
                          <a:cs typeface="Times New Roman" panose="02020603050405020304" pitchFamily="18" charset="0"/>
                        </a:rPr>
                        <a:t>Activités</a:t>
                      </a:r>
                      <a:endParaRPr lang="fr-FR" sz="9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22623" marR="2262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fr-FR" sz="800" b="1" dirty="0">
                          <a:effectLst/>
                          <a:latin typeface="Arial" panose="020B0604020202020204" pitchFamily="34" charset="0"/>
                          <a:ea typeface="Times New Roman" panose="02020603050405020304" pitchFamily="18" charset="0"/>
                          <a:cs typeface="Times New Roman" panose="02020603050405020304" pitchFamily="18" charset="0"/>
                        </a:rPr>
                        <a:t>Tâches</a:t>
                      </a:r>
                      <a:endParaRPr lang="fr-FR" sz="9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22623" marR="2262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fr-FR" sz="800" b="1">
                          <a:effectLst/>
                          <a:latin typeface="Arial" panose="020B0604020202020204" pitchFamily="34" charset="0"/>
                          <a:ea typeface="Times New Roman" panose="02020603050405020304" pitchFamily="18" charset="0"/>
                          <a:cs typeface="Times New Roman" panose="02020603050405020304" pitchFamily="18" charset="0"/>
                        </a:rPr>
                        <a:t>Compétences</a:t>
                      </a:r>
                      <a:endParaRPr lang="fr-FR" sz="900">
                        <a:effectLst/>
                        <a:latin typeface="Calibri" panose="020F0502020204030204" pitchFamily="34" charset="0"/>
                        <a:ea typeface="Times New Roman" panose="02020603050405020304" pitchFamily="18" charset="0"/>
                        <a:cs typeface="Times New Roman" panose="02020603050405020304" pitchFamily="18" charset="0"/>
                      </a:endParaRPr>
                    </a:p>
                  </a:txBody>
                  <a:tcPr marL="22623" marR="2262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fr-FR" sz="800" b="1">
                          <a:effectLst/>
                          <a:latin typeface="Arial" panose="020B0604020202020204" pitchFamily="34" charset="0"/>
                          <a:ea typeface="Times New Roman" panose="02020603050405020304" pitchFamily="18" charset="0"/>
                          <a:cs typeface="Times New Roman" panose="02020603050405020304" pitchFamily="18" charset="0"/>
                        </a:rPr>
                        <a:t>Savoirs associés</a:t>
                      </a:r>
                      <a:endParaRPr lang="fr-FR" sz="900">
                        <a:effectLst/>
                        <a:latin typeface="Calibri" panose="020F0502020204030204" pitchFamily="34" charset="0"/>
                        <a:ea typeface="Times New Roman" panose="02020603050405020304" pitchFamily="18" charset="0"/>
                        <a:cs typeface="Times New Roman" panose="02020603050405020304" pitchFamily="18" charset="0"/>
                      </a:endParaRPr>
                    </a:p>
                  </a:txBody>
                  <a:tcPr marL="22623" marR="2262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441089687"/>
                  </a:ext>
                </a:extLst>
              </a:tr>
              <a:tr h="2324138">
                <a:tc>
                  <a:txBody>
                    <a:bodyPr/>
                    <a:lstStyle/>
                    <a:p>
                      <a:pPr algn="l">
                        <a:lnSpc>
                          <a:spcPct val="115000"/>
                        </a:lnSpc>
                        <a:spcAft>
                          <a:spcPts val="0"/>
                        </a:spcAft>
                      </a:pPr>
                      <a:r>
                        <a:rPr lang="fr-FR" sz="800" dirty="0">
                          <a:effectLst/>
                          <a:latin typeface="Arial" panose="020B0604020202020204" pitchFamily="34" charset="0"/>
                          <a:ea typeface="Times New Roman" panose="02020603050405020304" pitchFamily="18" charset="0"/>
                          <a:cs typeface="Times New Roman" panose="02020603050405020304" pitchFamily="18" charset="0"/>
                        </a:rPr>
                        <a:t> </a:t>
                      </a:r>
                      <a:r>
                        <a:rPr lang="fr-FR" sz="800" b="1" dirty="0">
                          <a:effectLst/>
                          <a:latin typeface="Arial" panose="020B0604020202020204" pitchFamily="34" charset="0"/>
                          <a:ea typeface="Times New Roman" panose="02020603050405020304" pitchFamily="18" charset="0"/>
                          <a:cs typeface="Times New Roman" panose="02020603050405020304" pitchFamily="18" charset="0"/>
                        </a:rPr>
                        <a:t>A4.1 - La prévention des risques en relation avec les partenaires institutionnels </a:t>
                      </a:r>
                      <a:endParaRPr lang="fr-FR" sz="9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22623" marR="2262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r>
                        <a:rPr lang="fr-FR" sz="800" b="1" dirty="0">
                          <a:effectLst/>
                          <a:latin typeface="Arial" panose="020B0604020202020204" pitchFamily="34" charset="0"/>
                          <a:ea typeface="Times New Roman" panose="02020603050405020304" pitchFamily="18" charset="0"/>
                          <a:cs typeface="Times New Roman" panose="02020603050405020304" pitchFamily="18" charset="0"/>
                        </a:rPr>
                        <a:t>A4.1T1</a:t>
                      </a:r>
                      <a:r>
                        <a:rPr lang="fr-FR" sz="800" dirty="0">
                          <a:effectLst/>
                          <a:latin typeface="Arial" panose="020B0604020202020204" pitchFamily="34" charset="0"/>
                          <a:ea typeface="Times New Roman" panose="02020603050405020304" pitchFamily="18" charset="0"/>
                          <a:cs typeface="Times New Roman" panose="02020603050405020304" pitchFamily="18" charset="0"/>
                        </a:rPr>
                        <a:t> - Mise en place et gestion des relations avec les différents acteurs institutionnels</a:t>
                      </a:r>
                      <a:endParaRPr lang="fr-FR" sz="900" dirty="0">
                        <a:effectLst/>
                        <a:latin typeface="Calibri" panose="020F0502020204030204" pitchFamily="34" charset="0"/>
                        <a:ea typeface="Times New Roman" panose="02020603050405020304" pitchFamily="18" charset="0"/>
                        <a:cs typeface="Times New Roman" panose="02020603050405020304" pitchFamily="18" charset="0"/>
                      </a:endParaRPr>
                    </a:p>
                    <a:p>
                      <a:pPr algn="l">
                        <a:lnSpc>
                          <a:spcPct val="115000"/>
                        </a:lnSpc>
                        <a:spcAft>
                          <a:spcPts val="0"/>
                        </a:spcAft>
                      </a:pPr>
                      <a:r>
                        <a:rPr lang="fr-FR" sz="800" b="1" dirty="0">
                          <a:effectLst/>
                          <a:latin typeface="Arial" panose="020B0604020202020204" pitchFamily="34" charset="0"/>
                          <a:ea typeface="Times New Roman" panose="02020603050405020304" pitchFamily="18" charset="0"/>
                          <a:cs typeface="Times New Roman" panose="02020603050405020304" pitchFamily="18" charset="0"/>
                        </a:rPr>
                        <a:t>A4.1T2</a:t>
                      </a:r>
                      <a:r>
                        <a:rPr lang="fr-FR" sz="800" dirty="0">
                          <a:effectLst/>
                          <a:latin typeface="Arial" panose="020B0604020202020204" pitchFamily="34" charset="0"/>
                          <a:ea typeface="Times New Roman" panose="02020603050405020304" pitchFamily="18" charset="0"/>
                          <a:cs typeface="Times New Roman" panose="02020603050405020304" pitchFamily="18" charset="0"/>
                        </a:rPr>
                        <a:t> - Préparation et participation aux commissions (de sécurité, d’accessibilité, …) </a:t>
                      </a:r>
                      <a:endParaRPr lang="fr-FR" sz="900" dirty="0">
                        <a:effectLst/>
                        <a:latin typeface="Calibri" panose="020F0502020204030204" pitchFamily="34" charset="0"/>
                        <a:ea typeface="Times New Roman" panose="02020603050405020304" pitchFamily="18" charset="0"/>
                        <a:cs typeface="Times New Roman" panose="02020603050405020304" pitchFamily="18" charset="0"/>
                      </a:endParaRPr>
                    </a:p>
                    <a:p>
                      <a:pPr algn="l">
                        <a:lnSpc>
                          <a:spcPct val="115000"/>
                        </a:lnSpc>
                        <a:spcAft>
                          <a:spcPts val="0"/>
                        </a:spcAft>
                      </a:pPr>
                      <a:r>
                        <a:rPr lang="fr-FR" sz="800" b="1" dirty="0">
                          <a:effectLst/>
                          <a:latin typeface="Arial" panose="020B0604020202020204" pitchFamily="34" charset="0"/>
                          <a:ea typeface="Times New Roman" panose="02020603050405020304" pitchFamily="18" charset="0"/>
                          <a:cs typeface="Times New Roman" panose="02020603050405020304" pitchFamily="18" charset="0"/>
                        </a:rPr>
                        <a:t>A4.1T3</a:t>
                      </a:r>
                      <a:r>
                        <a:rPr lang="fr-FR" sz="800" dirty="0">
                          <a:effectLst/>
                          <a:latin typeface="Arial" panose="020B0604020202020204" pitchFamily="34" charset="0"/>
                          <a:ea typeface="Times New Roman" panose="02020603050405020304" pitchFamily="18" charset="0"/>
                          <a:cs typeface="Times New Roman" panose="02020603050405020304" pitchFamily="18" charset="0"/>
                        </a:rPr>
                        <a:t> - Tenue et gestion du document unique et des documents de sécurité</a:t>
                      </a:r>
                      <a:endParaRPr lang="fr-FR" sz="900" dirty="0">
                        <a:effectLst/>
                        <a:latin typeface="Calibri" panose="020F0502020204030204" pitchFamily="34" charset="0"/>
                        <a:ea typeface="Times New Roman" panose="02020603050405020304" pitchFamily="18" charset="0"/>
                        <a:cs typeface="Times New Roman" panose="02020603050405020304" pitchFamily="18" charset="0"/>
                      </a:endParaRPr>
                    </a:p>
                    <a:p>
                      <a:pPr algn="l">
                        <a:lnSpc>
                          <a:spcPct val="115000"/>
                        </a:lnSpc>
                        <a:spcAft>
                          <a:spcPts val="0"/>
                        </a:spcAft>
                      </a:pPr>
                      <a:r>
                        <a:rPr lang="fr-FR" sz="800" b="1" dirty="0">
                          <a:effectLst/>
                          <a:latin typeface="Arial" panose="020B0604020202020204" pitchFamily="34" charset="0"/>
                          <a:ea typeface="Times New Roman" panose="02020603050405020304" pitchFamily="18" charset="0"/>
                          <a:cs typeface="Times New Roman" panose="02020603050405020304" pitchFamily="18" charset="0"/>
                        </a:rPr>
                        <a:t>A4.1T4</a:t>
                      </a:r>
                      <a:r>
                        <a:rPr lang="fr-FR" sz="800" dirty="0">
                          <a:effectLst/>
                          <a:latin typeface="Arial" panose="020B0604020202020204" pitchFamily="34" charset="0"/>
                          <a:ea typeface="Times New Roman" panose="02020603050405020304" pitchFamily="18" charset="0"/>
                          <a:cs typeface="Times New Roman" panose="02020603050405020304" pitchFamily="18" charset="0"/>
                        </a:rPr>
                        <a:t>	 - Gestion d’un contrôle </a:t>
                      </a:r>
                      <a:endParaRPr lang="fr-FR" sz="900" dirty="0">
                        <a:effectLst/>
                        <a:latin typeface="Calibri" panose="020F0502020204030204" pitchFamily="34" charset="0"/>
                        <a:ea typeface="Times New Roman" panose="02020603050405020304" pitchFamily="18" charset="0"/>
                        <a:cs typeface="Times New Roman" panose="02020603050405020304" pitchFamily="18" charset="0"/>
                      </a:endParaRPr>
                    </a:p>
                    <a:p>
                      <a:pPr algn="l">
                        <a:lnSpc>
                          <a:spcPct val="115000"/>
                        </a:lnSpc>
                        <a:spcAft>
                          <a:spcPts val="0"/>
                        </a:spcAft>
                      </a:pPr>
                      <a:r>
                        <a:rPr lang="fr-FR" sz="800" b="1" dirty="0">
                          <a:effectLst/>
                          <a:latin typeface="Arial" panose="020B0604020202020204" pitchFamily="34" charset="0"/>
                          <a:ea typeface="Times New Roman" panose="02020603050405020304" pitchFamily="18" charset="0"/>
                          <a:cs typeface="Times New Roman" panose="02020603050405020304" pitchFamily="18" charset="0"/>
                        </a:rPr>
                        <a:t>A4.1T5</a:t>
                      </a:r>
                      <a:r>
                        <a:rPr lang="fr-FR" sz="800" dirty="0">
                          <a:effectLst/>
                          <a:latin typeface="Arial" panose="020B0604020202020204" pitchFamily="34" charset="0"/>
                          <a:ea typeface="Times New Roman" panose="02020603050405020304" pitchFamily="18" charset="0"/>
                          <a:cs typeface="Times New Roman" panose="02020603050405020304" pitchFamily="18" charset="0"/>
                        </a:rPr>
                        <a:t> - Prise en compte de la réglementation et des recommandations </a:t>
                      </a:r>
                      <a:endParaRPr lang="fr-FR" sz="900" dirty="0">
                        <a:effectLst/>
                        <a:latin typeface="Calibri" panose="020F0502020204030204" pitchFamily="34" charset="0"/>
                        <a:ea typeface="Times New Roman" panose="02020603050405020304" pitchFamily="18" charset="0"/>
                        <a:cs typeface="Times New Roman" panose="02020603050405020304" pitchFamily="18" charset="0"/>
                      </a:endParaRPr>
                    </a:p>
                    <a:p>
                      <a:pPr algn="l">
                        <a:lnSpc>
                          <a:spcPct val="115000"/>
                        </a:lnSpc>
                        <a:spcAft>
                          <a:spcPts val="0"/>
                        </a:spcAft>
                      </a:pPr>
                      <a:r>
                        <a:rPr lang="fr-FR" sz="800" b="1" dirty="0">
                          <a:effectLst/>
                          <a:latin typeface="Arial" panose="020B0604020202020204" pitchFamily="34" charset="0"/>
                          <a:ea typeface="Times New Roman" panose="02020603050405020304" pitchFamily="18" charset="0"/>
                          <a:cs typeface="Times New Roman" panose="02020603050405020304" pitchFamily="18" charset="0"/>
                        </a:rPr>
                        <a:t>A4.1T6</a:t>
                      </a:r>
                      <a:r>
                        <a:rPr lang="fr-FR" sz="800" dirty="0">
                          <a:effectLst/>
                          <a:latin typeface="Arial" panose="020B0604020202020204" pitchFamily="34" charset="0"/>
                          <a:ea typeface="Times New Roman" panose="02020603050405020304" pitchFamily="18" charset="0"/>
                          <a:cs typeface="Times New Roman" panose="02020603050405020304" pitchFamily="18" charset="0"/>
                        </a:rPr>
                        <a:t> - Organisation d’exercices de sécurité et de sûreté</a:t>
                      </a:r>
                      <a:endParaRPr lang="fr-FR" sz="9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22623" marR="2262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r>
                        <a:rPr lang="fr-FR" sz="800" b="1" dirty="0">
                          <a:effectLst/>
                          <a:latin typeface="Arial" panose="020B0604020202020204" pitchFamily="34" charset="0"/>
                          <a:ea typeface="Times New Roman" panose="02020603050405020304" pitchFamily="18" charset="0"/>
                          <a:cs typeface="Times New Roman" panose="02020603050405020304" pitchFamily="18" charset="0"/>
                        </a:rPr>
                        <a:t>A4.1C1</a:t>
                      </a:r>
                      <a:r>
                        <a:rPr lang="fr-FR" sz="800" dirty="0">
                          <a:effectLst/>
                          <a:latin typeface="Arial" panose="020B0604020202020204" pitchFamily="34" charset="0"/>
                          <a:ea typeface="Times New Roman" panose="02020603050405020304" pitchFamily="18" charset="0"/>
                          <a:cs typeface="Times New Roman" panose="02020603050405020304" pitchFamily="18" charset="0"/>
                        </a:rPr>
                        <a:t> - Identifier et prendre en compte les risques inhérents au site ou à l’événement</a:t>
                      </a:r>
                      <a:endParaRPr lang="fr-FR" sz="900" dirty="0">
                        <a:effectLst/>
                        <a:latin typeface="Calibri" panose="020F0502020204030204" pitchFamily="34" charset="0"/>
                        <a:ea typeface="Times New Roman" panose="02020603050405020304" pitchFamily="18" charset="0"/>
                        <a:cs typeface="Times New Roman" panose="02020603050405020304" pitchFamily="18" charset="0"/>
                      </a:endParaRPr>
                    </a:p>
                    <a:p>
                      <a:pPr algn="l">
                        <a:lnSpc>
                          <a:spcPct val="115000"/>
                        </a:lnSpc>
                        <a:spcAft>
                          <a:spcPts val="0"/>
                        </a:spcAft>
                      </a:pPr>
                      <a:r>
                        <a:rPr lang="fr-FR" sz="800" b="1" dirty="0">
                          <a:effectLst/>
                          <a:latin typeface="Arial" panose="020B0604020202020204" pitchFamily="34" charset="0"/>
                          <a:ea typeface="Times New Roman" panose="02020603050405020304" pitchFamily="18" charset="0"/>
                          <a:cs typeface="Times New Roman" panose="02020603050405020304" pitchFamily="18" charset="0"/>
                        </a:rPr>
                        <a:t>A4.1C2</a:t>
                      </a:r>
                      <a:r>
                        <a:rPr lang="fr-FR" sz="800" dirty="0">
                          <a:effectLst/>
                          <a:latin typeface="Arial" panose="020B0604020202020204" pitchFamily="34" charset="0"/>
                          <a:ea typeface="Times New Roman" panose="02020603050405020304" pitchFamily="18" charset="0"/>
                          <a:cs typeface="Times New Roman" panose="02020603050405020304" pitchFamily="18" charset="0"/>
                        </a:rPr>
                        <a:t> - Identifier les responsabilités et la coordination entre les différents services de l’État et les autres acteurs de la sécurité</a:t>
                      </a:r>
                      <a:endParaRPr lang="fr-FR" sz="900" dirty="0">
                        <a:effectLst/>
                        <a:latin typeface="Calibri" panose="020F0502020204030204" pitchFamily="34" charset="0"/>
                        <a:ea typeface="Times New Roman" panose="02020603050405020304" pitchFamily="18" charset="0"/>
                        <a:cs typeface="Times New Roman" panose="02020603050405020304" pitchFamily="18" charset="0"/>
                      </a:endParaRPr>
                    </a:p>
                    <a:p>
                      <a:pPr algn="l">
                        <a:lnSpc>
                          <a:spcPct val="115000"/>
                        </a:lnSpc>
                        <a:spcAft>
                          <a:spcPts val="0"/>
                        </a:spcAft>
                      </a:pPr>
                      <a:r>
                        <a:rPr lang="fr-FR" sz="800" b="1" dirty="0">
                          <a:effectLst/>
                          <a:latin typeface="Arial" panose="020B0604020202020204" pitchFamily="34" charset="0"/>
                          <a:ea typeface="Times New Roman" panose="02020603050405020304" pitchFamily="18" charset="0"/>
                          <a:cs typeface="Times New Roman" panose="02020603050405020304" pitchFamily="18" charset="0"/>
                        </a:rPr>
                        <a:t>A4.1C3</a:t>
                      </a:r>
                      <a:r>
                        <a:rPr lang="fr-FR" sz="800" dirty="0">
                          <a:effectLst/>
                          <a:latin typeface="Arial" panose="020B0604020202020204" pitchFamily="34" charset="0"/>
                          <a:ea typeface="Times New Roman" panose="02020603050405020304" pitchFamily="18" charset="0"/>
                          <a:cs typeface="Times New Roman" panose="02020603050405020304" pitchFamily="18" charset="0"/>
                        </a:rPr>
                        <a:t> - Préparer le travail des différentes commissions </a:t>
                      </a:r>
                      <a:endParaRPr lang="fr-FR" sz="900" dirty="0">
                        <a:effectLst/>
                        <a:latin typeface="Calibri" panose="020F0502020204030204" pitchFamily="34" charset="0"/>
                        <a:ea typeface="Times New Roman" panose="02020603050405020304" pitchFamily="18" charset="0"/>
                        <a:cs typeface="Times New Roman" panose="02020603050405020304" pitchFamily="18" charset="0"/>
                      </a:endParaRPr>
                    </a:p>
                    <a:p>
                      <a:pPr algn="l">
                        <a:lnSpc>
                          <a:spcPct val="115000"/>
                        </a:lnSpc>
                        <a:spcAft>
                          <a:spcPts val="0"/>
                        </a:spcAft>
                      </a:pPr>
                      <a:r>
                        <a:rPr lang="fr-FR" sz="800" b="1" dirty="0">
                          <a:effectLst/>
                          <a:latin typeface="Arial" panose="020B0604020202020204" pitchFamily="34" charset="0"/>
                          <a:ea typeface="Times New Roman" panose="02020603050405020304" pitchFamily="18" charset="0"/>
                          <a:cs typeface="Times New Roman" panose="02020603050405020304" pitchFamily="18" charset="0"/>
                        </a:rPr>
                        <a:t>A4.1C4</a:t>
                      </a:r>
                      <a:r>
                        <a:rPr lang="fr-FR" sz="800" dirty="0">
                          <a:effectLst/>
                          <a:latin typeface="Arial" panose="020B0604020202020204" pitchFamily="34" charset="0"/>
                          <a:ea typeface="Times New Roman" panose="02020603050405020304" pitchFamily="18" charset="0"/>
                          <a:cs typeface="Times New Roman" panose="02020603050405020304" pitchFamily="18" charset="0"/>
                        </a:rPr>
                        <a:t> - Identifier et mettre en œuvre les procédures et réglementations mises en place par les partenaires institutionnels</a:t>
                      </a:r>
                      <a:endParaRPr lang="fr-FR" sz="900" dirty="0">
                        <a:effectLst/>
                        <a:latin typeface="Calibri" panose="020F0502020204030204" pitchFamily="34" charset="0"/>
                        <a:ea typeface="Times New Roman" panose="02020603050405020304" pitchFamily="18" charset="0"/>
                        <a:cs typeface="Times New Roman" panose="02020603050405020304" pitchFamily="18" charset="0"/>
                      </a:endParaRPr>
                    </a:p>
                    <a:p>
                      <a:pPr algn="l">
                        <a:lnSpc>
                          <a:spcPct val="115000"/>
                        </a:lnSpc>
                        <a:spcAft>
                          <a:spcPts val="0"/>
                        </a:spcAft>
                      </a:pPr>
                      <a:r>
                        <a:rPr lang="fr-FR" sz="800" b="1" dirty="0">
                          <a:effectLst/>
                          <a:latin typeface="Arial" panose="020B0604020202020204" pitchFamily="34" charset="0"/>
                          <a:ea typeface="Times New Roman" panose="02020603050405020304" pitchFamily="18" charset="0"/>
                          <a:cs typeface="Times New Roman" panose="02020603050405020304" pitchFamily="18" charset="0"/>
                        </a:rPr>
                        <a:t>A4.1C5</a:t>
                      </a:r>
                      <a:r>
                        <a:rPr lang="fr-FR" sz="800" dirty="0">
                          <a:effectLst/>
                          <a:latin typeface="Arial" panose="020B0604020202020204" pitchFamily="34" charset="0"/>
                          <a:ea typeface="Times New Roman" panose="02020603050405020304" pitchFamily="18" charset="0"/>
                          <a:cs typeface="Times New Roman" panose="02020603050405020304" pitchFamily="18" charset="0"/>
                        </a:rPr>
                        <a:t> - Organiser les exercices de sécurité et de sûreté</a:t>
                      </a:r>
                      <a:endParaRPr lang="fr-FR" sz="9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22623" marR="2262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r>
                        <a:rPr lang="fr-FR" sz="800" b="1">
                          <a:effectLst/>
                          <a:latin typeface="Arial" panose="020B0604020202020204" pitchFamily="34" charset="0"/>
                          <a:ea typeface="Times New Roman" panose="02020603050405020304" pitchFamily="18" charset="0"/>
                          <a:cs typeface="Times New Roman" panose="02020603050405020304" pitchFamily="18" charset="0"/>
                        </a:rPr>
                        <a:t>A4.1S1</a:t>
                      </a:r>
                      <a:r>
                        <a:rPr lang="fr-FR" sz="800">
                          <a:effectLst/>
                          <a:latin typeface="Arial" panose="020B0604020202020204" pitchFamily="34" charset="0"/>
                          <a:ea typeface="Times New Roman" panose="02020603050405020304" pitchFamily="18" charset="0"/>
                          <a:cs typeface="Times New Roman" panose="02020603050405020304" pitchFamily="18" charset="0"/>
                        </a:rPr>
                        <a:t> - Les différents acteurs institutionnels et leurs rôles </a:t>
                      </a:r>
                      <a:endParaRPr lang="fr-FR" sz="900">
                        <a:effectLst/>
                        <a:latin typeface="Calibri" panose="020F0502020204030204" pitchFamily="34" charset="0"/>
                        <a:ea typeface="Times New Roman" panose="02020603050405020304" pitchFamily="18" charset="0"/>
                        <a:cs typeface="Times New Roman" panose="02020603050405020304" pitchFamily="18" charset="0"/>
                      </a:endParaRPr>
                    </a:p>
                    <a:p>
                      <a:pPr algn="l">
                        <a:lnSpc>
                          <a:spcPct val="115000"/>
                        </a:lnSpc>
                        <a:spcAft>
                          <a:spcPts val="0"/>
                        </a:spcAft>
                      </a:pPr>
                      <a:r>
                        <a:rPr lang="fr-FR" sz="800" b="1">
                          <a:effectLst/>
                          <a:latin typeface="Arial" panose="020B0604020202020204" pitchFamily="34" charset="0"/>
                          <a:ea typeface="Times New Roman" panose="02020603050405020304" pitchFamily="18" charset="0"/>
                          <a:cs typeface="Times New Roman" panose="02020603050405020304" pitchFamily="18" charset="0"/>
                        </a:rPr>
                        <a:t>A4.1S2</a:t>
                      </a:r>
                      <a:r>
                        <a:rPr lang="fr-FR" sz="800">
                          <a:effectLst/>
                          <a:latin typeface="Arial" panose="020B0604020202020204" pitchFamily="34" charset="0"/>
                          <a:ea typeface="Times New Roman" panose="02020603050405020304" pitchFamily="18" charset="0"/>
                          <a:cs typeface="Times New Roman" panose="02020603050405020304" pitchFamily="18" charset="0"/>
                        </a:rPr>
                        <a:t> - Les différentes commissions</a:t>
                      </a:r>
                      <a:endParaRPr lang="fr-FR" sz="900">
                        <a:effectLst/>
                        <a:latin typeface="Calibri" panose="020F0502020204030204" pitchFamily="34" charset="0"/>
                        <a:ea typeface="Times New Roman" panose="02020603050405020304" pitchFamily="18" charset="0"/>
                        <a:cs typeface="Times New Roman" panose="02020603050405020304" pitchFamily="18" charset="0"/>
                      </a:endParaRPr>
                    </a:p>
                    <a:p>
                      <a:pPr algn="l">
                        <a:lnSpc>
                          <a:spcPct val="115000"/>
                        </a:lnSpc>
                        <a:spcAft>
                          <a:spcPts val="0"/>
                        </a:spcAft>
                      </a:pPr>
                      <a:r>
                        <a:rPr lang="fr-FR" sz="800" b="1">
                          <a:effectLst/>
                          <a:latin typeface="Arial" panose="020B0604020202020204" pitchFamily="34" charset="0"/>
                          <a:ea typeface="Times New Roman" panose="02020603050405020304" pitchFamily="18" charset="0"/>
                          <a:cs typeface="Times New Roman" panose="02020603050405020304" pitchFamily="18" charset="0"/>
                        </a:rPr>
                        <a:t>A4.1S3</a:t>
                      </a:r>
                      <a:r>
                        <a:rPr lang="fr-FR" sz="800">
                          <a:effectLst/>
                          <a:latin typeface="Arial" panose="020B0604020202020204" pitchFamily="34" charset="0"/>
                          <a:ea typeface="Times New Roman" panose="02020603050405020304" pitchFamily="18" charset="0"/>
                          <a:cs typeface="Times New Roman" panose="02020603050405020304" pitchFamily="18" charset="0"/>
                        </a:rPr>
                        <a:t> - L’identification (le repérage) de la ou des zone(s)s à risques</a:t>
                      </a:r>
                      <a:endParaRPr lang="fr-FR" sz="900">
                        <a:effectLst/>
                        <a:latin typeface="Calibri" panose="020F0502020204030204" pitchFamily="34" charset="0"/>
                        <a:ea typeface="Times New Roman" panose="02020603050405020304" pitchFamily="18" charset="0"/>
                        <a:cs typeface="Times New Roman" panose="02020603050405020304" pitchFamily="18" charset="0"/>
                      </a:endParaRPr>
                    </a:p>
                    <a:p>
                      <a:pPr algn="l">
                        <a:lnSpc>
                          <a:spcPct val="115000"/>
                        </a:lnSpc>
                        <a:spcAft>
                          <a:spcPts val="0"/>
                        </a:spcAft>
                      </a:pPr>
                      <a:r>
                        <a:rPr lang="fr-FR" sz="800" b="1">
                          <a:effectLst/>
                          <a:latin typeface="Arial" panose="020B0604020202020204" pitchFamily="34" charset="0"/>
                          <a:ea typeface="Times New Roman" panose="02020603050405020304" pitchFamily="18" charset="0"/>
                          <a:cs typeface="Times New Roman" panose="02020603050405020304" pitchFamily="18" charset="0"/>
                        </a:rPr>
                        <a:t>A4.1S4</a:t>
                      </a:r>
                      <a:r>
                        <a:rPr lang="fr-FR" sz="800">
                          <a:effectLst/>
                          <a:latin typeface="Arial" panose="020B0604020202020204" pitchFamily="34" charset="0"/>
                          <a:ea typeface="Times New Roman" panose="02020603050405020304" pitchFamily="18" charset="0"/>
                          <a:cs typeface="Times New Roman" panose="02020603050405020304" pitchFamily="18" charset="0"/>
                        </a:rPr>
                        <a:t> - Le rôle des différents acteurs en relation avec l’événement ou le site </a:t>
                      </a:r>
                      <a:endParaRPr lang="fr-FR" sz="900">
                        <a:effectLst/>
                        <a:latin typeface="Calibri" panose="020F0502020204030204" pitchFamily="34" charset="0"/>
                        <a:ea typeface="Times New Roman" panose="02020603050405020304" pitchFamily="18" charset="0"/>
                        <a:cs typeface="Times New Roman" panose="02020603050405020304" pitchFamily="18" charset="0"/>
                      </a:endParaRPr>
                    </a:p>
                    <a:p>
                      <a:pPr algn="l">
                        <a:lnSpc>
                          <a:spcPct val="115000"/>
                        </a:lnSpc>
                        <a:spcAft>
                          <a:spcPts val="0"/>
                        </a:spcAft>
                      </a:pPr>
                      <a:r>
                        <a:rPr lang="fr-FR" sz="800" b="1">
                          <a:effectLst/>
                          <a:latin typeface="Arial" panose="020B0604020202020204" pitchFamily="34" charset="0"/>
                          <a:ea typeface="Times New Roman" panose="02020603050405020304" pitchFamily="18" charset="0"/>
                          <a:cs typeface="Times New Roman" panose="02020603050405020304" pitchFamily="18" charset="0"/>
                        </a:rPr>
                        <a:t>A4.1S5</a:t>
                      </a:r>
                      <a:r>
                        <a:rPr lang="fr-FR" sz="800">
                          <a:effectLst/>
                          <a:latin typeface="Arial" panose="020B0604020202020204" pitchFamily="34" charset="0"/>
                          <a:ea typeface="Times New Roman" panose="02020603050405020304" pitchFamily="18" charset="0"/>
                          <a:cs typeface="Times New Roman" panose="02020603050405020304" pitchFamily="18" charset="0"/>
                        </a:rPr>
                        <a:t> - Les contrôles réglementaires</a:t>
                      </a:r>
                      <a:endParaRPr lang="fr-FR" sz="900">
                        <a:effectLst/>
                        <a:latin typeface="Calibri" panose="020F0502020204030204" pitchFamily="34" charset="0"/>
                        <a:ea typeface="Times New Roman" panose="02020603050405020304" pitchFamily="18" charset="0"/>
                        <a:cs typeface="Times New Roman" panose="02020603050405020304" pitchFamily="18" charset="0"/>
                      </a:endParaRPr>
                    </a:p>
                    <a:p>
                      <a:pPr algn="l">
                        <a:lnSpc>
                          <a:spcPct val="115000"/>
                        </a:lnSpc>
                        <a:spcAft>
                          <a:spcPts val="0"/>
                        </a:spcAft>
                      </a:pPr>
                      <a:r>
                        <a:rPr lang="fr-FR" sz="800" b="1">
                          <a:effectLst/>
                          <a:latin typeface="Arial" panose="020B0604020202020204" pitchFamily="34" charset="0"/>
                          <a:ea typeface="Times New Roman" panose="02020603050405020304" pitchFamily="18" charset="0"/>
                          <a:cs typeface="Times New Roman" panose="02020603050405020304" pitchFamily="18" charset="0"/>
                        </a:rPr>
                        <a:t>A4.1S6</a:t>
                      </a:r>
                      <a:r>
                        <a:rPr lang="fr-FR" sz="800">
                          <a:effectLst/>
                          <a:latin typeface="Arial" panose="020B0604020202020204" pitchFamily="34" charset="0"/>
                          <a:ea typeface="Times New Roman" panose="02020603050405020304" pitchFamily="18" charset="0"/>
                          <a:cs typeface="Times New Roman" panose="02020603050405020304" pitchFamily="18" charset="0"/>
                        </a:rPr>
                        <a:t> - Les documents liés à la sécurité du site et de l’événement </a:t>
                      </a:r>
                      <a:endParaRPr lang="fr-FR" sz="900">
                        <a:effectLst/>
                        <a:latin typeface="Calibri" panose="020F0502020204030204" pitchFamily="34" charset="0"/>
                        <a:ea typeface="Times New Roman" panose="02020603050405020304" pitchFamily="18" charset="0"/>
                        <a:cs typeface="Times New Roman" panose="02020603050405020304" pitchFamily="18" charset="0"/>
                      </a:endParaRPr>
                    </a:p>
                    <a:p>
                      <a:pPr algn="l">
                        <a:lnSpc>
                          <a:spcPct val="115000"/>
                        </a:lnSpc>
                        <a:spcAft>
                          <a:spcPts val="0"/>
                        </a:spcAft>
                      </a:pPr>
                      <a:r>
                        <a:rPr lang="fr-FR" sz="800" b="1">
                          <a:effectLst/>
                          <a:latin typeface="Arial" panose="020B0604020202020204" pitchFamily="34" charset="0"/>
                          <a:ea typeface="Times New Roman" panose="02020603050405020304" pitchFamily="18" charset="0"/>
                          <a:cs typeface="Times New Roman" panose="02020603050405020304" pitchFamily="18" charset="0"/>
                        </a:rPr>
                        <a:t>A4.1S7</a:t>
                      </a:r>
                      <a:r>
                        <a:rPr lang="fr-FR" sz="800">
                          <a:effectLst/>
                          <a:latin typeface="Arial" panose="020B0604020202020204" pitchFamily="34" charset="0"/>
                          <a:ea typeface="Times New Roman" panose="02020603050405020304" pitchFamily="18" charset="0"/>
                          <a:cs typeface="Times New Roman" panose="02020603050405020304" pitchFamily="18" charset="0"/>
                        </a:rPr>
                        <a:t> - Les différents plans et procédures d’intervention</a:t>
                      </a:r>
                      <a:endParaRPr lang="fr-FR" sz="900">
                        <a:effectLst/>
                        <a:latin typeface="Calibri" panose="020F0502020204030204" pitchFamily="34" charset="0"/>
                        <a:ea typeface="Times New Roman" panose="02020603050405020304" pitchFamily="18" charset="0"/>
                        <a:cs typeface="Times New Roman" panose="02020603050405020304" pitchFamily="18" charset="0"/>
                      </a:endParaRPr>
                    </a:p>
                    <a:p>
                      <a:pPr algn="l">
                        <a:lnSpc>
                          <a:spcPct val="115000"/>
                        </a:lnSpc>
                        <a:spcAft>
                          <a:spcPts val="0"/>
                        </a:spcAft>
                      </a:pPr>
                      <a:r>
                        <a:rPr lang="fr-FR" sz="800" b="1">
                          <a:effectLst/>
                          <a:latin typeface="Arial" panose="020B0604020202020204" pitchFamily="34" charset="0"/>
                          <a:ea typeface="Times New Roman" panose="02020603050405020304" pitchFamily="18" charset="0"/>
                          <a:cs typeface="Times New Roman" panose="02020603050405020304" pitchFamily="18" charset="0"/>
                        </a:rPr>
                        <a:t>A4.1S8</a:t>
                      </a:r>
                      <a:r>
                        <a:rPr lang="fr-FR" sz="800">
                          <a:effectLst/>
                          <a:latin typeface="Arial" panose="020B0604020202020204" pitchFamily="34" charset="0"/>
                          <a:ea typeface="Times New Roman" panose="02020603050405020304" pitchFamily="18" charset="0"/>
                          <a:cs typeface="Times New Roman" panose="02020603050405020304" pitchFamily="18" charset="0"/>
                        </a:rPr>
                        <a:t> - Les exercices de sécurité et de sûreté</a:t>
                      </a:r>
                      <a:endParaRPr lang="fr-FR" sz="900">
                        <a:effectLst/>
                        <a:latin typeface="Calibri" panose="020F0502020204030204" pitchFamily="34" charset="0"/>
                        <a:ea typeface="Times New Roman" panose="02020603050405020304" pitchFamily="18" charset="0"/>
                        <a:cs typeface="Times New Roman" panose="02020603050405020304" pitchFamily="18" charset="0"/>
                      </a:endParaRPr>
                    </a:p>
                  </a:txBody>
                  <a:tcPr marL="22623" marR="2262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115318092"/>
                  </a:ext>
                </a:extLst>
              </a:tr>
              <a:tr h="1805805">
                <a:tc>
                  <a:txBody>
                    <a:bodyPr/>
                    <a:lstStyle/>
                    <a:p>
                      <a:pPr algn="l">
                        <a:lnSpc>
                          <a:spcPct val="115000"/>
                        </a:lnSpc>
                        <a:spcAft>
                          <a:spcPts val="0"/>
                        </a:spcAft>
                      </a:pPr>
                      <a:r>
                        <a:rPr lang="fr-FR" sz="800" b="1">
                          <a:effectLst/>
                          <a:latin typeface="Arial" panose="020B0604020202020204" pitchFamily="34" charset="0"/>
                          <a:ea typeface="Times New Roman" panose="02020603050405020304" pitchFamily="18" charset="0"/>
                          <a:cs typeface="Times New Roman" panose="02020603050405020304" pitchFamily="18" charset="0"/>
                        </a:rPr>
                        <a:t>A4.2 - La gestion d’incident, d’accident, d’événements et de crise avec les partenaires institutionnels</a:t>
                      </a:r>
                      <a:endParaRPr lang="fr-FR" sz="900">
                        <a:effectLst/>
                        <a:latin typeface="Calibri" panose="020F0502020204030204" pitchFamily="34" charset="0"/>
                        <a:ea typeface="Times New Roman" panose="02020603050405020304" pitchFamily="18" charset="0"/>
                        <a:cs typeface="Times New Roman" panose="02020603050405020304" pitchFamily="18" charset="0"/>
                      </a:endParaRPr>
                    </a:p>
                    <a:p>
                      <a:pPr algn="l">
                        <a:lnSpc>
                          <a:spcPct val="115000"/>
                        </a:lnSpc>
                        <a:spcAft>
                          <a:spcPts val="0"/>
                        </a:spcAft>
                      </a:pPr>
                      <a:r>
                        <a:rPr lang="fr-FR" sz="800">
                          <a:effectLst/>
                          <a:latin typeface="Arial" panose="020B0604020202020204" pitchFamily="34" charset="0"/>
                          <a:ea typeface="Times New Roman" panose="02020603050405020304" pitchFamily="18" charset="0"/>
                          <a:cs typeface="Times New Roman" panose="02020603050405020304" pitchFamily="18" charset="0"/>
                        </a:rPr>
                        <a:t> </a:t>
                      </a:r>
                      <a:endParaRPr lang="fr-FR" sz="900">
                        <a:effectLst/>
                        <a:latin typeface="Calibri" panose="020F0502020204030204" pitchFamily="34" charset="0"/>
                        <a:ea typeface="Times New Roman" panose="02020603050405020304" pitchFamily="18" charset="0"/>
                        <a:cs typeface="Times New Roman" panose="02020603050405020304" pitchFamily="18" charset="0"/>
                      </a:endParaRPr>
                    </a:p>
                  </a:txBody>
                  <a:tcPr marL="22623" marR="2262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r>
                        <a:rPr lang="fr-FR" sz="800" b="1" dirty="0">
                          <a:effectLst/>
                          <a:latin typeface="Arial" panose="020B0604020202020204" pitchFamily="34" charset="0"/>
                          <a:ea typeface="Times New Roman" panose="02020603050405020304" pitchFamily="18" charset="0"/>
                          <a:cs typeface="Times New Roman" panose="02020603050405020304" pitchFamily="18" charset="0"/>
                        </a:rPr>
                        <a:t>A4.2T1</a:t>
                      </a:r>
                      <a:r>
                        <a:rPr lang="fr-FR" sz="800" dirty="0">
                          <a:effectLst/>
                          <a:latin typeface="Arial" panose="020B0604020202020204" pitchFamily="34" charset="0"/>
                          <a:ea typeface="Times New Roman" panose="02020603050405020304" pitchFamily="18" charset="0"/>
                          <a:cs typeface="Times New Roman" panose="02020603050405020304" pitchFamily="18" charset="0"/>
                        </a:rPr>
                        <a:t> - Gestion des incidents et des accidents</a:t>
                      </a:r>
                      <a:endParaRPr lang="fr-FR" sz="900" dirty="0">
                        <a:effectLst/>
                        <a:latin typeface="Calibri" panose="020F0502020204030204" pitchFamily="34" charset="0"/>
                        <a:ea typeface="Times New Roman" panose="02020603050405020304" pitchFamily="18" charset="0"/>
                        <a:cs typeface="Times New Roman" panose="02020603050405020304" pitchFamily="18" charset="0"/>
                      </a:endParaRPr>
                    </a:p>
                    <a:p>
                      <a:pPr algn="l">
                        <a:lnSpc>
                          <a:spcPct val="115000"/>
                        </a:lnSpc>
                        <a:spcAft>
                          <a:spcPts val="0"/>
                        </a:spcAft>
                      </a:pPr>
                      <a:r>
                        <a:rPr lang="fr-FR" sz="800" b="1" dirty="0">
                          <a:effectLst/>
                          <a:latin typeface="Arial" panose="020B0604020202020204" pitchFamily="34" charset="0"/>
                          <a:ea typeface="Times New Roman" panose="02020603050405020304" pitchFamily="18" charset="0"/>
                          <a:cs typeface="Times New Roman" panose="02020603050405020304" pitchFamily="18" charset="0"/>
                        </a:rPr>
                        <a:t>A4.2T2</a:t>
                      </a:r>
                      <a:r>
                        <a:rPr lang="fr-FR" sz="800" dirty="0">
                          <a:effectLst/>
                          <a:latin typeface="Arial" panose="020B0604020202020204" pitchFamily="34" charset="0"/>
                          <a:ea typeface="Times New Roman" panose="02020603050405020304" pitchFamily="18" charset="0"/>
                          <a:cs typeface="Times New Roman" panose="02020603050405020304" pitchFamily="18" charset="0"/>
                        </a:rPr>
                        <a:t> - Gestion d’événements et de crise </a:t>
                      </a:r>
                      <a:endParaRPr lang="fr-FR" sz="900" dirty="0">
                        <a:effectLst/>
                        <a:latin typeface="Calibri" panose="020F0502020204030204" pitchFamily="34" charset="0"/>
                        <a:ea typeface="Times New Roman" panose="02020603050405020304" pitchFamily="18" charset="0"/>
                        <a:cs typeface="Times New Roman" panose="02020603050405020304" pitchFamily="18" charset="0"/>
                      </a:endParaRPr>
                    </a:p>
                    <a:p>
                      <a:pPr algn="l">
                        <a:lnSpc>
                          <a:spcPct val="115000"/>
                        </a:lnSpc>
                        <a:spcAft>
                          <a:spcPts val="0"/>
                        </a:spcAft>
                      </a:pPr>
                      <a:r>
                        <a:rPr lang="fr-FR" sz="800" b="1" dirty="0">
                          <a:effectLst/>
                          <a:latin typeface="Arial" panose="020B0604020202020204" pitchFamily="34" charset="0"/>
                          <a:ea typeface="Times New Roman" panose="02020603050405020304" pitchFamily="18" charset="0"/>
                          <a:cs typeface="Times New Roman" panose="02020603050405020304" pitchFamily="18" charset="0"/>
                        </a:rPr>
                        <a:t>A4.2T3</a:t>
                      </a:r>
                      <a:r>
                        <a:rPr lang="fr-FR" sz="800" dirty="0">
                          <a:effectLst/>
                          <a:latin typeface="Arial" panose="020B0604020202020204" pitchFamily="34" charset="0"/>
                          <a:ea typeface="Times New Roman" panose="02020603050405020304" pitchFamily="18" charset="0"/>
                          <a:cs typeface="Times New Roman" panose="02020603050405020304" pitchFamily="18" charset="0"/>
                        </a:rPr>
                        <a:t> - Gestion des accidents du travail</a:t>
                      </a:r>
                      <a:endParaRPr lang="fr-FR" sz="900" dirty="0">
                        <a:effectLst/>
                        <a:latin typeface="Calibri" panose="020F0502020204030204" pitchFamily="34" charset="0"/>
                        <a:ea typeface="Times New Roman" panose="02020603050405020304" pitchFamily="18" charset="0"/>
                        <a:cs typeface="Times New Roman" panose="02020603050405020304" pitchFamily="18" charset="0"/>
                      </a:endParaRPr>
                    </a:p>
                    <a:p>
                      <a:pPr algn="l">
                        <a:lnSpc>
                          <a:spcPct val="115000"/>
                        </a:lnSpc>
                        <a:spcAft>
                          <a:spcPts val="0"/>
                        </a:spcAft>
                      </a:pPr>
                      <a:r>
                        <a:rPr lang="fr-FR" sz="800" dirty="0">
                          <a:effectLst/>
                          <a:latin typeface="Arial" panose="020B0604020202020204" pitchFamily="34" charset="0"/>
                          <a:ea typeface="Times New Roman" panose="02020603050405020304" pitchFamily="18" charset="0"/>
                          <a:cs typeface="Times New Roman" panose="02020603050405020304" pitchFamily="18" charset="0"/>
                        </a:rPr>
                        <a:t> </a:t>
                      </a:r>
                      <a:endParaRPr lang="fr-FR" sz="900" dirty="0">
                        <a:effectLst/>
                        <a:latin typeface="Calibri" panose="020F0502020204030204" pitchFamily="34" charset="0"/>
                        <a:ea typeface="Times New Roman" panose="02020603050405020304" pitchFamily="18" charset="0"/>
                        <a:cs typeface="Times New Roman" panose="02020603050405020304" pitchFamily="18" charset="0"/>
                      </a:endParaRPr>
                    </a:p>
                    <a:p>
                      <a:pPr algn="l">
                        <a:lnSpc>
                          <a:spcPct val="115000"/>
                        </a:lnSpc>
                        <a:spcAft>
                          <a:spcPts val="0"/>
                        </a:spcAft>
                      </a:pPr>
                      <a:r>
                        <a:rPr lang="fr-FR" sz="800" dirty="0">
                          <a:effectLst/>
                          <a:latin typeface="Arial" panose="020B0604020202020204" pitchFamily="34" charset="0"/>
                          <a:ea typeface="Times New Roman" panose="02020603050405020304" pitchFamily="18" charset="0"/>
                          <a:cs typeface="Times New Roman" panose="02020603050405020304" pitchFamily="18" charset="0"/>
                        </a:rPr>
                        <a:t> </a:t>
                      </a:r>
                      <a:endParaRPr lang="fr-FR" sz="9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22623" marR="2262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r>
                        <a:rPr lang="fr-FR" sz="800" b="1" dirty="0">
                          <a:effectLst/>
                          <a:latin typeface="Arial" panose="020B0604020202020204" pitchFamily="34" charset="0"/>
                          <a:ea typeface="Times New Roman" panose="02020603050405020304" pitchFamily="18" charset="0"/>
                          <a:cs typeface="Times New Roman" panose="02020603050405020304" pitchFamily="18" charset="0"/>
                        </a:rPr>
                        <a:t>A4.2C1</a:t>
                      </a:r>
                      <a:r>
                        <a:rPr lang="fr-FR" sz="800" dirty="0">
                          <a:effectLst/>
                          <a:latin typeface="Arial" panose="020B0604020202020204" pitchFamily="34" charset="0"/>
                          <a:ea typeface="Times New Roman" panose="02020603050405020304" pitchFamily="18" charset="0"/>
                          <a:cs typeface="Times New Roman" panose="02020603050405020304" pitchFamily="18" charset="0"/>
                        </a:rPr>
                        <a:t> - Identifier la nature et l’intensité du risque ou de la menace</a:t>
                      </a:r>
                      <a:endParaRPr lang="fr-FR" sz="900" dirty="0">
                        <a:effectLst/>
                        <a:latin typeface="Calibri" panose="020F0502020204030204" pitchFamily="34" charset="0"/>
                        <a:ea typeface="Times New Roman" panose="02020603050405020304" pitchFamily="18" charset="0"/>
                        <a:cs typeface="Times New Roman" panose="02020603050405020304" pitchFamily="18" charset="0"/>
                      </a:endParaRPr>
                    </a:p>
                    <a:p>
                      <a:pPr algn="l">
                        <a:lnSpc>
                          <a:spcPct val="115000"/>
                        </a:lnSpc>
                        <a:spcAft>
                          <a:spcPts val="0"/>
                        </a:spcAft>
                      </a:pPr>
                      <a:r>
                        <a:rPr lang="fr-FR" sz="800" b="1" dirty="0">
                          <a:effectLst/>
                          <a:latin typeface="Arial" panose="020B0604020202020204" pitchFamily="34" charset="0"/>
                          <a:ea typeface="Times New Roman" panose="02020603050405020304" pitchFamily="18" charset="0"/>
                          <a:cs typeface="Times New Roman" panose="02020603050405020304" pitchFamily="18" charset="0"/>
                        </a:rPr>
                        <a:t>A4.2C2</a:t>
                      </a:r>
                      <a:r>
                        <a:rPr lang="fr-FR" sz="800" dirty="0">
                          <a:effectLst/>
                          <a:latin typeface="Arial" panose="020B0604020202020204" pitchFamily="34" charset="0"/>
                          <a:ea typeface="Times New Roman" panose="02020603050405020304" pitchFamily="18" charset="0"/>
                          <a:cs typeface="Times New Roman" panose="02020603050405020304" pitchFamily="18" charset="0"/>
                        </a:rPr>
                        <a:t> - Choisir les procédures adaptées et les mettre en œuvre </a:t>
                      </a:r>
                      <a:endParaRPr lang="fr-FR" sz="900" dirty="0">
                        <a:effectLst/>
                        <a:latin typeface="Calibri" panose="020F0502020204030204" pitchFamily="34" charset="0"/>
                        <a:ea typeface="Times New Roman" panose="02020603050405020304" pitchFamily="18" charset="0"/>
                        <a:cs typeface="Times New Roman" panose="02020603050405020304" pitchFamily="18" charset="0"/>
                      </a:endParaRPr>
                    </a:p>
                    <a:p>
                      <a:pPr algn="l">
                        <a:lnSpc>
                          <a:spcPct val="115000"/>
                        </a:lnSpc>
                        <a:spcAft>
                          <a:spcPts val="0"/>
                        </a:spcAft>
                      </a:pPr>
                      <a:r>
                        <a:rPr lang="fr-FR" sz="800" b="1" dirty="0">
                          <a:effectLst/>
                          <a:latin typeface="Arial" panose="020B0604020202020204" pitchFamily="34" charset="0"/>
                          <a:ea typeface="Times New Roman" panose="02020603050405020304" pitchFamily="18" charset="0"/>
                          <a:cs typeface="Times New Roman" panose="02020603050405020304" pitchFamily="18" charset="0"/>
                        </a:rPr>
                        <a:t>A4.2C3</a:t>
                      </a:r>
                      <a:r>
                        <a:rPr lang="fr-FR" sz="800" dirty="0">
                          <a:effectLst/>
                          <a:latin typeface="Arial" panose="020B0604020202020204" pitchFamily="34" charset="0"/>
                          <a:ea typeface="Times New Roman" panose="02020603050405020304" pitchFamily="18" charset="0"/>
                          <a:cs typeface="Times New Roman" panose="02020603050405020304" pitchFamily="18" charset="0"/>
                        </a:rPr>
                        <a:t> - S’assurer de la préservation des traces et indices</a:t>
                      </a:r>
                      <a:endParaRPr lang="fr-FR" sz="900" dirty="0">
                        <a:effectLst/>
                        <a:latin typeface="Calibri" panose="020F0502020204030204" pitchFamily="34" charset="0"/>
                        <a:ea typeface="Times New Roman" panose="02020603050405020304" pitchFamily="18" charset="0"/>
                        <a:cs typeface="Times New Roman" panose="02020603050405020304" pitchFamily="18" charset="0"/>
                      </a:endParaRPr>
                    </a:p>
                    <a:p>
                      <a:pPr algn="l">
                        <a:lnSpc>
                          <a:spcPct val="115000"/>
                        </a:lnSpc>
                        <a:spcAft>
                          <a:spcPts val="0"/>
                        </a:spcAft>
                      </a:pPr>
                      <a:r>
                        <a:rPr lang="fr-FR" sz="800" b="1" dirty="0">
                          <a:effectLst/>
                          <a:latin typeface="Arial" panose="020B0604020202020204" pitchFamily="34" charset="0"/>
                          <a:ea typeface="Times New Roman" panose="02020603050405020304" pitchFamily="18" charset="0"/>
                          <a:cs typeface="Times New Roman" panose="02020603050405020304" pitchFamily="18" charset="0"/>
                        </a:rPr>
                        <a:t>A4.2C4</a:t>
                      </a:r>
                      <a:r>
                        <a:rPr lang="fr-FR" sz="800" dirty="0">
                          <a:effectLst/>
                          <a:latin typeface="Arial" panose="020B0604020202020204" pitchFamily="34" charset="0"/>
                          <a:ea typeface="Times New Roman" panose="02020603050405020304" pitchFamily="18" charset="0"/>
                          <a:cs typeface="Times New Roman" panose="02020603050405020304" pitchFamily="18" charset="0"/>
                        </a:rPr>
                        <a:t> - Recueillir et transmettre les informations utiles</a:t>
                      </a:r>
                      <a:endParaRPr lang="fr-FR" sz="900" dirty="0">
                        <a:effectLst/>
                        <a:latin typeface="Calibri" panose="020F0502020204030204" pitchFamily="34" charset="0"/>
                        <a:ea typeface="Times New Roman" panose="02020603050405020304" pitchFamily="18" charset="0"/>
                        <a:cs typeface="Times New Roman" panose="02020603050405020304" pitchFamily="18" charset="0"/>
                      </a:endParaRPr>
                    </a:p>
                    <a:p>
                      <a:pPr algn="l">
                        <a:lnSpc>
                          <a:spcPct val="115000"/>
                        </a:lnSpc>
                        <a:spcAft>
                          <a:spcPts val="0"/>
                        </a:spcAft>
                      </a:pPr>
                      <a:r>
                        <a:rPr lang="fr-FR" sz="800" b="1" dirty="0">
                          <a:effectLst/>
                          <a:latin typeface="Arial" panose="020B0604020202020204" pitchFamily="34" charset="0"/>
                          <a:ea typeface="Times New Roman" panose="02020603050405020304" pitchFamily="18" charset="0"/>
                          <a:cs typeface="Times New Roman" panose="02020603050405020304" pitchFamily="18" charset="0"/>
                        </a:rPr>
                        <a:t>A4.2C5</a:t>
                      </a:r>
                      <a:r>
                        <a:rPr lang="fr-FR" sz="800" dirty="0">
                          <a:effectLst/>
                          <a:latin typeface="Arial" panose="020B0604020202020204" pitchFamily="34" charset="0"/>
                          <a:ea typeface="Times New Roman" panose="02020603050405020304" pitchFamily="18" charset="0"/>
                          <a:cs typeface="Times New Roman" panose="02020603050405020304" pitchFamily="18" charset="0"/>
                        </a:rPr>
                        <a:t> - Analyser une situation d’accident</a:t>
                      </a:r>
                      <a:endParaRPr lang="fr-FR" sz="900" dirty="0">
                        <a:effectLst/>
                        <a:latin typeface="Calibri" panose="020F0502020204030204" pitchFamily="34" charset="0"/>
                        <a:ea typeface="Times New Roman" panose="02020603050405020304" pitchFamily="18" charset="0"/>
                        <a:cs typeface="Times New Roman" panose="02020603050405020304" pitchFamily="18" charset="0"/>
                      </a:endParaRPr>
                    </a:p>
                    <a:p>
                      <a:pPr algn="l">
                        <a:lnSpc>
                          <a:spcPct val="115000"/>
                        </a:lnSpc>
                        <a:spcAft>
                          <a:spcPts val="0"/>
                        </a:spcAft>
                      </a:pPr>
                      <a:r>
                        <a:rPr lang="fr-FR" sz="800" b="1" dirty="0">
                          <a:effectLst/>
                          <a:latin typeface="Arial" panose="020B0604020202020204" pitchFamily="34" charset="0"/>
                          <a:ea typeface="Times New Roman" panose="02020603050405020304" pitchFamily="18" charset="0"/>
                          <a:cs typeface="Times New Roman" panose="02020603050405020304" pitchFamily="18" charset="0"/>
                        </a:rPr>
                        <a:t>A4.2C6</a:t>
                      </a:r>
                      <a:r>
                        <a:rPr lang="fr-FR" sz="800" dirty="0">
                          <a:effectLst/>
                          <a:latin typeface="Arial" panose="020B0604020202020204" pitchFamily="34" charset="0"/>
                          <a:ea typeface="Times New Roman" panose="02020603050405020304" pitchFamily="18" charset="0"/>
                          <a:cs typeface="Times New Roman" panose="02020603050405020304" pitchFamily="18" charset="0"/>
                        </a:rPr>
                        <a:t> - Rédiger un rapport d’accident ou d’incident</a:t>
                      </a:r>
                      <a:endParaRPr lang="fr-FR" sz="900" dirty="0">
                        <a:effectLst/>
                        <a:latin typeface="Calibri" panose="020F0502020204030204" pitchFamily="34" charset="0"/>
                        <a:ea typeface="Times New Roman" panose="02020603050405020304" pitchFamily="18" charset="0"/>
                        <a:cs typeface="Times New Roman" panose="02020603050405020304" pitchFamily="18" charset="0"/>
                      </a:endParaRPr>
                    </a:p>
                    <a:p>
                      <a:pPr algn="l">
                        <a:lnSpc>
                          <a:spcPct val="115000"/>
                        </a:lnSpc>
                        <a:spcAft>
                          <a:spcPts val="0"/>
                        </a:spcAft>
                      </a:pPr>
                      <a:r>
                        <a:rPr lang="fr-FR" sz="800" dirty="0">
                          <a:effectLst/>
                          <a:latin typeface="Arial" panose="020B0604020202020204" pitchFamily="34" charset="0"/>
                          <a:ea typeface="Times New Roman" panose="02020603050405020304" pitchFamily="18" charset="0"/>
                          <a:cs typeface="Times New Roman" panose="02020603050405020304" pitchFamily="18" charset="0"/>
                        </a:rPr>
                        <a:t> </a:t>
                      </a:r>
                      <a:endParaRPr lang="fr-FR" sz="900" dirty="0">
                        <a:effectLst/>
                        <a:latin typeface="Calibri" panose="020F0502020204030204" pitchFamily="34" charset="0"/>
                        <a:ea typeface="Times New Roman" panose="02020603050405020304" pitchFamily="18" charset="0"/>
                        <a:cs typeface="Times New Roman" panose="02020603050405020304" pitchFamily="18" charset="0"/>
                      </a:endParaRPr>
                    </a:p>
                    <a:p>
                      <a:pPr algn="l">
                        <a:lnSpc>
                          <a:spcPct val="115000"/>
                        </a:lnSpc>
                        <a:spcAft>
                          <a:spcPts val="0"/>
                        </a:spcAft>
                      </a:pPr>
                      <a:r>
                        <a:rPr lang="fr-FR" sz="800" dirty="0">
                          <a:effectLst/>
                          <a:latin typeface="Arial" panose="020B0604020202020204" pitchFamily="34" charset="0"/>
                          <a:ea typeface="Times New Roman" panose="02020603050405020304" pitchFamily="18" charset="0"/>
                          <a:cs typeface="Times New Roman" panose="02020603050405020304" pitchFamily="18" charset="0"/>
                        </a:rPr>
                        <a:t> </a:t>
                      </a:r>
                      <a:endParaRPr lang="fr-FR" sz="9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22623" marR="2262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r>
                        <a:rPr lang="fr-FR" sz="800" b="1" dirty="0">
                          <a:effectLst/>
                          <a:latin typeface="Arial" panose="020B0604020202020204" pitchFamily="34" charset="0"/>
                          <a:ea typeface="Times New Roman" panose="02020603050405020304" pitchFamily="18" charset="0"/>
                          <a:cs typeface="Times New Roman" panose="02020603050405020304" pitchFamily="18" charset="0"/>
                        </a:rPr>
                        <a:t>A4.2S1</a:t>
                      </a:r>
                      <a:r>
                        <a:rPr lang="fr-FR" sz="800" dirty="0">
                          <a:effectLst/>
                          <a:latin typeface="Arial" panose="020B0604020202020204" pitchFamily="34" charset="0"/>
                          <a:ea typeface="Times New Roman" panose="02020603050405020304" pitchFamily="18" charset="0"/>
                          <a:cs typeface="Times New Roman" panose="02020603050405020304" pitchFamily="18" charset="0"/>
                        </a:rPr>
                        <a:t> - Les différents incidents, accidents, événements et crises. </a:t>
                      </a:r>
                      <a:r>
                        <a:rPr lang="fr-FR" sz="800" b="1" dirty="0">
                          <a:effectLst/>
                          <a:latin typeface="Arial" panose="020B0604020202020204" pitchFamily="34" charset="0"/>
                          <a:ea typeface="Times New Roman" panose="02020603050405020304" pitchFamily="18" charset="0"/>
                          <a:cs typeface="Times New Roman" panose="02020603050405020304" pitchFamily="18" charset="0"/>
                        </a:rPr>
                        <a:t>A4.2S2</a:t>
                      </a:r>
                      <a:r>
                        <a:rPr lang="fr-FR" sz="800" dirty="0">
                          <a:effectLst/>
                          <a:latin typeface="Arial" panose="020B0604020202020204" pitchFamily="34" charset="0"/>
                          <a:ea typeface="Times New Roman" panose="02020603050405020304" pitchFamily="18" charset="0"/>
                          <a:cs typeface="Times New Roman" panose="02020603050405020304" pitchFamily="18" charset="0"/>
                        </a:rPr>
                        <a:t> - Les traces et indices</a:t>
                      </a:r>
                      <a:endParaRPr lang="fr-FR" sz="900" dirty="0">
                        <a:effectLst/>
                        <a:latin typeface="Calibri" panose="020F0502020204030204" pitchFamily="34" charset="0"/>
                        <a:ea typeface="Times New Roman" panose="02020603050405020304" pitchFamily="18" charset="0"/>
                        <a:cs typeface="Times New Roman" panose="02020603050405020304" pitchFamily="18" charset="0"/>
                      </a:endParaRPr>
                    </a:p>
                    <a:p>
                      <a:pPr algn="l">
                        <a:lnSpc>
                          <a:spcPct val="115000"/>
                        </a:lnSpc>
                        <a:spcAft>
                          <a:spcPts val="0"/>
                        </a:spcAft>
                      </a:pPr>
                      <a:r>
                        <a:rPr lang="fr-FR" sz="800" b="1" dirty="0">
                          <a:effectLst/>
                          <a:latin typeface="Arial" panose="020B0604020202020204" pitchFamily="34" charset="0"/>
                          <a:ea typeface="Times New Roman" panose="02020603050405020304" pitchFamily="18" charset="0"/>
                          <a:cs typeface="Times New Roman" panose="02020603050405020304" pitchFamily="18" charset="0"/>
                        </a:rPr>
                        <a:t>A4.2S3</a:t>
                      </a:r>
                      <a:r>
                        <a:rPr lang="fr-FR" sz="800" dirty="0">
                          <a:effectLst/>
                          <a:latin typeface="Arial" panose="020B0604020202020204" pitchFamily="34" charset="0"/>
                          <a:ea typeface="Times New Roman" panose="02020603050405020304" pitchFamily="18" charset="0"/>
                          <a:cs typeface="Times New Roman" panose="02020603050405020304" pitchFamily="18" charset="0"/>
                        </a:rPr>
                        <a:t> - Les procédures juridiques </a:t>
                      </a:r>
                      <a:endParaRPr lang="fr-FR" sz="900" dirty="0">
                        <a:effectLst/>
                        <a:latin typeface="Calibri" panose="020F0502020204030204" pitchFamily="34" charset="0"/>
                        <a:ea typeface="Times New Roman" panose="02020603050405020304" pitchFamily="18" charset="0"/>
                        <a:cs typeface="Times New Roman" panose="02020603050405020304" pitchFamily="18" charset="0"/>
                      </a:endParaRPr>
                    </a:p>
                    <a:p>
                      <a:pPr algn="l">
                        <a:lnSpc>
                          <a:spcPct val="115000"/>
                        </a:lnSpc>
                        <a:spcAft>
                          <a:spcPts val="0"/>
                        </a:spcAft>
                      </a:pPr>
                      <a:r>
                        <a:rPr lang="fr-FR" sz="800" b="1" dirty="0">
                          <a:effectLst/>
                          <a:latin typeface="Arial" panose="020B0604020202020204" pitchFamily="34" charset="0"/>
                          <a:ea typeface="Times New Roman" panose="02020603050405020304" pitchFamily="18" charset="0"/>
                          <a:cs typeface="Times New Roman" panose="02020603050405020304" pitchFamily="18" charset="0"/>
                        </a:rPr>
                        <a:t>A4.2S4</a:t>
                      </a:r>
                      <a:r>
                        <a:rPr lang="fr-FR" sz="800" dirty="0">
                          <a:effectLst/>
                          <a:latin typeface="Arial" panose="020B0604020202020204" pitchFamily="34" charset="0"/>
                          <a:ea typeface="Times New Roman" panose="02020603050405020304" pitchFamily="18" charset="0"/>
                          <a:cs typeface="Times New Roman" panose="02020603050405020304" pitchFamily="18" charset="0"/>
                        </a:rPr>
                        <a:t> - La responsabilité civile</a:t>
                      </a:r>
                      <a:endParaRPr lang="fr-FR" sz="900" dirty="0">
                        <a:effectLst/>
                        <a:latin typeface="Calibri" panose="020F0502020204030204" pitchFamily="34" charset="0"/>
                        <a:ea typeface="Times New Roman" panose="02020603050405020304" pitchFamily="18" charset="0"/>
                        <a:cs typeface="Times New Roman" panose="02020603050405020304" pitchFamily="18" charset="0"/>
                      </a:endParaRPr>
                    </a:p>
                    <a:p>
                      <a:pPr algn="l">
                        <a:lnSpc>
                          <a:spcPct val="115000"/>
                        </a:lnSpc>
                        <a:spcAft>
                          <a:spcPts val="0"/>
                        </a:spcAft>
                      </a:pPr>
                      <a:r>
                        <a:rPr lang="fr-FR" sz="800" b="1" dirty="0">
                          <a:effectLst/>
                          <a:latin typeface="Arial" panose="020B0604020202020204" pitchFamily="34" charset="0"/>
                          <a:ea typeface="Times New Roman" panose="02020603050405020304" pitchFamily="18" charset="0"/>
                          <a:cs typeface="Times New Roman" panose="02020603050405020304" pitchFamily="18" charset="0"/>
                        </a:rPr>
                        <a:t>A4.2S5</a:t>
                      </a:r>
                      <a:r>
                        <a:rPr lang="fr-FR" sz="800" dirty="0">
                          <a:effectLst/>
                          <a:latin typeface="Arial" panose="020B0604020202020204" pitchFamily="34" charset="0"/>
                          <a:ea typeface="Times New Roman" panose="02020603050405020304" pitchFamily="18" charset="0"/>
                          <a:cs typeface="Times New Roman" panose="02020603050405020304" pitchFamily="18" charset="0"/>
                        </a:rPr>
                        <a:t> - La responsabilité pénale</a:t>
                      </a:r>
                      <a:endParaRPr lang="fr-FR" sz="900" dirty="0">
                        <a:effectLst/>
                        <a:latin typeface="Calibri" panose="020F0502020204030204" pitchFamily="34" charset="0"/>
                        <a:ea typeface="Times New Roman" panose="02020603050405020304" pitchFamily="18" charset="0"/>
                        <a:cs typeface="Times New Roman" panose="02020603050405020304" pitchFamily="18" charset="0"/>
                      </a:endParaRPr>
                    </a:p>
                    <a:p>
                      <a:pPr algn="l">
                        <a:lnSpc>
                          <a:spcPct val="115000"/>
                        </a:lnSpc>
                        <a:spcAft>
                          <a:spcPts val="0"/>
                        </a:spcAft>
                      </a:pPr>
                      <a:r>
                        <a:rPr lang="fr-FR" sz="800" b="1" dirty="0">
                          <a:effectLst/>
                          <a:latin typeface="Arial" panose="020B0604020202020204" pitchFamily="34" charset="0"/>
                          <a:ea typeface="Times New Roman" panose="02020603050405020304" pitchFamily="18" charset="0"/>
                          <a:cs typeface="Times New Roman" panose="02020603050405020304" pitchFamily="18" charset="0"/>
                        </a:rPr>
                        <a:t>A4.2S6</a:t>
                      </a:r>
                      <a:r>
                        <a:rPr lang="fr-FR" sz="800" dirty="0">
                          <a:effectLst/>
                          <a:latin typeface="Arial" panose="020B0604020202020204" pitchFamily="34" charset="0"/>
                          <a:ea typeface="Times New Roman" panose="02020603050405020304" pitchFamily="18" charset="0"/>
                          <a:cs typeface="Times New Roman" panose="02020603050405020304" pitchFamily="18" charset="0"/>
                        </a:rPr>
                        <a:t> - Les outils d’analyse d’accident</a:t>
                      </a:r>
                      <a:endParaRPr lang="fr-FR" sz="900" dirty="0">
                        <a:effectLst/>
                        <a:latin typeface="Calibri" panose="020F0502020204030204" pitchFamily="34" charset="0"/>
                        <a:ea typeface="Times New Roman" panose="02020603050405020304" pitchFamily="18" charset="0"/>
                        <a:cs typeface="Times New Roman" panose="02020603050405020304" pitchFamily="18" charset="0"/>
                      </a:endParaRPr>
                    </a:p>
                    <a:p>
                      <a:pPr algn="l">
                        <a:lnSpc>
                          <a:spcPct val="115000"/>
                        </a:lnSpc>
                        <a:spcAft>
                          <a:spcPts val="0"/>
                        </a:spcAft>
                      </a:pPr>
                      <a:r>
                        <a:rPr lang="fr-FR" sz="800" b="1" dirty="0">
                          <a:effectLst/>
                          <a:latin typeface="Arial" panose="020B0604020202020204" pitchFamily="34" charset="0"/>
                          <a:ea typeface="Times New Roman" panose="02020603050405020304" pitchFamily="18" charset="0"/>
                          <a:cs typeface="Times New Roman" panose="02020603050405020304" pitchFamily="18" charset="0"/>
                        </a:rPr>
                        <a:t>A4.2S7</a:t>
                      </a:r>
                      <a:r>
                        <a:rPr lang="fr-FR" sz="800" dirty="0">
                          <a:effectLst/>
                          <a:latin typeface="Arial" panose="020B0604020202020204" pitchFamily="34" charset="0"/>
                          <a:ea typeface="Times New Roman" panose="02020603050405020304" pitchFamily="18" charset="0"/>
                          <a:cs typeface="Times New Roman" panose="02020603050405020304" pitchFamily="18" charset="0"/>
                        </a:rPr>
                        <a:t> - Les documents liés aux incidents, accidents, événements et crises</a:t>
                      </a:r>
                      <a:endParaRPr lang="fr-FR" sz="900" dirty="0">
                        <a:effectLst/>
                        <a:latin typeface="Calibri" panose="020F0502020204030204" pitchFamily="34" charset="0"/>
                        <a:ea typeface="Times New Roman" panose="02020603050405020304" pitchFamily="18" charset="0"/>
                        <a:cs typeface="Times New Roman" panose="02020603050405020304" pitchFamily="18" charset="0"/>
                      </a:endParaRPr>
                    </a:p>
                    <a:p>
                      <a:pPr algn="l">
                        <a:lnSpc>
                          <a:spcPct val="115000"/>
                        </a:lnSpc>
                        <a:spcAft>
                          <a:spcPts val="0"/>
                        </a:spcAft>
                      </a:pPr>
                      <a:r>
                        <a:rPr lang="fr-FR" sz="800" b="1" dirty="0">
                          <a:effectLst/>
                          <a:latin typeface="Arial" panose="020B0604020202020204" pitchFamily="34" charset="0"/>
                          <a:ea typeface="Times New Roman" panose="02020603050405020304" pitchFamily="18" charset="0"/>
                          <a:cs typeface="Times New Roman" panose="02020603050405020304" pitchFamily="18" charset="0"/>
                        </a:rPr>
                        <a:t>A4.2S8</a:t>
                      </a:r>
                      <a:r>
                        <a:rPr lang="fr-FR" sz="800" dirty="0">
                          <a:effectLst/>
                          <a:latin typeface="Arial" panose="020B0604020202020204" pitchFamily="34" charset="0"/>
                          <a:ea typeface="Times New Roman" panose="02020603050405020304" pitchFamily="18" charset="0"/>
                          <a:cs typeface="Times New Roman" panose="02020603050405020304" pitchFamily="18" charset="0"/>
                        </a:rPr>
                        <a:t> - L’indemnisation des dégâts matériels et humains</a:t>
                      </a:r>
                      <a:endParaRPr lang="fr-FR" sz="9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22623" marR="2262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259547307"/>
                  </a:ext>
                </a:extLst>
              </a:tr>
            </a:tbl>
          </a:graphicData>
        </a:graphic>
      </p:graphicFrame>
    </p:spTree>
    <p:extLst>
      <p:ext uri="{BB962C8B-B14F-4D97-AF65-F5344CB8AC3E}">
        <p14:creationId xmlns:p14="http://schemas.microsoft.com/office/powerpoint/2010/main" val="246490727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re 5"/>
          <p:cNvSpPr>
            <a:spLocks noGrp="1"/>
          </p:cNvSpPr>
          <p:nvPr>
            <p:ph type="title"/>
          </p:nvPr>
        </p:nvSpPr>
        <p:spPr>
          <a:xfrm>
            <a:off x="107504" y="738000"/>
            <a:ext cx="8928992" cy="4046400"/>
          </a:xfrm>
        </p:spPr>
        <p:txBody>
          <a:bodyPr/>
          <a:lstStyle/>
          <a:p>
            <a:pPr marL="0" indent="0">
              <a:buNone/>
            </a:pPr>
            <a:r>
              <a:rPr lang="fr-FR" sz="1400" b="0" dirty="0"/>
              <a:t/>
            </a:r>
            <a:br>
              <a:rPr lang="fr-FR" sz="1400" b="0" dirty="0"/>
            </a:br>
            <a:r>
              <a:rPr lang="fr-FR" sz="1400" b="0" dirty="0" smtClean="0"/>
              <a:t/>
            </a:r>
            <a:br>
              <a:rPr lang="fr-FR" sz="1400" b="0" dirty="0" smtClean="0"/>
            </a:br>
            <a:endParaRPr lang="fr-FR" sz="1400" dirty="0"/>
          </a:p>
        </p:txBody>
      </p:sp>
      <p:sp>
        <p:nvSpPr>
          <p:cNvPr id="11" name="Espace réservé du numéro de diapositive 10"/>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33122C9-A0B9-462F-8757-0847AD287B63}" type="slidenum">
              <a:rPr kumimoji="0" lang="fr-FR" sz="750" b="1" i="0" u="none" strike="noStrike" kern="1200" cap="none" spc="0" normalizeH="0" baseline="0" noProof="0" smtClean="0">
                <a:ln>
                  <a:noFill/>
                </a:ln>
                <a:solidFill>
                  <a:srgbClr val="000000"/>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0" lang="fr-FR" sz="750" b="1" i="0" u="none" strike="noStrike" kern="1200" cap="none" spc="0" normalizeH="0" baseline="0" noProof="0" dirty="0">
              <a:ln>
                <a:noFill/>
              </a:ln>
              <a:solidFill>
                <a:srgbClr val="000000"/>
              </a:solidFill>
              <a:effectLst/>
              <a:uLnTx/>
              <a:uFillTx/>
              <a:latin typeface="Arial"/>
              <a:ea typeface="+mn-ea"/>
              <a:cs typeface="+mn-cs"/>
            </a:endParaRPr>
          </a:p>
        </p:txBody>
      </p:sp>
      <p:sp>
        <p:nvSpPr>
          <p:cNvPr id="8" name="Espace réservé du pied de page 7"/>
          <p:cNvSpPr>
            <a:spLocks noGrp="1"/>
          </p:cNvSpPr>
          <p:nvPr>
            <p:ph type="ftr" sz="quarter" idx="11"/>
          </p:nvPr>
        </p:nvSpPr>
        <p:spPr>
          <a:xfrm>
            <a:off x="360000" y="4783500"/>
            <a:ext cx="5904000" cy="360000"/>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750" b="1" i="0" u="none" strike="noStrike" kern="1200" cap="none" spc="0" normalizeH="0" baseline="0" noProof="0" dirty="0" smtClean="0">
                <a:ln>
                  <a:noFill/>
                </a:ln>
                <a:solidFill>
                  <a:srgbClr val="000000"/>
                </a:solidFill>
                <a:effectLst/>
                <a:uLnTx/>
                <a:uFillTx/>
                <a:latin typeface="Arial"/>
                <a:ea typeface="+mn-ea"/>
                <a:cs typeface="+mn-cs"/>
              </a:rPr>
              <a:t>Direction générale de l’enseignement scolaire – Bureau de la formation des personnels enseignants et d’éducation</a:t>
            </a:r>
            <a:endParaRPr kumimoji="0" lang="fr-FR" sz="750" b="1" i="0" u="none" strike="noStrike" kern="1200" cap="none" spc="0" normalizeH="0" baseline="0" noProof="0" dirty="0">
              <a:ln>
                <a:noFill/>
              </a:ln>
              <a:solidFill>
                <a:srgbClr val="000000"/>
              </a:solidFill>
              <a:effectLst/>
              <a:uLnTx/>
              <a:uFillTx/>
              <a:latin typeface="Arial"/>
              <a:ea typeface="+mn-ea"/>
              <a:cs typeface="+mn-cs"/>
            </a:endParaRPr>
          </a:p>
        </p:txBody>
      </p:sp>
      <p:sp>
        <p:nvSpPr>
          <p:cNvPr id="2" name="Rectangle 1"/>
          <p:cNvSpPr/>
          <p:nvPr/>
        </p:nvSpPr>
        <p:spPr>
          <a:xfrm>
            <a:off x="1771455" y="2846249"/>
            <a:ext cx="7086285" cy="1169551"/>
          </a:xfrm>
          <a:prstGeom prst="rect">
            <a:avLst/>
          </a:prstGeom>
        </p:spPr>
        <p:txBody>
          <a:bodyPr wrap="square">
            <a:spAutoFit/>
          </a:bodyPr>
          <a:lstStyle/>
          <a:p>
            <a:r>
              <a:rPr lang="fr-FR" b="1" dirty="0"/>
              <a:t>Denis Lefèvre,</a:t>
            </a:r>
            <a:r>
              <a:rPr lang="fr-FR" dirty="0"/>
              <a:t> inspecteur d’académie, inspecteur pédagogique régional économie et gestion, académie d’Amiens</a:t>
            </a:r>
            <a:endParaRPr lang="fr-FR" b="1" dirty="0"/>
          </a:p>
          <a:p>
            <a:r>
              <a:rPr lang="fr-FR" b="1" dirty="0"/>
              <a:t>Nathalie </a:t>
            </a:r>
            <a:r>
              <a:rPr lang="fr-FR" b="1" dirty="0" err="1"/>
              <a:t>Harmand</a:t>
            </a:r>
            <a:r>
              <a:rPr lang="fr-FR" b="1" dirty="0"/>
              <a:t>,</a:t>
            </a:r>
            <a:r>
              <a:rPr lang="fr-FR" dirty="0"/>
              <a:t> Lycée des métiers de la sécurité Emile Baudot - Wassy, académie de Reims</a:t>
            </a:r>
          </a:p>
          <a:p>
            <a:pPr marL="457200" lvl="0">
              <a:buSzPts val="1100"/>
            </a:pPr>
            <a:endParaRPr lang="fr-FR" dirty="0" smtClean="0">
              <a:solidFill>
                <a:schemeClr val="tx1"/>
              </a:solidFill>
              <a:latin typeface="Calibri"/>
              <a:ea typeface="Calibri"/>
              <a:cs typeface="Calibri"/>
              <a:sym typeface="Calibri"/>
            </a:endParaRPr>
          </a:p>
        </p:txBody>
      </p:sp>
      <p:sp>
        <p:nvSpPr>
          <p:cNvPr id="7" name="Google Shape;113;p15"/>
          <p:cNvSpPr txBox="1"/>
          <p:nvPr/>
        </p:nvSpPr>
        <p:spPr>
          <a:xfrm>
            <a:off x="1216362" y="1690900"/>
            <a:ext cx="6810619" cy="846044"/>
          </a:xfrm>
          <a:prstGeom prst="rect">
            <a:avLst/>
          </a:prstGeom>
          <a:noFill/>
          <a:ln>
            <a:noFill/>
          </a:ln>
        </p:spPr>
        <p:txBody>
          <a:bodyPr spcFirstLastPara="1" wrap="square" lIns="0" tIns="0" rIns="0" bIns="0" anchor="t" anchorCtr="0">
            <a:noAutofit/>
          </a:bodyPr>
          <a:lstStyle/>
          <a:p>
            <a:pPr lvl="0"/>
            <a:r>
              <a:rPr lang="fr-FR" sz="2000" b="1" dirty="0">
                <a:solidFill>
                  <a:srgbClr val="000066"/>
                </a:solidFill>
                <a:latin typeface="Arial" panose="020B0604020202020204" pitchFamily="34" charset="0"/>
                <a:cs typeface="Arial" panose="020B0604020202020204" pitchFamily="34" charset="0"/>
                <a:sym typeface="Calibri"/>
              </a:rPr>
              <a:t>La certification </a:t>
            </a:r>
            <a:r>
              <a:rPr lang="fr-FR" sz="2000" b="1" dirty="0" smtClean="0">
                <a:solidFill>
                  <a:srgbClr val="000066"/>
                </a:solidFill>
                <a:latin typeface="Arial" panose="020B0604020202020204" pitchFamily="34" charset="0"/>
                <a:cs typeface="Arial" panose="020B0604020202020204" pitchFamily="34" charset="0"/>
                <a:sym typeface="Calibri"/>
              </a:rPr>
              <a:t>du bloc </a:t>
            </a:r>
            <a:r>
              <a:rPr lang="fr-FR" sz="2000" b="1" dirty="0">
                <a:solidFill>
                  <a:srgbClr val="000066"/>
                </a:solidFill>
                <a:latin typeface="Arial" panose="020B0604020202020204" pitchFamily="34" charset="0"/>
                <a:cs typeface="Arial" panose="020B0604020202020204" pitchFamily="34" charset="0"/>
                <a:sym typeface="Calibri"/>
              </a:rPr>
              <a:t>de compétences 3</a:t>
            </a:r>
            <a:endParaRPr lang="fr-FR" sz="2000" b="1" dirty="0" smtClean="0">
              <a:solidFill>
                <a:srgbClr val="000066"/>
              </a:solidFill>
              <a:latin typeface="Arial" panose="020B0604020202020204" pitchFamily="34" charset="0"/>
              <a:cs typeface="Arial" panose="020B0604020202020204" pitchFamily="34" charset="0"/>
              <a:sym typeface="Calibri"/>
            </a:endParaRPr>
          </a:p>
          <a:p>
            <a:r>
              <a:rPr lang="fr-FR" dirty="0"/>
              <a:t>Retour sur les pratiques pour l’acquisition des compétences </a:t>
            </a:r>
          </a:p>
          <a:p>
            <a:r>
              <a:rPr lang="fr-FR" dirty="0"/>
              <a:t>L’épreuve E52 – Gestion de la relation-client</a:t>
            </a:r>
            <a:endParaRPr lang="fr-FR" sz="2000" b="1" dirty="0">
              <a:solidFill>
                <a:srgbClr val="000066"/>
              </a:solidFill>
              <a:latin typeface="Arial" panose="020B0604020202020204" pitchFamily="34" charset="0"/>
              <a:cs typeface="Arial" panose="020B0604020202020204" pitchFamily="34" charset="0"/>
              <a:sym typeface="Calibri"/>
            </a:endParaRPr>
          </a:p>
        </p:txBody>
      </p:sp>
      <p:sp>
        <p:nvSpPr>
          <p:cNvPr id="9" name="Espace réservé de la date 6"/>
          <p:cNvSpPr>
            <a:spLocks noGrp="1"/>
          </p:cNvSpPr>
          <p:nvPr>
            <p:ph type="dt" sz="half" idx="10"/>
          </p:nvPr>
        </p:nvSpPr>
        <p:spPr>
          <a:xfrm>
            <a:off x="7614000" y="4783500"/>
            <a:ext cx="1170000" cy="360000"/>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fr-FR" sz="750" b="1" kern="1200" cap="all" dirty="0" smtClean="0">
                <a:solidFill>
                  <a:srgbClr val="000000"/>
                </a:solidFill>
                <a:latin typeface="Arial"/>
                <a:ea typeface="+mn-ea"/>
                <a:cs typeface="+mn-cs"/>
              </a:rPr>
              <a:t>3 février 2022</a:t>
            </a:r>
            <a:endParaRPr kumimoji="0" lang="fr-FR" sz="750" b="1" i="0" u="none" strike="noStrike" kern="1200" cap="all" spc="0" normalizeH="0" baseline="0" noProof="0" dirty="0">
              <a:ln>
                <a:noFill/>
              </a:ln>
              <a:solidFill>
                <a:srgbClr val="000000"/>
              </a:solidFill>
              <a:effectLst/>
              <a:uLnTx/>
              <a:uFillTx/>
              <a:latin typeface="Arial"/>
              <a:ea typeface="+mn-ea"/>
              <a:cs typeface="+mn-cs"/>
            </a:endParaRPr>
          </a:p>
        </p:txBody>
      </p:sp>
    </p:spTree>
    <p:extLst>
      <p:ext uri="{BB962C8B-B14F-4D97-AF65-F5344CB8AC3E}">
        <p14:creationId xmlns:p14="http://schemas.microsoft.com/office/powerpoint/2010/main" val="403716385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pied de page 4">
            <a:extLst>
              <a:ext uri="{FF2B5EF4-FFF2-40B4-BE49-F238E27FC236}">
                <a16:creationId xmlns:a16="http://schemas.microsoft.com/office/drawing/2014/main" id="{3FBBE219-DA95-426E-8199-C08D9B1F1D5F}"/>
              </a:ext>
            </a:extLst>
          </p:cNvPr>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750" b="1" i="0" u="none" strike="noStrike" kern="1200" cap="none" spc="0" normalizeH="0" baseline="0" noProof="0">
                <a:ln>
                  <a:noFill/>
                </a:ln>
                <a:solidFill>
                  <a:srgbClr val="000000"/>
                </a:solidFill>
                <a:effectLst/>
                <a:uLnTx/>
                <a:uFillTx/>
                <a:latin typeface="Arial"/>
                <a:ea typeface="+mn-ea"/>
                <a:cs typeface="+mn-cs"/>
              </a:rPr>
              <a:t>Intitulé de la direction ou de l’organisme rattaché</a:t>
            </a:r>
            <a:endParaRPr kumimoji="0" lang="fr-FR" sz="750" b="1" i="0" u="none" strike="noStrike" kern="1200" cap="none" spc="0" normalizeH="0" baseline="0" noProof="0" dirty="0">
              <a:ln>
                <a:noFill/>
              </a:ln>
              <a:solidFill>
                <a:srgbClr val="000000"/>
              </a:solidFill>
              <a:effectLst/>
              <a:uLnTx/>
              <a:uFillTx/>
              <a:latin typeface="Arial"/>
              <a:ea typeface="+mn-ea"/>
              <a:cs typeface="+mn-cs"/>
            </a:endParaRPr>
          </a:p>
        </p:txBody>
      </p:sp>
      <p:sp>
        <p:nvSpPr>
          <p:cNvPr id="6" name="Espace réservé du numéro de diapositive 5">
            <a:extLst>
              <a:ext uri="{FF2B5EF4-FFF2-40B4-BE49-F238E27FC236}">
                <a16:creationId xmlns:a16="http://schemas.microsoft.com/office/drawing/2014/main" id="{17FFA2FE-F999-4258-BFFE-2097AAC19BA0}"/>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33122C9-A0B9-462F-8757-0847AD287B63}" type="slidenum">
              <a:rPr kumimoji="0" lang="fr-FR" sz="750" b="1" i="0" u="none" strike="noStrike" kern="1200" cap="none" spc="0" normalizeH="0" baseline="0" noProof="0" smtClean="0">
                <a:ln>
                  <a:noFill/>
                </a:ln>
                <a:solidFill>
                  <a:srgbClr val="000000"/>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30</a:t>
            </a:fld>
            <a:endParaRPr kumimoji="0" lang="fr-FR" sz="750" b="1" i="0" u="none" strike="noStrike" kern="1200" cap="none" spc="0" normalizeH="0" baseline="0" noProof="0" dirty="0">
              <a:ln>
                <a:noFill/>
              </a:ln>
              <a:solidFill>
                <a:srgbClr val="000000"/>
              </a:solidFill>
              <a:effectLst/>
              <a:uLnTx/>
              <a:uFillTx/>
              <a:latin typeface="Arial"/>
              <a:ea typeface="+mn-ea"/>
              <a:cs typeface="+mn-cs"/>
            </a:endParaRPr>
          </a:p>
        </p:txBody>
      </p:sp>
      <p:sp>
        <p:nvSpPr>
          <p:cNvPr id="11" name="Rectangle 10">
            <a:extLst>
              <a:ext uri="{FF2B5EF4-FFF2-40B4-BE49-F238E27FC236}">
                <a16:creationId xmlns:a16="http://schemas.microsoft.com/office/drawing/2014/main" id="{A6B223EC-B425-46C1-BCB6-237B33E291A5}"/>
              </a:ext>
            </a:extLst>
          </p:cNvPr>
          <p:cNvSpPr/>
          <p:nvPr/>
        </p:nvSpPr>
        <p:spPr>
          <a:xfrm>
            <a:off x="2286000" y="183027"/>
            <a:ext cx="4572000" cy="646331"/>
          </a:xfrm>
          <a:prstGeom prst="rect">
            <a:avLst/>
          </a:prstGeom>
        </p:spPr>
        <p:txBody>
          <a:bodyPr>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800" b="1" i="0" u="none" strike="noStrike" kern="1200" cap="none" spc="0" normalizeH="0" baseline="0" noProof="0" dirty="0">
                <a:ln>
                  <a:noFill/>
                </a:ln>
                <a:solidFill>
                  <a:srgbClr val="000000"/>
                </a:solidFill>
                <a:effectLst/>
                <a:uLnTx/>
                <a:uFillTx/>
                <a:latin typeface="Arial"/>
                <a:ea typeface="+mn-ea"/>
                <a:cs typeface="+mn-cs"/>
              </a:rPr>
              <a:t>CEJM appliquée </a:t>
            </a: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1" i="0" u="none" strike="noStrike" kern="1200" cap="none" spc="0" normalizeH="0" baseline="0" noProof="0" dirty="0">
              <a:ln>
                <a:noFill/>
              </a:ln>
              <a:solidFill>
                <a:srgbClr val="000000"/>
              </a:solidFill>
              <a:effectLst/>
              <a:uLnTx/>
              <a:uFillTx/>
              <a:latin typeface="Arial"/>
              <a:ea typeface="+mn-ea"/>
              <a:cs typeface="+mn-cs"/>
            </a:endParaRPr>
          </a:p>
        </p:txBody>
      </p:sp>
      <p:pic>
        <p:nvPicPr>
          <p:cNvPr id="9" name="Image 8">
            <a:extLst>
              <a:ext uri="{FF2B5EF4-FFF2-40B4-BE49-F238E27FC236}">
                <a16:creationId xmlns:a16="http://schemas.microsoft.com/office/drawing/2014/main" id="{7C10BD96-161A-48E2-A6C6-B50800F3E6D0}"/>
              </a:ext>
            </a:extLst>
          </p:cNvPr>
          <p:cNvPicPr>
            <a:picLocks noChangeAspect="1"/>
          </p:cNvPicPr>
          <p:nvPr/>
        </p:nvPicPr>
        <p:blipFill>
          <a:blip r:embed="rId3"/>
          <a:stretch>
            <a:fillRect/>
          </a:stretch>
        </p:blipFill>
        <p:spPr>
          <a:xfrm>
            <a:off x="251519" y="829358"/>
            <a:ext cx="8674493" cy="3978717"/>
          </a:xfrm>
          <a:prstGeom prst="rect">
            <a:avLst/>
          </a:prstGeom>
        </p:spPr>
      </p:pic>
      <p:sp>
        <p:nvSpPr>
          <p:cNvPr id="7" name="Espace réservé de la date 6"/>
          <p:cNvSpPr>
            <a:spLocks noGrp="1"/>
          </p:cNvSpPr>
          <p:nvPr>
            <p:ph type="dt" sz="half" idx="10"/>
          </p:nvPr>
        </p:nvSpPr>
        <p:spPr>
          <a:xfrm>
            <a:off x="7614000" y="4783500"/>
            <a:ext cx="1170000" cy="360000"/>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fr-FR" sz="750" b="1" kern="1200" cap="all" dirty="0" smtClean="0">
                <a:solidFill>
                  <a:srgbClr val="000000"/>
                </a:solidFill>
                <a:latin typeface="Arial"/>
                <a:ea typeface="+mn-ea"/>
                <a:cs typeface="+mn-cs"/>
              </a:rPr>
              <a:t>3 février 2022</a:t>
            </a:r>
            <a:endParaRPr kumimoji="0" lang="fr-FR" sz="750" b="1" i="0" u="none" strike="noStrike" kern="1200" cap="all" spc="0" normalizeH="0" baseline="0" noProof="0" dirty="0">
              <a:ln>
                <a:noFill/>
              </a:ln>
              <a:solidFill>
                <a:srgbClr val="000000"/>
              </a:solidFill>
              <a:effectLst/>
              <a:uLnTx/>
              <a:uFillTx/>
              <a:latin typeface="Arial"/>
              <a:ea typeface="+mn-ea"/>
              <a:cs typeface="+mn-cs"/>
            </a:endParaRPr>
          </a:p>
        </p:txBody>
      </p:sp>
    </p:spTree>
    <p:extLst>
      <p:ext uri="{BB962C8B-B14F-4D97-AF65-F5344CB8AC3E}">
        <p14:creationId xmlns:p14="http://schemas.microsoft.com/office/powerpoint/2010/main" val="263783589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Nuage 10">
            <a:extLst>
              <a:ext uri="{FF2B5EF4-FFF2-40B4-BE49-F238E27FC236}">
                <a16:creationId xmlns:a16="http://schemas.microsoft.com/office/drawing/2014/main" id="{27F038C3-26E3-4259-AC9F-C4CC3C422675}"/>
              </a:ext>
            </a:extLst>
          </p:cNvPr>
          <p:cNvSpPr/>
          <p:nvPr/>
        </p:nvSpPr>
        <p:spPr>
          <a:xfrm>
            <a:off x="467544" y="141288"/>
            <a:ext cx="8496944" cy="4860926"/>
          </a:xfrm>
          <a:prstGeom prst="cloud">
            <a:avLst/>
          </a:prstGeom>
          <a:solidFill>
            <a:schemeClr val="bg1">
              <a:alpha val="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srgbClr val="FFFFFF"/>
              </a:solidFill>
              <a:effectLst/>
              <a:uLnTx/>
              <a:uFillTx/>
              <a:latin typeface="Arial"/>
              <a:ea typeface="+mn-ea"/>
              <a:cs typeface="+mn-cs"/>
            </a:endParaRPr>
          </a:p>
        </p:txBody>
      </p:sp>
      <p:sp>
        <p:nvSpPr>
          <p:cNvPr id="5" name="Espace réservé du pied de page 4">
            <a:extLst>
              <a:ext uri="{FF2B5EF4-FFF2-40B4-BE49-F238E27FC236}">
                <a16:creationId xmlns:a16="http://schemas.microsoft.com/office/drawing/2014/main" id="{806A85F7-54DC-45A1-B052-05A96AD6ADEF}"/>
              </a:ext>
            </a:extLst>
          </p:cNvPr>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750" b="1" i="0" u="none" strike="noStrike" kern="1200" cap="none" spc="0" normalizeH="0" baseline="0" noProof="0">
                <a:ln>
                  <a:noFill/>
                </a:ln>
                <a:solidFill>
                  <a:srgbClr val="000000"/>
                </a:solidFill>
                <a:effectLst/>
                <a:uLnTx/>
                <a:uFillTx/>
                <a:latin typeface="Arial"/>
                <a:ea typeface="+mn-ea"/>
                <a:cs typeface="+mn-cs"/>
              </a:rPr>
              <a:t>Intitulé de la direction ou de l’organisme rattaché</a:t>
            </a:r>
            <a:endParaRPr kumimoji="0" lang="fr-FR" sz="750" b="1" i="0" u="none" strike="noStrike" kern="1200" cap="none" spc="0" normalizeH="0" baseline="0" noProof="0" dirty="0">
              <a:ln>
                <a:noFill/>
              </a:ln>
              <a:solidFill>
                <a:srgbClr val="000000"/>
              </a:solidFill>
              <a:effectLst/>
              <a:uLnTx/>
              <a:uFillTx/>
              <a:latin typeface="Arial"/>
              <a:ea typeface="+mn-ea"/>
              <a:cs typeface="+mn-cs"/>
            </a:endParaRPr>
          </a:p>
        </p:txBody>
      </p:sp>
      <p:sp>
        <p:nvSpPr>
          <p:cNvPr id="6" name="Espace réservé du numéro de diapositive 5">
            <a:extLst>
              <a:ext uri="{FF2B5EF4-FFF2-40B4-BE49-F238E27FC236}">
                <a16:creationId xmlns:a16="http://schemas.microsoft.com/office/drawing/2014/main" id="{D369827E-DE13-4D12-B14A-69DB8CD50925}"/>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33122C9-A0B9-462F-8757-0847AD287B63}" type="slidenum">
              <a:rPr kumimoji="0" lang="fr-FR" sz="750" b="1" i="0" u="none" strike="noStrike" kern="1200" cap="none" spc="0" normalizeH="0" baseline="0" noProof="0" smtClean="0">
                <a:ln>
                  <a:noFill/>
                </a:ln>
                <a:solidFill>
                  <a:srgbClr val="000000"/>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31</a:t>
            </a:fld>
            <a:endParaRPr kumimoji="0" lang="fr-FR" sz="750" b="1" i="0" u="none" strike="noStrike" kern="1200" cap="none" spc="0" normalizeH="0" baseline="0" noProof="0" dirty="0">
              <a:ln>
                <a:noFill/>
              </a:ln>
              <a:solidFill>
                <a:srgbClr val="000000"/>
              </a:solidFill>
              <a:effectLst/>
              <a:uLnTx/>
              <a:uFillTx/>
              <a:latin typeface="Arial"/>
              <a:ea typeface="+mn-ea"/>
              <a:cs typeface="+mn-cs"/>
            </a:endParaRPr>
          </a:p>
        </p:txBody>
      </p:sp>
      <p:grpSp>
        <p:nvGrpSpPr>
          <p:cNvPr id="15" name="Groupe 14">
            <a:extLst>
              <a:ext uri="{FF2B5EF4-FFF2-40B4-BE49-F238E27FC236}">
                <a16:creationId xmlns:a16="http://schemas.microsoft.com/office/drawing/2014/main" id="{FF0B3DA4-47A8-4DD9-8243-30CB9CDDA9A2}"/>
              </a:ext>
            </a:extLst>
          </p:cNvPr>
          <p:cNvGrpSpPr/>
          <p:nvPr/>
        </p:nvGrpSpPr>
        <p:grpSpPr>
          <a:xfrm>
            <a:off x="2087984" y="1190565"/>
            <a:ext cx="4824536" cy="3160241"/>
            <a:chOff x="2483768" y="1355725"/>
            <a:chExt cx="4824536" cy="3160241"/>
          </a:xfrm>
        </p:grpSpPr>
        <p:sp>
          <p:nvSpPr>
            <p:cNvPr id="8" name="Ellipse 7">
              <a:extLst>
                <a:ext uri="{FF2B5EF4-FFF2-40B4-BE49-F238E27FC236}">
                  <a16:creationId xmlns:a16="http://schemas.microsoft.com/office/drawing/2014/main" id="{AF1B76F9-90EF-49DC-A9A5-FFF863FD0DB6}"/>
                </a:ext>
              </a:extLst>
            </p:cNvPr>
            <p:cNvSpPr/>
            <p:nvPr/>
          </p:nvSpPr>
          <p:spPr>
            <a:xfrm>
              <a:off x="2483768" y="1355725"/>
              <a:ext cx="4824536" cy="3160241"/>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800" b="0" i="0" u="none" strike="noStrike" kern="1200" cap="none" spc="0" normalizeH="0" baseline="0" noProof="0" dirty="0">
                  <a:ln>
                    <a:noFill/>
                  </a:ln>
                  <a:solidFill>
                    <a:srgbClr val="49311F"/>
                  </a:solidFill>
                  <a:effectLst/>
                  <a:uLnTx/>
                  <a:uFillTx/>
                  <a:latin typeface="Arial"/>
                  <a:ea typeface="+mn-ea"/>
                  <a:cs typeface="+mn-cs"/>
                </a:rPr>
                <a:t>Activités Professionnelles </a:t>
              </a:r>
            </a:p>
          </p:txBody>
        </p:sp>
        <p:sp>
          <p:nvSpPr>
            <p:cNvPr id="9" name="Ellipse 8">
              <a:extLst>
                <a:ext uri="{FF2B5EF4-FFF2-40B4-BE49-F238E27FC236}">
                  <a16:creationId xmlns:a16="http://schemas.microsoft.com/office/drawing/2014/main" id="{7CBF1F3B-4520-4469-A328-9C46DE57F5D7}"/>
                </a:ext>
              </a:extLst>
            </p:cNvPr>
            <p:cNvSpPr/>
            <p:nvPr/>
          </p:nvSpPr>
          <p:spPr>
            <a:xfrm>
              <a:off x="3340620" y="1563638"/>
              <a:ext cx="2376264" cy="864096"/>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800" b="0" i="0" u="none" strike="noStrike" kern="1200" cap="none" spc="0" normalizeH="0" baseline="0" noProof="0" dirty="0">
                  <a:ln>
                    <a:noFill/>
                  </a:ln>
                  <a:solidFill>
                    <a:srgbClr val="49311F"/>
                  </a:solidFill>
                  <a:effectLst/>
                  <a:uLnTx/>
                  <a:uFillTx/>
                  <a:latin typeface="Arial"/>
                  <a:ea typeface="+mn-ea"/>
                  <a:cs typeface="+mn-cs"/>
                </a:rPr>
                <a:t>Savoirs faire</a:t>
              </a:r>
            </a:p>
          </p:txBody>
        </p:sp>
        <p:sp>
          <p:nvSpPr>
            <p:cNvPr id="10" name="Ellipse 9">
              <a:extLst>
                <a:ext uri="{FF2B5EF4-FFF2-40B4-BE49-F238E27FC236}">
                  <a16:creationId xmlns:a16="http://schemas.microsoft.com/office/drawing/2014/main" id="{7C026E14-B6FC-4D77-9A59-7AE771176D0B}"/>
                </a:ext>
              </a:extLst>
            </p:cNvPr>
            <p:cNvSpPr/>
            <p:nvPr/>
          </p:nvSpPr>
          <p:spPr>
            <a:xfrm>
              <a:off x="3520046" y="3147814"/>
              <a:ext cx="2743953" cy="1132516"/>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800" b="0" i="0" u="none" strike="noStrike" kern="1200" cap="none" spc="0" normalizeH="0" baseline="0" noProof="0" dirty="0">
                  <a:ln>
                    <a:noFill/>
                  </a:ln>
                  <a:solidFill>
                    <a:srgbClr val="49311F"/>
                  </a:solidFill>
                  <a:effectLst/>
                  <a:uLnTx/>
                  <a:uFillTx/>
                  <a:latin typeface="Arial"/>
                  <a:ea typeface="+mn-ea"/>
                  <a:cs typeface="+mn-cs"/>
                </a:rPr>
                <a:t>Savoirs professionnels et juridiques</a:t>
              </a:r>
            </a:p>
          </p:txBody>
        </p:sp>
      </p:grpSp>
      <p:sp>
        <p:nvSpPr>
          <p:cNvPr id="12" name="ZoneTexte 11">
            <a:extLst>
              <a:ext uri="{FF2B5EF4-FFF2-40B4-BE49-F238E27FC236}">
                <a16:creationId xmlns:a16="http://schemas.microsoft.com/office/drawing/2014/main" id="{872775B2-47DC-4753-8822-C8BE39957AD9}"/>
              </a:ext>
            </a:extLst>
          </p:cNvPr>
          <p:cNvSpPr txBox="1"/>
          <p:nvPr/>
        </p:nvSpPr>
        <p:spPr>
          <a:xfrm>
            <a:off x="1530000" y="1059582"/>
            <a:ext cx="1990046" cy="64633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800" b="0" i="0" u="none" strike="noStrike" kern="1200" cap="none" spc="0" normalizeH="0" baseline="0" noProof="0" dirty="0">
                <a:ln>
                  <a:noFill/>
                </a:ln>
                <a:solidFill>
                  <a:srgbClr val="000000"/>
                </a:solidFill>
                <a:effectLst/>
                <a:uLnTx/>
                <a:uFillTx/>
                <a:latin typeface="Arial"/>
                <a:ea typeface="+mn-ea"/>
                <a:cs typeface="+mn-cs"/>
              </a:rPr>
              <a:t>Environnement EJM</a:t>
            </a:r>
          </a:p>
        </p:txBody>
      </p:sp>
      <p:sp>
        <p:nvSpPr>
          <p:cNvPr id="13" name="ZoneTexte 12">
            <a:extLst>
              <a:ext uri="{FF2B5EF4-FFF2-40B4-BE49-F238E27FC236}">
                <a16:creationId xmlns:a16="http://schemas.microsoft.com/office/drawing/2014/main" id="{AD1B93EC-9FAB-4456-B121-F2F9CCF03D48}"/>
              </a:ext>
            </a:extLst>
          </p:cNvPr>
          <p:cNvSpPr txBox="1"/>
          <p:nvPr/>
        </p:nvSpPr>
        <p:spPr>
          <a:xfrm>
            <a:off x="6893888" y="863170"/>
            <a:ext cx="1350000" cy="1132516"/>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srgbClr val="000000"/>
              </a:solidFill>
              <a:effectLst/>
              <a:uLnTx/>
              <a:uFillTx/>
              <a:latin typeface="Arial"/>
              <a:ea typeface="+mn-ea"/>
              <a:cs typeface="+mn-cs"/>
            </a:endParaRPr>
          </a:p>
        </p:txBody>
      </p:sp>
      <p:sp>
        <p:nvSpPr>
          <p:cNvPr id="14" name="ZoneTexte 13">
            <a:extLst>
              <a:ext uri="{FF2B5EF4-FFF2-40B4-BE49-F238E27FC236}">
                <a16:creationId xmlns:a16="http://schemas.microsoft.com/office/drawing/2014/main" id="{041D3639-154F-4018-994E-74B6C01B606A}"/>
              </a:ext>
            </a:extLst>
          </p:cNvPr>
          <p:cNvSpPr txBox="1"/>
          <p:nvPr/>
        </p:nvSpPr>
        <p:spPr>
          <a:xfrm>
            <a:off x="6698475" y="1226342"/>
            <a:ext cx="2480058" cy="92333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800" b="0" i="0" u="none" strike="noStrike" kern="1200" cap="none" spc="0" normalizeH="0" baseline="0" noProof="0" dirty="0">
                <a:ln>
                  <a:noFill/>
                </a:ln>
                <a:solidFill>
                  <a:srgbClr val="000000"/>
                </a:solidFill>
                <a:effectLst/>
                <a:uLnTx/>
                <a:uFillTx/>
                <a:latin typeface="Arial"/>
                <a:ea typeface="+mn-ea"/>
                <a:cs typeface="+mn-cs"/>
              </a:rPr>
              <a:t>Environnement institutionnel et partenarial  </a:t>
            </a:r>
          </a:p>
        </p:txBody>
      </p:sp>
      <p:sp>
        <p:nvSpPr>
          <p:cNvPr id="16" name="Espace réservé de la date 6"/>
          <p:cNvSpPr>
            <a:spLocks noGrp="1"/>
          </p:cNvSpPr>
          <p:nvPr>
            <p:ph type="dt" sz="half" idx="10"/>
          </p:nvPr>
        </p:nvSpPr>
        <p:spPr>
          <a:xfrm>
            <a:off x="7614000" y="4783500"/>
            <a:ext cx="1170000" cy="360000"/>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fr-FR" sz="750" b="1" kern="1200" cap="all" dirty="0" smtClean="0">
                <a:solidFill>
                  <a:srgbClr val="000000"/>
                </a:solidFill>
                <a:latin typeface="Arial"/>
                <a:ea typeface="+mn-ea"/>
                <a:cs typeface="+mn-cs"/>
              </a:rPr>
              <a:t>3 février 2022</a:t>
            </a:r>
            <a:endParaRPr kumimoji="0" lang="fr-FR" sz="750" b="1" i="0" u="none" strike="noStrike" kern="1200" cap="all" spc="0" normalizeH="0" baseline="0" noProof="0" dirty="0">
              <a:ln>
                <a:noFill/>
              </a:ln>
              <a:solidFill>
                <a:srgbClr val="000000"/>
              </a:solidFill>
              <a:effectLst/>
              <a:uLnTx/>
              <a:uFillTx/>
              <a:latin typeface="Arial"/>
              <a:ea typeface="+mn-ea"/>
              <a:cs typeface="+mn-cs"/>
            </a:endParaRPr>
          </a:p>
        </p:txBody>
      </p:sp>
    </p:spTree>
    <p:extLst>
      <p:ext uri="{BB962C8B-B14F-4D97-AF65-F5344CB8AC3E}">
        <p14:creationId xmlns:p14="http://schemas.microsoft.com/office/powerpoint/2010/main" val="420091244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pied de page 4">
            <a:extLst>
              <a:ext uri="{FF2B5EF4-FFF2-40B4-BE49-F238E27FC236}">
                <a16:creationId xmlns:a16="http://schemas.microsoft.com/office/drawing/2014/main" id="{A5B626DE-BCBB-43B1-8D90-F714FC8F2257}"/>
              </a:ext>
            </a:extLst>
          </p:cNvPr>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750" b="1" i="0" u="none" strike="noStrike" kern="1200" cap="none" spc="0" normalizeH="0" baseline="0" noProof="0">
                <a:ln>
                  <a:noFill/>
                </a:ln>
                <a:solidFill>
                  <a:srgbClr val="000000"/>
                </a:solidFill>
                <a:effectLst/>
                <a:uLnTx/>
                <a:uFillTx/>
                <a:latin typeface="Arial"/>
                <a:ea typeface="+mn-ea"/>
                <a:cs typeface="+mn-cs"/>
              </a:rPr>
              <a:t>Intitulé de la direction ou de l’organisme rattaché</a:t>
            </a:r>
            <a:endParaRPr kumimoji="0" lang="fr-FR" sz="750" b="1" i="0" u="none" strike="noStrike" kern="1200" cap="none" spc="0" normalizeH="0" baseline="0" noProof="0" dirty="0">
              <a:ln>
                <a:noFill/>
              </a:ln>
              <a:solidFill>
                <a:srgbClr val="000000"/>
              </a:solidFill>
              <a:effectLst/>
              <a:uLnTx/>
              <a:uFillTx/>
              <a:latin typeface="Arial"/>
              <a:ea typeface="+mn-ea"/>
              <a:cs typeface="+mn-cs"/>
            </a:endParaRPr>
          </a:p>
        </p:txBody>
      </p:sp>
      <p:sp>
        <p:nvSpPr>
          <p:cNvPr id="6" name="Espace réservé du numéro de diapositive 5">
            <a:extLst>
              <a:ext uri="{FF2B5EF4-FFF2-40B4-BE49-F238E27FC236}">
                <a16:creationId xmlns:a16="http://schemas.microsoft.com/office/drawing/2014/main" id="{494A92AB-FA38-4FF1-AE4A-B3654E68C860}"/>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33122C9-A0B9-462F-8757-0847AD287B63}" type="slidenum">
              <a:rPr kumimoji="0" lang="fr-FR" sz="750" b="1" i="0" u="none" strike="noStrike" kern="1200" cap="none" spc="0" normalizeH="0" baseline="0" noProof="0" smtClean="0">
                <a:ln>
                  <a:noFill/>
                </a:ln>
                <a:solidFill>
                  <a:srgbClr val="000000"/>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32</a:t>
            </a:fld>
            <a:endParaRPr kumimoji="0" lang="fr-FR" sz="750" b="1" i="0" u="none" strike="noStrike" kern="1200" cap="none" spc="0" normalizeH="0" baseline="0" noProof="0" dirty="0">
              <a:ln>
                <a:noFill/>
              </a:ln>
              <a:solidFill>
                <a:srgbClr val="000000"/>
              </a:solidFill>
              <a:effectLst/>
              <a:uLnTx/>
              <a:uFillTx/>
              <a:latin typeface="Arial"/>
              <a:ea typeface="+mn-ea"/>
              <a:cs typeface="+mn-cs"/>
            </a:endParaRPr>
          </a:p>
        </p:txBody>
      </p:sp>
      <p:sp>
        <p:nvSpPr>
          <p:cNvPr id="7" name="ZoneTexte 6">
            <a:extLst>
              <a:ext uri="{FF2B5EF4-FFF2-40B4-BE49-F238E27FC236}">
                <a16:creationId xmlns:a16="http://schemas.microsoft.com/office/drawing/2014/main" id="{B4352868-1B00-4282-8140-BEB3F171E991}"/>
              </a:ext>
            </a:extLst>
          </p:cNvPr>
          <p:cNvSpPr txBox="1"/>
          <p:nvPr/>
        </p:nvSpPr>
        <p:spPr>
          <a:xfrm>
            <a:off x="2967369" y="114012"/>
            <a:ext cx="5544616"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800" b="0" i="0" u="none" strike="noStrike" kern="1200" cap="none" spc="0" normalizeH="0" baseline="0" noProof="0" dirty="0">
                <a:ln>
                  <a:noFill/>
                </a:ln>
                <a:solidFill>
                  <a:srgbClr val="000000"/>
                </a:solidFill>
                <a:effectLst/>
                <a:uLnTx/>
                <a:uFillTx/>
                <a:latin typeface="Arial"/>
                <a:ea typeface="+mn-ea"/>
                <a:cs typeface="+mn-cs"/>
              </a:rPr>
              <a:t>L’épreuve E6 : Une étude cas  4 h</a:t>
            </a:r>
          </a:p>
        </p:txBody>
      </p:sp>
      <p:sp>
        <p:nvSpPr>
          <p:cNvPr id="8" name="ZoneTexte 7">
            <a:extLst>
              <a:ext uri="{FF2B5EF4-FFF2-40B4-BE49-F238E27FC236}">
                <a16:creationId xmlns:a16="http://schemas.microsoft.com/office/drawing/2014/main" id="{6A53CBBB-1371-44E5-A730-05625D4CFDAE}"/>
              </a:ext>
            </a:extLst>
          </p:cNvPr>
          <p:cNvSpPr txBox="1"/>
          <p:nvPr/>
        </p:nvSpPr>
        <p:spPr>
          <a:xfrm>
            <a:off x="5944513" y="1089850"/>
            <a:ext cx="2232248" cy="338554"/>
          </a:xfrm>
          <a:prstGeom prst="rect">
            <a:avLst/>
          </a:prstGeom>
          <a:noFill/>
          <a:ln cap="rnd">
            <a:solidFill>
              <a:schemeClr val="tx1"/>
            </a:solidFill>
          </a:ln>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600" b="0" i="0" u="none" strike="noStrike" kern="1200" cap="none" spc="0" normalizeH="0" baseline="0" noProof="0" dirty="0">
                <a:ln>
                  <a:noFill/>
                </a:ln>
                <a:solidFill>
                  <a:srgbClr val="000000"/>
                </a:solidFill>
                <a:effectLst/>
                <a:uLnTx/>
                <a:uFillTx/>
                <a:latin typeface="Arial"/>
                <a:ea typeface="+mn-ea"/>
                <a:cs typeface="+mn-cs"/>
              </a:rPr>
              <a:t>Cahier des Charges </a:t>
            </a:r>
          </a:p>
        </p:txBody>
      </p:sp>
      <p:sp>
        <p:nvSpPr>
          <p:cNvPr id="9" name="ZoneTexte 8">
            <a:extLst>
              <a:ext uri="{FF2B5EF4-FFF2-40B4-BE49-F238E27FC236}">
                <a16:creationId xmlns:a16="http://schemas.microsoft.com/office/drawing/2014/main" id="{5761213E-9A59-4E71-BD6F-1429F545B9F4}"/>
              </a:ext>
            </a:extLst>
          </p:cNvPr>
          <p:cNvSpPr txBox="1"/>
          <p:nvPr/>
        </p:nvSpPr>
        <p:spPr>
          <a:xfrm>
            <a:off x="635725" y="1071044"/>
            <a:ext cx="3546056" cy="338554"/>
          </a:xfrm>
          <a:prstGeom prst="rect">
            <a:avLst/>
          </a:prstGeom>
          <a:noFill/>
          <a:ln cap="rnd">
            <a:solidFill>
              <a:schemeClr val="tx1"/>
            </a:solidFill>
          </a:ln>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600" b="0" i="0" u="none" strike="noStrike" kern="1200" cap="none" spc="0" normalizeH="0" baseline="0" noProof="0" dirty="0">
                <a:ln>
                  <a:noFill/>
                </a:ln>
                <a:solidFill>
                  <a:srgbClr val="000000"/>
                </a:solidFill>
                <a:effectLst/>
                <a:uLnTx/>
                <a:uFillTx/>
                <a:latin typeface="Arial"/>
                <a:ea typeface="+mn-ea"/>
                <a:cs typeface="+mn-cs"/>
              </a:rPr>
              <a:t>Référentiel de certification </a:t>
            </a:r>
          </a:p>
        </p:txBody>
      </p:sp>
      <p:sp>
        <p:nvSpPr>
          <p:cNvPr id="10" name="ZoneTexte 9">
            <a:extLst>
              <a:ext uri="{FF2B5EF4-FFF2-40B4-BE49-F238E27FC236}">
                <a16:creationId xmlns:a16="http://schemas.microsoft.com/office/drawing/2014/main" id="{27479A86-B5AC-40DA-B5AC-76123CDF58B1}"/>
              </a:ext>
            </a:extLst>
          </p:cNvPr>
          <p:cNvSpPr txBox="1"/>
          <p:nvPr/>
        </p:nvSpPr>
        <p:spPr>
          <a:xfrm>
            <a:off x="696657" y="3807662"/>
            <a:ext cx="7815328" cy="584775"/>
          </a:xfrm>
          <a:prstGeom prst="rect">
            <a:avLst/>
          </a:prstGeom>
          <a:noFill/>
          <a:ln cap="rnd">
            <a:solidFill>
              <a:schemeClr val="tx1"/>
            </a:solidFill>
          </a:ln>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600" b="0" i="0" u="none" strike="noStrike" kern="1200" cap="none" spc="0" normalizeH="0" baseline="0" noProof="0" dirty="0">
                <a:ln>
                  <a:noFill/>
                </a:ln>
                <a:solidFill>
                  <a:srgbClr val="000000"/>
                </a:solidFill>
                <a:effectLst/>
                <a:uLnTx/>
                <a:uFillTx/>
                <a:latin typeface="Arial"/>
                <a:ea typeface="+mn-ea"/>
                <a:cs typeface="+mn-cs"/>
              </a:rPr>
              <a:t>Capacités d’analyse (contexte, situation, documentation)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600" b="0" i="0" u="none" strike="noStrike" kern="1200" cap="none" spc="0" normalizeH="0" baseline="0" noProof="0" dirty="0">
                <a:ln>
                  <a:noFill/>
                </a:ln>
                <a:solidFill>
                  <a:srgbClr val="000000"/>
                </a:solidFill>
                <a:effectLst/>
                <a:uLnTx/>
                <a:uFillTx/>
                <a:latin typeface="Arial"/>
                <a:ea typeface="+mn-ea"/>
                <a:cs typeface="+mn-cs"/>
              </a:rPr>
              <a:t>Capacités rédactionnelles et d’argumentation.</a:t>
            </a:r>
          </a:p>
        </p:txBody>
      </p:sp>
      <p:sp>
        <p:nvSpPr>
          <p:cNvPr id="11" name="ZoneTexte 10">
            <a:extLst>
              <a:ext uri="{FF2B5EF4-FFF2-40B4-BE49-F238E27FC236}">
                <a16:creationId xmlns:a16="http://schemas.microsoft.com/office/drawing/2014/main" id="{F4EB95C9-0DC9-4F91-B714-1270FE92226D}"/>
              </a:ext>
            </a:extLst>
          </p:cNvPr>
          <p:cNvSpPr txBox="1"/>
          <p:nvPr/>
        </p:nvSpPr>
        <p:spPr>
          <a:xfrm>
            <a:off x="803942" y="1953675"/>
            <a:ext cx="7647111" cy="1201996"/>
          </a:xfrm>
          <a:prstGeom prst="rect">
            <a:avLst/>
          </a:prstGeom>
          <a:noFill/>
          <a:ln cap="rnd">
            <a:solidFill>
              <a:schemeClr val="tx1"/>
            </a:solidFill>
          </a:ln>
        </p:spPr>
        <p:txBody>
          <a:bodyPr wrap="square" rtlCol="0">
            <a:spAutoFit/>
          </a:bodyPr>
          <a:lstStyle/>
          <a:p>
            <a:pPr marL="342900" marR="0" lvl="0" indent="-342900" algn="just" defTabSz="914400" rtl="0" eaLnBrk="1" fontAlgn="auto" latinLnBrk="0" hangingPunct="1">
              <a:lnSpc>
                <a:spcPct val="115000"/>
              </a:lnSpc>
              <a:spcBef>
                <a:spcPts val="0"/>
              </a:spcBef>
              <a:spcAft>
                <a:spcPts val="0"/>
              </a:spcAft>
              <a:buClrTx/>
              <a:buSzTx/>
              <a:buFont typeface="Times New Roman" panose="02020603050405020304" pitchFamily="18" charset="0"/>
              <a:buChar char="-"/>
              <a:tabLst/>
              <a:defRPr/>
            </a:pPr>
            <a:r>
              <a:rPr kumimoji="0" lang="fr-FR" sz="1600" b="0" i="0" u="none" strike="noStrike" kern="1200" cap="none" spc="0" normalizeH="0" baseline="0" noProof="0" dirty="0">
                <a:ln>
                  <a:noFill/>
                </a:ln>
                <a:solidFill>
                  <a:srgbClr val="000000"/>
                </a:solidFill>
                <a:effectLst/>
                <a:uLnTx/>
                <a:uFillTx/>
                <a:latin typeface="Arial" panose="020B0604020202020204" pitchFamily="34" charset="0"/>
                <a:ea typeface="Calibri" panose="020F0502020204030204" pitchFamily="34" charset="0"/>
                <a:cs typeface="+mn-cs"/>
              </a:rPr>
              <a:t>Une analyse de la situation au regard du contexte de la législation et de la réglementation ;</a:t>
            </a:r>
            <a:endParaRPr kumimoji="0" lang="fr-FR" sz="1200" b="0" i="0" u="none" strike="noStrike" kern="1200" cap="none" spc="0" normalizeH="0" baseline="0" noProof="0" dirty="0">
              <a:ln>
                <a:noFill/>
              </a:ln>
              <a:solidFill>
                <a:srgbClr val="000000"/>
              </a:solidFill>
              <a:effectLst/>
              <a:uLnTx/>
              <a:uFillTx/>
              <a:latin typeface="Times New Roman" panose="02020603050405020304" pitchFamily="18" charset="0"/>
              <a:ea typeface="Calibri" panose="020F0502020204030204" pitchFamily="34" charset="0"/>
              <a:cs typeface="+mn-cs"/>
            </a:endParaRPr>
          </a:p>
          <a:p>
            <a:pPr marL="342900" marR="0" lvl="0" indent="-342900" algn="just" defTabSz="914400" rtl="0" eaLnBrk="1" fontAlgn="auto" latinLnBrk="0" hangingPunct="1">
              <a:lnSpc>
                <a:spcPct val="115000"/>
              </a:lnSpc>
              <a:spcBef>
                <a:spcPts val="0"/>
              </a:spcBef>
              <a:spcAft>
                <a:spcPts val="0"/>
              </a:spcAft>
              <a:buClrTx/>
              <a:buSzTx/>
              <a:buFont typeface="Times New Roman" panose="02020603050405020304" pitchFamily="18" charset="0"/>
              <a:buChar char="-"/>
              <a:tabLst/>
              <a:defRPr/>
            </a:pPr>
            <a:r>
              <a:rPr kumimoji="0" lang="fr-FR" sz="1600" b="0" i="0" u="none" strike="noStrike" kern="1200" cap="none" spc="0" normalizeH="0" baseline="0" noProof="0" dirty="0">
                <a:ln>
                  <a:noFill/>
                </a:ln>
                <a:solidFill>
                  <a:srgbClr val="000000"/>
                </a:solidFill>
                <a:effectLst/>
                <a:uLnTx/>
                <a:uFillTx/>
                <a:latin typeface="Arial" panose="020B0604020202020204" pitchFamily="34" charset="0"/>
                <a:ea typeface="Calibri" panose="020F0502020204030204" pitchFamily="34" charset="0"/>
                <a:cs typeface="+mn-cs"/>
              </a:rPr>
              <a:t>La proposition d’une solution ;</a:t>
            </a:r>
            <a:endParaRPr kumimoji="0" lang="fr-FR" sz="1200" b="0" i="0" u="none" strike="noStrike" kern="1200" cap="none" spc="0" normalizeH="0" baseline="0" noProof="0" dirty="0">
              <a:ln>
                <a:noFill/>
              </a:ln>
              <a:solidFill>
                <a:srgbClr val="000000"/>
              </a:solidFill>
              <a:effectLst/>
              <a:uLnTx/>
              <a:uFillTx/>
              <a:latin typeface="Times New Roman" panose="02020603050405020304" pitchFamily="18" charset="0"/>
              <a:ea typeface="Calibri" panose="020F0502020204030204" pitchFamily="34" charset="0"/>
              <a:cs typeface="+mn-cs"/>
            </a:endParaRPr>
          </a:p>
          <a:p>
            <a:pPr marL="342900" marR="0" lvl="0" indent="-342900" algn="just" defTabSz="914400" rtl="0" eaLnBrk="1" fontAlgn="auto" latinLnBrk="0" hangingPunct="1">
              <a:lnSpc>
                <a:spcPct val="115000"/>
              </a:lnSpc>
              <a:spcBef>
                <a:spcPts val="0"/>
              </a:spcBef>
              <a:spcAft>
                <a:spcPts val="0"/>
              </a:spcAft>
              <a:buClrTx/>
              <a:buSzTx/>
              <a:buFont typeface="Times New Roman" panose="02020603050405020304" pitchFamily="18" charset="0"/>
              <a:buChar char="-"/>
              <a:tabLst/>
              <a:defRPr/>
            </a:pPr>
            <a:r>
              <a:rPr kumimoji="0" lang="fr-FR" sz="1600" b="0" i="0" u="none" strike="noStrike" kern="1200" cap="none" spc="0" normalizeH="0" baseline="0" noProof="0" dirty="0">
                <a:ln>
                  <a:noFill/>
                </a:ln>
                <a:solidFill>
                  <a:srgbClr val="000000"/>
                </a:solidFill>
                <a:effectLst/>
                <a:uLnTx/>
                <a:uFillTx/>
                <a:latin typeface="Arial" panose="020B0604020202020204" pitchFamily="34" charset="0"/>
                <a:ea typeface="Calibri" panose="020F0502020204030204" pitchFamily="34" charset="0"/>
                <a:cs typeface="+mn-cs"/>
              </a:rPr>
              <a:t>Les éléments juridiques et réglementaires ;</a:t>
            </a:r>
            <a:endParaRPr kumimoji="0" lang="fr-FR" sz="1200" b="0" i="0" u="none" strike="noStrike" kern="1200" cap="none" spc="0" normalizeH="0" baseline="0" noProof="0" dirty="0">
              <a:ln>
                <a:noFill/>
              </a:ln>
              <a:solidFill>
                <a:srgbClr val="000000"/>
              </a:solidFill>
              <a:effectLst/>
              <a:uLnTx/>
              <a:uFillTx/>
              <a:latin typeface="Times New Roman" panose="02020603050405020304" pitchFamily="18" charset="0"/>
              <a:ea typeface="Calibri" panose="020F0502020204030204" pitchFamily="34" charset="0"/>
              <a:cs typeface="+mn-cs"/>
            </a:endParaRPr>
          </a:p>
        </p:txBody>
      </p:sp>
      <p:cxnSp>
        <p:nvCxnSpPr>
          <p:cNvPr id="13" name="Connecteur droit avec flèche 12">
            <a:extLst>
              <a:ext uri="{FF2B5EF4-FFF2-40B4-BE49-F238E27FC236}">
                <a16:creationId xmlns:a16="http://schemas.microsoft.com/office/drawing/2014/main" id="{FF3F4C1C-BB28-4BAB-BEF5-ACB5FA9B6267}"/>
              </a:ext>
            </a:extLst>
          </p:cNvPr>
          <p:cNvCxnSpPr>
            <a:cxnSpLocks/>
            <a:stCxn id="9" idx="2"/>
          </p:cNvCxnSpPr>
          <p:nvPr/>
        </p:nvCxnSpPr>
        <p:spPr>
          <a:xfrm>
            <a:off x="2408753" y="1409598"/>
            <a:ext cx="2019231" cy="54407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5" name="Connecteur droit avec flèche 14">
            <a:extLst>
              <a:ext uri="{FF2B5EF4-FFF2-40B4-BE49-F238E27FC236}">
                <a16:creationId xmlns:a16="http://schemas.microsoft.com/office/drawing/2014/main" id="{808707CF-8740-46FA-A577-F353940C0F4B}"/>
              </a:ext>
            </a:extLst>
          </p:cNvPr>
          <p:cNvCxnSpPr>
            <a:cxnSpLocks/>
            <a:stCxn id="8" idx="2"/>
            <a:endCxn id="11" idx="0"/>
          </p:cNvCxnSpPr>
          <p:nvPr/>
        </p:nvCxnSpPr>
        <p:spPr>
          <a:xfrm flipH="1">
            <a:off x="4627498" y="1428404"/>
            <a:ext cx="2433139" cy="52527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1" name="Connecteur droit avec flèche 20">
            <a:extLst>
              <a:ext uri="{FF2B5EF4-FFF2-40B4-BE49-F238E27FC236}">
                <a16:creationId xmlns:a16="http://schemas.microsoft.com/office/drawing/2014/main" id="{34C647EC-B79F-447D-A11C-FB6860F65843}"/>
              </a:ext>
            </a:extLst>
          </p:cNvPr>
          <p:cNvCxnSpPr>
            <a:cxnSpLocks/>
          </p:cNvCxnSpPr>
          <p:nvPr/>
        </p:nvCxnSpPr>
        <p:spPr>
          <a:xfrm>
            <a:off x="4546366" y="3219822"/>
            <a:ext cx="1" cy="58784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4" name="Espace réservé de la date 6"/>
          <p:cNvSpPr>
            <a:spLocks noGrp="1"/>
          </p:cNvSpPr>
          <p:nvPr>
            <p:ph type="dt" sz="half" idx="10"/>
          </p:nvPr>
        </p:nvSpPr>
        <p:spPr>
          <a:xfrm>
            <a:off x="7614000" y="4783500"/>
            <a:ext cx="1170000" cy="360000"/>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fr-FR" sz="750" b="1" kern="1200" cap="all" dirty="0" smtClean="0">
                <a:solidFill>
                  <a:srgbClr val="000000"/>
                </a:solidFill>
                <a:latin typeface="Arial"/>
                <a:ea typeface="+mn-ea"/>
                <a:cs typeface="+mn-cs"/>
              </a:rPr>
              <a:t>3 février 2022</a:t>
            </a:r>
            <a:endParaRPr kumimoji="0" lang="fr-FR" sz="750" b="1" i="0" u="none" strike="noStrike" kern="1200" cap="all" spc="0" normalizeH="0" baseline="0" noProof="0" dirty="0">
              <a:ln>
                <a:noFill/>
              </a:ln>
              <a:solidFill>
                <a:srgbClr val="000000"/>
              </a:solidFill>
              <a:effectLst/>
              <a:uLnTx/>
              <a:uFillTx/>
              <a:latin typeface="Arial"/>
              <a:ea typeface="+mn-ea"/>
              <a:cs typeface="+mn-cs"/>
            </a:endParaRPr>
          </a:p>
        </p:txBody>
      </p:sp>
    </p:spTree>
    <p:extLst>
      <p:ext uri="{BB962C8B-B14F-4D97-AF65-F5344CB8AC3E}">
        <p14:creationId xmlns:p14="http://schemas.microsoft.com/office/powerpoint/2010/main" val="117301097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pied de page 4">
            <a:extLst>
              <a:ext uri="{FF2B5EF4-FFF2-40B4-BE49-F238E27FC236}">
                <a16:creationId xmlns:a16="http://schemas.microsoft.com/office/drawing/2014/main" id="{A5B626DE-BCBB-43B1-8D90-F714FC8F2257}"/>
              </a:ext>
            </a:extLst>
          </p:cNvPr>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750" b="1" i="0" u="none" strike="noStrike" kern="1200" cap="none" spc="0" normalizeH="0" baseline="0" noProof="0">
                <a:ln>
                  <a:noFill/>
                </a:ln>
                <a:solidFill>
                  <a:srgbClr val="000000"/>
                </a:solidFill>
                <a:effectLst/>
                <a:uLnTx/>
                <a:uFillTx/>
                <a:latin typeface="Arial"/>
                <a:ea typeface="+mn-ea"/>
                <a:cs typeface="+mn-cs"/>
              </a:rPr>
              <a:t>Intitulé de la direction ou de l’organisme rattaché</a:t>
            </a:r>
            <a:endParaRPr kumimoji="0" lang="fr-FR" sz="750" b="1" i="0" u="none" strike="noStrike" kern="1200" cap="none" spc="0" normalizeH="0" baseline="0" noProof="0" dirty="0">
              <a:ln>
                <a:noFill/>
              </a:ln>
              <a:solidFill>
                <a:srgbClr val="000000"/>
              </a:solidFill>
              <a:effectLst/>
              <a:uLnTx/>
              <a:uFillTx/>
              <a:latin typeface="Arial"/>
              <a:ea typeface="+mn-ea"/>
              <a:cs typeface="+mn-cs"/>
            </a:endParaRPr>
          </a:p>
        </p:txBody>
      </p:sp>
      <p:sp>
        <p:nvSpPr>
          <p:cNvPr id="6" name="Espace réservé du numéro de diapositive 5">
            <a:extLst>
              <a:ext uri="{FF2B5EF4-FFF2-40B4-BE49-F238E27FC236}">
                <a16:creationId xmlns:a16="http://schemas.microsoft.com/office/drawing/2014/main" id="{494A92AB-FA38-4FF1-AE4A-B3654E68C860}"/>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33122C9-A0B9-462F-8757-0847AD287B63}" type="slidenum">
              <a:rPr kumimoji="0" lang="fr-FR" sz="750" b="1" i="0" u="none" strike="noStrike" kern="1200" cap="none" spc="0" normalizeH="0" baseline="0" noProof="0" smtClean="0">
                <a:ln>
                  <a:noFill/>
                </a:ln>
                <a:solidFill>
                  <a:srgbClr val="000000"/>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33</a:t>
            </a:fld>
            <a:endParaRPr kumimoji="0" lang="fr-FR" sz="750" b="1" i="0" u="none" strike="noStrike" kern="1200" cap="none" spc="0" normalizeH="0" baseline="0" noProof="0" dirty="0">
              <a:ln>
                <a:noFill/>
              </a:ln>
              <a:solidFill>
                <a:srgbClr val="000000"/>
              </a:solidFill>
              <a:effectLst/>
              <a:uLnTx/>
              <a:uFillTx/>
              <a:latin typeface="Arial"/>
              <a:ea typeface="+mn-ea"/>
              <a:cs typeface="+mn-cs"/>
            </a:endParaRPr>
          </a:p>
        </p:txBody>
      </p:sp>
      <p:sp>
        <p:nvSpPr>
          <p:cNvPr id="7" name="ZoneTexte 6">
            <a:extLst>
              <a:ext uri="{FF2B5EF4-FFF2-40B4-BE49-F238E27FC236}">
                <a16:creationId xmlns:a16="http://schemas.microsoft.com/office/drawing/2014/main" id="{B4352868-1B00-4282-8140-BEB3F171E991}"/>
              </a:ext>
            </a:extLst>
          </p:cNvPr>
          <p:cNvSpPr txBox="1"/>
          <p:nvPr/>
        </p:nvSpPr>
        <p:spPr>
          <a:xfrm>
            <a:off x="2967369" y="114012"/>
            <a:ext cx="5544616"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800" b="0" i="0" u="none" strike="noStrike" kern="1200" cap="none" spc="0" normalizeH="0" baseline="0" noProof="0" dirty="0">
                <a:ln>
                  <a:noFill/>
                </a:ln>
                <a:solidFill>
                  <a:srgbClr val="000000"/>
                </a:solidFill>
                <a:effectLst/>
                <a:uLnTx/>
                <a:uFillTx/>
                <a:latin typeface="Arial"/>
                <a:ea typeface="+mn-ea"/>
                <a:cs typeface="+mn-cs"/>
              </a:rPr>
              <a:t>L’épreuve E6 : Une étude cas  4 h</a:t>
            </a:r>
          </a:p>
        </p:txBody>
      </p:sp>
      <p:sp>
        <p:nvSpPr>
          <p:cNvPr id="2" name="ZoneTexte 1">
            <a:extLst>
              <a:ext uri="{FF2B5EF4-FFF2-40B4-BE49-F238E27FC236}">
                <a16:creationId xmlns:a16="http://schemas.microsoft.com/office/drawing/2014/main" id="{3842C20A-2A5B-4B28-8EF8-139C8F68E4BA}"/>
              </a:ext>
            </a:extLst>
          </p:cNvPr>
          <p:cNvSpPr txBox="1"/>
          <p:nvPr/>
        </p:nvSpPr>
        <p:spPr>
          <a:xfrm>
            <a:off x="632016" y="1131590"/>
            <a:ext cx="7879970" cy="2862322"/>
          </a:xfrm>
          <a:prstGeom prst="rect">
            <a:avLst/>
          </a:prstGeom>
          <a:noFill/>
        </p:spPr>
        <p:txBody>
          <a:bodyPr wrap="square" rtlCol="0">
            <a:spAutoFit/>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fr-FR" sz="1800" b="1" i="0" u="none" strike="noStrike" kern="1200" cap="none" spc="0" normalizeH="0" baseline="0" noProof="0" dirty="0">
                <a:ln>
                  <a:noFill/>
                </a:ln>
                <a:solidFill>
                  <a:srgbClr val="000000"/>
                </a:solidFill>
                <a:effectLst/>
                <a:uLnTx/>
                <a:uFillTx/>
                <a:latin typeface="Arial"/>
                <a:ea typeface="+mn-ea"/>
                <a:cs typeface="+mn-cs"/>
              </a:rPr>
              <a:t>Contexte : </a:t>
            </a:r>
          </a:p>
          <a:p>
            <a:pPr marL="285750" marR="0" lvl="0" indent="-285750" algn="just" defTabSz="914400" rtl="0" eaLnBrk="1" fontAlgn="auto" latinLnBrk="0" hangingPunct="1">
              <a:lnSpc>
                <a:spcPct val="100000"/>
              </a:lnSpc>
              <a:spcBef>
                <a:spcPts val="0"/>
              </a:spcBef>
              <a:spcAft>
                <a:spcPts val="0"/>
              </a:spcAft>
              <a:buClrTx/>
              <a:buSzTx/>
              <a:buFontTx/>
              <a:buChar char="-"/>
              <a:tabLst/>
              <a:defRPr/>
            </a:pPr>
            <a:r>
              <a:rPr kumimoji="0" lang="fr-FR" sz="1800" b="0" i="0" u="none" strike="noStrike" kern="1200" cap="none" spc="0" normalizeH="0" baseline="0" noProof="0" dirty="0">
                <a:ln>
                  <a:noFill/>
                </a:ln>
                <a:solidFill>
                  <a:srgbClr val="000000"/>
                </a:solidFill>
                <a:effectLst/>
                <a:uLnTx/>
                <a:uFillTx/>
                <a:latin typeface="Arial"/>
                <a:ea typeface="+mn-ea"/>
                <a:cs typeface="+mn-cs"/>
              </a:rPr>
              <a:t>Une situation professionnelle sur la prévention des risques ; </a:t>
            </a:r>
          </a:p>
          <a:p>
            <a:pPr marL="285750" marR="0" lvl="0" indent="-285750" algn="just" defTabSz="914400" rtl="0" eaLnBrk="1" fontAlgn="auto" latinLnBrk="0" hangingPunct="1">
              <a:lnSpc>
                <a:spcPct val="100000"/>
              </a:lnSpc>
              <a:spcBef>
                <a:spcPts val="0"/>
              </a:spcBef>
              <a:spcAft>
                <a:spcPts val="0"/>
              </a:spcAft>
              <a:buClrTx/>
              <a:buSzTx/>
              <a:buFontTx/>
              <a:buChar char="-"/>
              <a:tabLst/>
              <a:defRPr/>
            </a:pPr>
            <a:r>
              <a:rPr kumimoji="0" lang="fr-FR" sz="1800" b="0" i="0" u="none" strike="noStrike" kern="1200" cap="none" spc="0" normalizeH="0" baseline="0" noProof="0" dirty="0">
                <a:ln>
                  <a:noFill/>
                </a:ln>
                <a:solidFill>
                  <a:srgbClr val="000000"/>
                </a:solidFill>
                <a:effectLst/>
                <a:uLnTx/>
                <a:uFillTx/>
                <a:latin typeface="Arial"/>
                <a:ea typeface="+mn-ea"/>
                <a:cs typeface="+mn-cs"/>
              </a:rPr>
              <a:t>Une situation professionnelle sur la gestion d’incidents, accidents, événements ou crises. </a:t>
            </a:r>
          </a:p>
          <a:p>
            <a:pPr marL="285750" marR="0" lvl="0" indent="-285750" algn="just" defTabSz="914400" rtl="0" eaLnBrk="1" fontAlgn="auto" latinLnBrk="0" hangingPunct="1">
              <a:lnSpc>
                <a:spcPct val="100000"/>
              </a:lnSpc>
              <a:spcBef>
                <a:spcPts val="0"/>
              </a:spcBef>
              <a:spcAft>
                <a:spcPts val="0"/>
              </a:spcAft>
              <a:buClrTx/>
              <a:buSzTx/>
              <a:buFontTx/>
              <a:buChar char="-"/>
              <a:tabLst/>
              <a:defRPr/>
            </a:pPr>
            <a:endParaRPr kumimoji="0" lang="fr-FR" sz="1800" b="0" i="0" u="none" strike="noStrike" kern="1200" cap="none" spc="0" normalizeH="0" baseline="0" noProof="0" dirty="0">
              <a:ln>
                <a:noFill/>
              </a:ln>
              <a:solidFill>
                <a:srgbClr val="000000"/>
              </a:solidFill>
              <a:effectLst/>
              <a:uLnTx/>
              <a:uFillTx/>
              <a:latin typeface="Arial"/>
              <a:ea typeface="+mn-ea"/>
              <a:cs typeface="+mn-cs"/>
            </a:endParaRPr>
          </a:p>
          <a:p>
            <a:pPr marL="0" marR="0" lvl="0" indent="0" algn="just" defTabSz="914400" rtl="0" eaLnBrk="1" fontAlgn="auto" latinLnBrk="0" hangingPunct="1">
              <a:lnSpc>
                <a:spcPct val="100000"/>
              </a:lnSpc>
              <a:spcBef>
                <a:spcPts val="0"/>
              </a:spcBef>
              <a:spcAft>
                <a:spcPts val="0"/>
              </a:spcAft>
              <a:buClrTx/>
              <a:buSzTx/>
              <a:buFontTx/>
              <a:buNone/>
              <a:tabLst/>
              <a:defRPr/>
            </a:pPr>
            <a:r>
              <a:rPr kumimoji="0" lang="fr-FR" sz="1800" b="1" i="0" u="none" strike="noStrike" kern="1200" cap="none" spc="0" normalizeH="0" baseline="0" noProof="0" dirty="0">
                <a:ln>
                  <a:noFill/>
                </a:ln>
                <a:solidFill>
                  <a:srgbClr val="000000"/>
                </a:solidFill>
                <a:effectLst/>
                <a:uLnTx/>
                <a:uFillTx/>
                <a:latin typeface="Arial"/>
                <a:ea typeface="+mn-ea"/>
                <a:cs typeface="+mn-cs"/>
              </a:rPr>
              <a:t>Base documentaire : </a:t>
            </a:r>
          </a:p>
          <a:p>
            <a:pPr marL="285750" marR="0" lvl="0" indent="-285750" algn="just" defTabSz="914400" rtl="0" eaLnBrk="1" fontAlgn="auto" latinLnBrk="0" hangingPunct="1">
              <a:lnSpc>
                <a:spcPct val="100000"/>
              </a:lnSpc>
              <a:spcBef>
                <a:spcPts val="0"/>
              </a:spcBef>
              <a:spcAft>
                <a:spcPts val="0"/>
              </a:spcAft>
              <a:buClrTx/>
              <a:buSzTx/>
              <a:buFontTx/>
              <a:buChar char="-"/>
              <a:tabLst/>
              <a:defRPr/>
            </a:pPr>
            <a:r>
              <a:rPr kumimoji="0" lang="fr-FR" sz="1800" b="0" i="0" u="none" strike="noStrike" kern="1200" cap="none" spc="0" normalizeH="0" baseline="0" noProof="0" dirty="0">
                <a:ln>
                  <a:noFill/>
                </a:ln>
                <a:solidFill>
                  <a:srgbClr val="000000"/>
                </a:solidFill>
                <a:effectLst/>
                <a:uLnTx/>
                <a:uFillTx/>
                <a:latin typeface="Arial"/>
                <a:ea typeface="+mn-ea"/>
                <a:cs typeface="+mn-cs"/>
              </a:rPr>
              <a:t>Documents professionnels diversifiés (plans, extraits de règlements, documentation juridique, etc.) ; </a:t>
            </a:r>
          </a:p>
          <a:p>
            <a:pPr marL="285750" marR="0" lvl="0" indent="-285750" algn="just" defTabSz="914400" rtl="0" eaLnBrk="1" fontAlgn="auto" latinLnBrk="0" hangingPunct="1">
              <a:lnSpc>
                <a:spcPct val="100000"/>
              </a:lnSpc>
              <a:spcBef>
                <a:spcPts val="0"/>
              </a:spcBef>
              <a:spcAft>
                <a:spcPts val="0"/>
              </a:spcAft>
              <a:buClrTx/>
              <a:buSzTx/>
              <a:buFontTx/>
              <a:buChar char="-"/>
              <a:tabLst/>
              <a:defRPr/>
            </a:pPr>
            <a:r>
              <a:rPr kumimoji="0" lang="fr-FR" sz="1800" b="0" i="0" u="none" strike="noStrike" kern="1200" cap="none" spc="0" normalizeH="0" baseline="0" noProof="0" dirty="0">
                <a:ln>
                  <a:noFill/>
                </a:ln>
                <a:solidFill>
                  <a:srgbClr val="000000"/>
                </a:solidFill>
                <a:effectLst/>
                <a:uLnTx/>
                <a:uFillTx/>
                <a:latin typeface="Arial"/>
                <a:ea typeface="+mn-ea"/>
                <a:cs typeface="+mn-cs"/>
              </a:rPr>
              <a:t>Précise le contexte et/ou le questionnement mais n’apporte pas l’intégralité des réponses. </a:t>
            </a:r>
          </a:p>
        </p:txBody>
      </p:sp>
      <p:sp>
        <p:nvSpPr>
          <p:cNvPr id="8" name="Espace réservé de la date 6"/>
          <p:cNvSpPr>
            <a:spLocks noGrp="1"/>
          </p:cNvSpPr>
          <p:nvPr>
            <p:ph type="dt" sz="half" idx="10"/>
          </p:nvPr>
        </p:nvSpPr>
        <p:spPr>
          <a:xfrm>
            <a:off x="7614000" y="4783500"/>
            <a:ext cx="1170000" cy="360000"/>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fr-FR" sz="750" b="1" kern="1200" cap="all" dirty="0" smtClean="0">
                <a:solidFill>
                  <a:srgbClr val="000000"/>
                </a:solidFill>
                <a:latin typeface="Arial"/>
                <a:ea typeface="+mn-ea"/>
                <a:cs typeface="+mn-cs"/>
              </a:rPr>
              <a:t>3 février 2022</a:t>
            </a:r>
            <a:endParaRPr kumimoji="0" lang="fr-FR" sz="750" b="1" i="0" u="none" strike="noStrike" kern="1200" cap="all" spc="0" normalizeH="0" baseline="0" noProof="0" dirty="0">
              <a:ln>
                <a:noFill/>
              </a:ln>
              <a:solidFill>
                <a:srgbClr val="000000"/>
              </a:solidFill>
              <a:effectLst/>
              <a:uLnTx/>
              <a:uFillTx/>
              <a:latin typeface="Arial"/>
              <a:ea typeface="+mn-ea"/>
              <a:cs typeface="+mn-cs"/>
            </a:endParaRPr>
          </a:p>
        </p:txBody>
      </p:sp>
    </p:spTree>
    <p:extLst>
      <p:ext uri="{BB962C8B-B14F-4D97-AF65-F5344CB8AC3E}">
        <p14:creationId xmlns:p14="http://schemas.microsoft.com/office/powerpoint/2010/main" val="326082223"/>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pied de page 4">
            <a:extLst>
              <a:ext uri="{FF2B5EF4-FFF2-40B4-BE49-F238E27FC236}">
                <a16:creationId xmlns:a16="http://schemas.microsoft.com/office/drawing/2014/main" id="{A5B626DE-BCBB-43B1-8D90-F714FC8F2257}"/>
              </a:ext>
            </a:extLst>
          </p:cNvPr>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750" b="1" i="0" u="none" strike="noStrike" kern="1200" cap="none" spc="0" normalizeH="0" baseline="0" noProof="0">
                <a:ln>
                  <a:noFill/>
                </a:ln>
                <a:solidFill>
                  <a:srgbClr val="000000"/>
                </a:solidFill>
                <a:effectLst/>
                <a:uLnTx/>
                <a:uFillTx/>
                <a:latin typeface="Arial"/>
                <a:ea typeface="+mn-ea"/>
                <a:cs typeface="+mn-cs"/>
              </a:rPr>
              <a:t>Intitulé de la direction ou de l’organisme rattaché</a:t>
            </a:r>
            <a:endParaRPr kumimoji="0" lang="fr-FR" sz="750" b="1" i="0" u="none" strike="noStrike" kern="1200" cap="none" spc="0" normalizeH="0" baseline="0" noProof="0" dirty="0">
              <a:ln>
                <a:noFill/>
              </a:ln>
              <a:solidFill>
                <a:srgbClr val="000000"/>
              </a:solidFill>
              <a:effectLst/>
              <a:uLnTx/>
              <a:uFillTx/>
              <a:latin typeface="Arial"/>
              <a:ea typeface="+mn-ea"/>
              <a:cs typeface="+mn-cs"/>
            </a:endParaRPr>
          </a:p>
        </p:txBody>
      </p:sp>
      <p:sp>
        <p:nvSpPr>
          <p:cNvPr id="6" name="Espace réservé du numéro de diapositive 5">
            <a:extLst>
              <a:ext uri="{FF2B5EF4-FFF2-40B4-BE49-F238E27FC236}">
                <a16:creationId xmlns:a16="http://schemas.microsoft.com/office/drawing/2014/main" id="{494A92AB-FA38-4FF1-AE4A-B3654E68C860}"/>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33122C9-A0B9-462F-8757-0847AD287B63}" type="slidenum">
              <a:rPr kumimoji="0" lang="fr-FR" sz="750" b="1" i="0" u="none" strike="noStrike" kern="1200" cap="none" spc="0" normalizeH="0" baseline="0" noProof="0" smtClean="0">
                <a:ln>
                  <a:noFill/>
                </a:ln>
                <a:solidFill>
                  <a:srgbClr val="000000"/>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34</a:t>
            </a:fld>
            <a:endParaRPr kumimoji="0" lang="fr-FR" sz="750" b="1" i="0" u="none" strike="noStrike" kern="1200" cap="none" spc="0" normalizeH="0" baseline="0" noProof="0" dirty="0">
              <a:ln>
                <a:noFill/>
              </a:ln>
              <a:solidFill>
                <a:srgbClr val="000000"/>
              </a:solidFill>
              <a:effectLst/>
              <a:uLnTx/>
              <a:uFillTx/>
              <a:latin typeface="Arial"/>
              <a:ea typeface="+mn-ea"/>
              <a:cs typeface="+mn-cs"/>
            </a:endParaRPr>
          </a:p>
        </p:txBody>
      </p:sp>
      <p:sp>
        <p:nvSpPr>
          <p:cNvPr id="7" name="ZoneTexte 6">
            <a:extLst>
              <a:ext uri="{FF2B5EF4-FFF2-40B4-BE49-F238E27FC236}">
                <a16:creationId xmlns:a16="http://schemas.microsoft.com/office/drawing/2014/main" id="{B4352868-1B00-4282-8140-BEB3F171E991}"/>
              </a:ext>
            </a:extLst>
          </p:cNvPr>
          <p:cNvSpPr txBox="1"/>
          <p:nvPr/>
        </p:nvSpPr>
        <p:spPr>
          <a:xfrm>
            <a:off x="2967369" y="114012"/>
            <a:ext cx="5544616"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800" b="0" i="0" u="none" strike="noStrike" kern="1200" cap="none" spc="0" normalizeH="0" baseline="0" noProof="0" dirty="0">
                <a:ln>
                  <a:noFill/>
                </a:ln>
                <a:solidFill>
                  <a:srgbClr val="000000"/>
                </a:solidFill>
                <a:effectLst/>
                <a:uLnTx/>
                <a:uFillTx/>
                <a:latin typeface="Arial"/>
                <a:ea typeface="+mn-ea"/>
                <a:cs typeface="+mn-cs"/>
              </a:rPr>
              <a:t>L’épreuve E6 : Une étude cas  4 h</a:t>
            </a:r>
          </a:p>
        </p:txBody>
      </p:sp>
      <p:sp>
        <p:nvSpPr>
          <p:cNvPr id="2" name="ZoneTexte 1">
            <a:extLst>
              <a:ext uri="{FF2B5EF4-FFF2-40B4-BE49-F238E27FC236}">
                <a16:creationId xmlns:a16="http://schemas.microsoft.com/office/drawing/2014/main" id="{3842C20A-2A5B-4B28-8EF8-139C8F68E4BA}"/>
              </a:ext>
            </a:extLst>
          </p:cNvPr>
          <p:cNvSpPr txBox="1"/>
          <p:nvPr/>
        </p:nvSpPr>
        <p:spPr>
          <a:xfrm>
            <a:off x="632016" y="939373"/>
            <a:ext cx="7879970" cy="1200329"/>
          </a:xfrm>
          <a:prstGeom prst="rect">
            <a:avLst/>
          </a:prstGeom>
          <a:noFill/>
        </p:spPr>
        <p:txBody>
          <a:bodyPr wrap="square" rtlCol="0">
            <a:spAutoFit/>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fr-FR" sz="1800" b="1" i="0" u="none" strike="noStrike" kern="1200" cap="none" spc="0" normalizeH="0" baseline="0" noProof="0" dirty="0">
                <a:ln>
                  <a:noFill/>
                </a:ln>
                <a:solidFill>
                  <a:srgbClr val="000000"/>
                </a:solidFill>
                <a:effectLst/>
                <a:uLnTx/>
                <a:uFillTx/>
                <a:latin typeface="Arial"/>
                <a:ea typeface="+mn-ea"/>
                <a:cs typeface="+mn-cs"/>
              </a:rPr>
              <a:t>Consignes : </a:t>
            </a:r>
          </a:p>
          <a:p>
            <a:pPr marL="285750" marR="0" lvl="0" indent="-285750" algn="just" defTabSz="914400" rtl="0" eaLnBrk="1" fontAlgn="auto" latinLnBrk="0" hangingPunct="1">
              <a:lnSpc>
                <a:spcPct val="100000"/>
              </a:lnSpc>
              <a:spcBef>
                <a:spcPts val="0"/>
              </a:spcBef>
              <a:spcAft>
                <a:spcPts val="0"/>
              </a:spcAft>
              <a:buClrTx/>
              <a:buSzTx/>
              <a:buFontTx/>
              <a:buChar char="-"/>
              <a:tabLst/>
              <a:defRPr/>
            </a:pPr>
            <a:r>
              <a:rPr kumimoji="0" lang="fr-FR" sz="1800" b="0" i="0" u="none" strike="noStrike" kern="1200" cap="none" spc="0" normalizeH="0" baseline="0" noProof="0" dirty="0">
                <a:ln>
                  <a:noFill/>
                </a:ln>
                <a:solidFill>
                  <a:srgbClr val="000000"/>
                </a:solidFill>
                <a:effectLst/>
                <a:uLnTx/>
                <a:uFillTx/>
                <a:latin typeface="Arial"/>
                <a:ea typeface="+mn-ea"/>
                <a:cs typeface="+mn-cs"/>
              </a:rPr>
              <a:t>Posture professionnelle d’un personnel d’encadrement de la sécurité privée ; </a:t>
            </a:r>
          </a:p>
          <a:p>
            <a:pPr marL="285750" marR="0" lvl="0" indent="-285750" algn="just" defTabSz="914400" rtl="0" eaLnBrk="1" fontAlgn="auto" latinLnBrk="0" hangingPunct="1">
              <a:lnSpc>
                <a:spcPct val="100000"/>
              </a:lnSpc>
              <a:spcBef>
                <a:spcPts val="0"/>
              </a:spcBef>
              <a:spcAft>
                <a:spcPts val="0"/>
              </a:spcAft>
              <a:buClrTx/>
              <a:buSzTx/>
              <a:buFontTx/>
              <a:buChar char="-"/>
              <a:tabLst/>
              <a:defRPr/>
            </a:pPr>
            <a:r>
              <a:rPr kumimoji="0" lang="fr-FR" sz="1800" b="0" i="0" u="none" strike="noStrike" kern="1200" cap="none" spc="0" normalizeH="0" baseline="0" noProof="0" dirty="0">
                <a:ln>
                  <a:noFill/>
                </a:ln>
                <a:solidFill>
                  <a:srgbClr val="000000"/>
                </a:solidFill>
                <a:effectLst/>
                <a:uLnTx/>
                <a:uFillTx/>
                <a:latin typeface="Arial"/>
                <a:ea typeface="+mn-ea"/>
                <a:cs typeface="+mn-cs"/>
              </a:rPr>
              <a:t>Questions ouvertes. </a:t>
            </a:r>
          </a:p>
        </p:txBody>
      </p:sp>
      <p:pic>
        <p:nvPicPr>
          <p:cNvPr id="3" name="Image 2">
            <a:extLst>
              <a:ext uri="{FF2B5EF4-FFF2-40B4-BE49-F238E27FC236}">
                <a16:creationId xmlns:a16="http://schemas.microsoft.com/office/drawing/2014/main" id="{2F5CDA6C-DFB9-4043-8249-66C89BFA4679}"/>
              </a:ext>
            </a:extLst>
          </p:cNvPr>
          <p:cNvPicPr>
            <a:picLocks noChangeAspect="1"/>
          </p:cNvPicPr>
          <p:nvPr/>
        </p:nvPicPr>
        <p:blipFill>
          <a:blip r:embed="rId3"/>
          <a:stretch>
            <a:fillRect/>
          </a:stretch>
        </p:blipFill>
        <p:spPr>
          <a:xfrm>
            <a:off x="4352923" y="1851670"/>
            <a:ext cx="4159062" cy="2882157"/>
          </a:xfrm>
          <a:prstGeom prst="rect">
            <a:avLst/>
          </a:prstGeom>
        </p:spPr>
      </p:pic>
      <p:sp>
        <p:nvSpPr>
          <p:cNvPr id="8" name="ZoneTexte 7">
            <a:extLst>
              <a:ext uri="{FF2B5EF4-FFF2-40B4-BE49-F238E27FC236}">
                <a16:creationId xmlns:a16="http://schemas.microsoft.com/office/drawing/2014/main" id="{03032920-E035-4B27-B056-30009BAF1C12}"/>
              </a:ext>
            </a:extLst>
          </p:cNvPr>
          <p:cNvSpPr txBox="1"/>
          <p:nvPr/>
        </p:nvSpPr>
        <p:spPr>
          <a:xfrm>
            <a:off x="1260130" y="3252577"/>
            <a:ext cx="2880320" cy="369332"/>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800" b="1" i="0" u="none" strike="noStrike" kern="1200" cap="none" spc="0" normalizeH="0" baseline="0" noProof="0" dirty="0">
                <a:ln>
                  <a:noFill/>
                </a:ln>
                <a:solidFill>
                  <a:srgbClr val="000000"/>
                </a:solidFill>
                <a:effectLst/>
                <a:uLnTx/>
                <a:uFillTx/>
                <a:latin typeface="Arial"/>
                <a:ea typeface="+mn-ea"/>
                <a:cs typeface="+mn-cs"/>
              </a:rPr>
              <a:t>Taxonomie de Bloom</a:t>
            </a:r>
          </a:p>
        </p:txBody>
      </p:sp>
      <p:sp>
        <p:nvSpPr>
          <p:cNvPr id="9" name="Espace réservé de la date 6"/>
          <p:cNvSpPr>
            <a:spLocks noGrp="1"/>
          </p:cNvSpPr>
          <p:nvPr>
            <p:ph type="dt" sz="half" idx="10"/>
          </p:nvPr>
        </p:nvSpPr>
        <p:spPr>
          <a:xfrm>
            <a:off x="7614000" y="4783500"/>
            <a:ext cx="1170000" cy="360000"/>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fr-FR" sz="750" b="1" kern="1200" cap="all" dirty="0" smtClean="0">
                <a:solidFill>
                  <a:srgbClr val="000000"/>
                </a:solidFill>
                <a:latin typeface="Arial"/>
                <a:ea typeface="+mn-ea"/>
                <a:cs typeface="+mn-cs"/>
              </a:rPr>
              <a:t>3 février 2022</a:t>
            </a:r>
            <a:endParaRPr kumimoji="0" lang="fr-FR" sz="750" b="1" i="0" u="none" strike="noStrike" kern="1200" cap="all" spc="0" normalizeH="0" baseline="0" noProof="0" dirty="0">
              <a:ln>
                <a:noFill/>
              </a:ln>
              <a:solidFill>
                <a:srgbClr val="000000"/>
              </a:solidFill>
              <a:effectLst/>
              <a:uLnTx/>
              <a:uFillTx/>
              <a:latin typeface="Arial"/>
              <a:ea typeface="+mn-ea"/>
              <a:cs typeface="+mn-cs"/>
            </a:endParaRPr>
          </a:p>
        </p:txBody>
      </p:sp>
    </p:spTree>
    <p:extLst>
      <p:ext uri="{BB962C8B-B14F-4D97-AF65-F5344CB8AC3E}">
        <p14:creationId xmlns:p14="http://schemas.microsoft.com/office/powerpoint/2010/main" val="2847426135"/>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pied de page 4">
            <a:extLst>
              <a:ext uri="{FF2B5EF4-FFF2-40B4-BE49-F238E27FC236}">
                <a16:creationId xmlns:a16="http://schemas.microsoft.com/office/drawing/2014/main" id="{A5B626DE-BCBB-43B1-8D90-F714FC8F2257}"/>
              </a:ext>
            </a:extLst>
          </p:cNvPr>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750" b="1" i="0" u="none" strike="noStrike" kern="1200" cap="none" spc="0" normalizeH="0" baseline="0" noProof="0">
                <a:ln>
                  <a:noFill/>
                </a:ln>
                <a:solidFill>
                  <a:srgbClr val="000000"/>
                </a:solidFill>
                <a:effectLst/>
                <a:uLnTx/>
                <a:uFillTx/>
                <a:latin typeface="Arial"/>
                <a:ea typeface="+mn-ea"/>
                <a:cs typeface="+mn-cs"/>
              </a:rPr>
              <a:t>Intitulé de la direction ou de l’organisme rattaché</a:t>
            </a:r>
            <a:endParaRPr kumimoji="0" lang="fr-FR" sz="750" b="1" i="0" u="none" strike="noStrike" kern="1200" cap="none" spc="0" normalizeH="0" baseline="0" noProof="0" dirty="0">
              <a:ln>
                <a:noFill/>
              </a:ln>
              <a:solidFill>
                <a:srgbClr val="000000"/>
              </a:solidFill>
              <a:effectLst/>
              <a:uLnTx/>
              <a:uFillTx/>
              <a:latin typeface="Arial"/>
              <a:ea typeface="+mn-ea"/>
              <a:cs typeface="+mn-cs"/>
            </a:endParaRPr>
          </a:p>
        </p:txBody>
      </p:sp>
      <p:sp>
        <p:nvSpPr>
          <p:cNvPr id="6" name="Espace réservé du numéro de diapositive 5">
            <a:extLst>
              <a:ext uri="{FF2B5EF4-FFF2-40B4-BE49-F238E27FC236}">
                <a16:creationId xmlns:a16="http://schemas.microsoft.com/office/drawing/2014/main" id="{494A92AB-FA38-4FF1-AE4A-B3654E68C860}"/>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33122C9-A0B9-462F-8757-0847AD287B63}" type="slidenum">
              <a:rPr kumimoji="0" lang="fr-FR" sz="750" b="1" i="0" u="none" strike="noStrike" kern="1200" cap="none" spc="0" normalizeH="0" baseline="0" noProof="0" smtClean="0">
                <a:ln>
                  <a:noFill/>
                </a:ln>
                <a:solidFill>
                  <a:srgbClr val="000000"/>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35</a:t>
            </a:fld>
            <a:endParaRPr kumimoji="0" lang="fr-FR" sz="750" b="1" i="0" u="none" strike="noStrike" kern="1200" cap="none" spc="0" normalizeH="0" baseline="0" noProof="0" dirty="0">
              <a:ln>
                <a:noFill/>
              </a:ln>
              <a:solidFill>
                <a:srgbClr val="000000"/>
              </a:solidFill>
              <a:effectLst/>
              <a:uLnTx/>
              <a:uFillTx/>
              <a:latin typeface="Arial"/>
              <a:ea typeface="+mn-ea"/>
              <a:cs typeface="+mn-cs"/>
            </a:endParaRPr>
          </a:p>
        </p:txBody>
      </p:sp>
      <p:sp>
        <p:nvSpPr>
          <p:cNvPr id="7" name="ZoneTexte 6">
            <a:extLst>
              <a:ext uri="{FF2B5EF4-FFF2-40B4-BE49-F238E27FC236}">
                <a16:creationId xmlns:a16="http://schemas.microsoft.com/office/drawing/2014/main" id="{B4352868-1B00-4282-8140-BEB3F171E991}"/>
              </a:ext>
            </a:extLst>
          </p:cNvPr>
          <p:cNvSpPr txBox="1"/>
          <p:nvPr/>
        </p:nvSpPr>
        <p:spPr>
          <a:xfrm>
            <a:off x="2967369" y="114012"/>
            <a:ext cx="5544616"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800" b="0" i="0" u="none" strike="noStrike" kern="1200" cap="none" spc="0" normalizeH="0" baseline="0" noProof="0" dirty="0">
                <a:ln>
                  <a:noFill/>
                </a:ln>
                <a:solidFill>
                  <a:srgbClr val="000000"/>
                </a:solidFill>
                <a:effectLst/>
                <a:uLnTx/>
                <a:uFillTx/>
                <a:latin typeface="Arial"/>
                <a:ea typeface="+mn-ea"/>
                <a:cs typeface="+mn-cs"/>
              </a:rPr>
              <a:t>L’épreuve E6 : Une étude cas  4 h</a:t>
            </a:r>
          </a:p>
        </p:txBody>
      </p:sp>
      <p:sp>
        <p:nvSpPr>
          <p:cNvPr id="2" name="ZoneTexte 1">
            <a:extLst>
              <a:ext uri="{FF2B5EF4-FFF2-40B4-BE49-F238E27FC236}">
                <a16:creationId xmlns:a16="http://schemas.microsoft.com/office/drawing/2014/main" id="{3842C20A-2A5B-4B28-8EF8-139C8F68E4BA}"/>
              </a:ext>
            </a:extLst>
          </p:cNvPr>
          <p:cNvSpPr txBox="1"/>
          <p:nvPr/>
        </p:nvSpPr>
        <p:spPr>
          <a:xfrm>
            <a:off x="631812" y="682888"/>
            <a:ext cx="7879970" cy="3901068"/>
          </a:xfrm>
          <a:prstGeom prst="rect">
            <a:avLst/>
          </a:prstGeom>
          <a:noFill/>
        </p:spPr>
        <p:txBody>
          <a:bodyPr wrap="square" rtlCol="0">
            <a:spAutoFit/>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fr-FR" sz="1800" b="1" i="0" u="none" strike="noStrike" kern="1200" cap="none" spc="0" normalizeH="0" baseline="0" noProof="0" dirty="0">
                <a:ln>
                  <a:noFill/>
                </a:ln>
                <a:solidFill>
                  <a:srgbClr val="000000"/>
                </a:solidFill>
                <a:effectLst/>
                <a:uLnTx/>
                <a:uFillTx/>
                <a:latin typeface="Arial"/>
                <a:ea typeface="+mn-ea"/>
                <a:cs typeface="+mn-cs"/>
              </a:rPr>
              <a:t>Construction des réponses : </a:t>
            </a:r>
          </a:p>
          <a:p>
            <a:pPr marL="0" marR="0" lvl="0" indent="0" algn="just" defTabSz="914400" rtl="0" eaLnBrk="1" fontAlgn="auto" latinLnBrk="0" hangingPunct="1">
              <a:lnSpc>
                <a:spcPct val="100000"/>
              </a:lnSpc>
              <a:spcBef>
                <a:spcPts val="0"/>
              </a:spcBef>
              <a:spcAft>
                <a:spcPts val="0"/>
              </a:spcAft>
              <a:buClrTx/>
              <a:buSzTx/>
              <a:buFontTx/>
              <a:buNone/>
              <a:tabLst/>
              <a:defRPr/>
            </a:pPr>
            <a:endParaRPr kumimoji="0" lang="fr-FR" sz="1800" b="1" i="0" u="none" strike="noStrike" kern="1200" cap="none" spc="0" normalizeH="0" baseline="0" noProof="0" dirty="0">
              <a:ln>
                <a:noFill/>
              </a:ln>
              <a:solidFill>
                <a:srgbClr val="000000"/>
              </a:solidFill>
              <a:effectLst/>
              <a:uLnTx/>
              <a:uFillTx/>
              <a:latin typeface="Arial"/>
              <a:ea typeface="+mn-ea"/>
              <a:cs typeface="+mn-cs"/>
            </a:endParaRPr>
          </a:p>
          <a:p>
            <a:pPr marL="285750" marR="0" lvl="0" indent="-285750" algn="just" defTabSz="914400" rtl="0" eaLnBrk="1" fontAlgn="auto" latinLnBrk="0" hangingPunct="1">
              <a:lnSpc>
                <a:spcPct val="100000"/>
              </a:lnSpc>
              <a:spcBef>
                <a:spcPts val="0"/>
              </a:spcBef>
              <a:spcAft>
                <a:spcPts val="0"/>
              </a:spcAft>
              <a:buClrTx/>
              <a:buSzTx/>
              <a:buFontTx/>
              <a:buChar char="-"/>
              <a:tabLst/>
              <a:defRPr/>
            </a:pPr>
            <a:r>
              <a:rPr kumimoji="0" lang="fr-FR" sz="1800" b="0" i="0" u="none" strike="noStrike" kern="1200" cap="none" spc="0" normalizeH="0" baseline="0" noProof="0" dirty="0">
                <a:ln>
                  <a:noFill/>
                </a:ln>
                <a:solidFill>
                  <a:srgbClr val="000000"/>
                </a:solidFill>
                <a:effectLst/>
                <a:uLnTx/>
                <a:uFillTx/>
                <a:latin typeface="Arial"/>
                <a:ea typeface="+mn-ea"/>
                <a:cs typeface="+mn-cs"/>
              </a:rPr>
              <a:t>Analyse de la situation au regard du contexte de la législation et de la réglementation ;</a:t>
            </a:r>
          </a:p>
          <a:p>
            <a:pPr marL="0" marR="0" lvl="0" indent="0" algn="just"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srgbClr val="000000"/>
              </a:solidFill>
              <a:effectLst/>
              <a:uLnTx/>
              <a:uFillTx/>
              <a:latin typeface="Arial"/>
              <a:ea typeface="+mn-ea"/>
              <a:cs typeface="+mn-cs"/>
            </a:endParaRPr>
          </a:p>
          <a:p>
            <a:pPr marL="285750" marR="0" lvl="0" indent="-285750" algn="just" defTabSz="914400" rtl="0" eaLnBrk="1" fontAlgn="auto" latinLnBrk="0" hangingPunct="1">
              <a:lnSpc>
                <a:spcPct val="100000"/>
              </a:lnSpc>
              <a:spcBef>
                <a:spcPts val="0"/>
              </a:spcBef>
              <a:spcAft>
                <a:spcPts val="0"/>
              </a:spcAft>
              <a:buClrTx/>
              <a:buSzTx/>
              <a:buFontTx/>
              <a:buChar char="-"/>
              <a:tabLst/>
              <a:defRPr/>
            </a:pPr>
            <a:r>
              <a:rPr kumimoji="0" lang="fr-FR" sz="1800" b="0" i="0" u="none" strike="noStrike" kern="1200" cap="none" spc="0" normalizeH="0" baseline="0" noProof="0" dirty="0">
                <a:ln>
                  <a:noFill/>
                </a:ln>
                <a:solidFill>
                  <a:srgbClr val="000000"/>
                </a:solidFill>
                <a:effectLst/>
                <a:uLnTx/>
                <a:uFillTx/>
                <a:latin typeface="Arial"/>
                <a:ea typeface="+mn-ea"/>
                <a:cs typeface="+mn-cs"/>
              </a:rPr>
              <a:t>Proposition d’une solution : </a:t>
            </a:r>
          </a:p>
          <a:p>
            <a:pPr marL="742950" marR="0" lvl="1" indent="-285750" algn="just" defTabSz="914400" rtl="0" eaLnBrk="1" fontAlgn="auto" latinLnBrk="0" hangingPunct="1">
              <a:lnSpc>
                <a:spcPct val="115000"/>
              </a:lnSpc>
              <a:spcBef>
                <a:spcPts val="0"/>
              </a:spcBef>
              <a:spcAft>
                <a:spcPts val="0"/>
              </a:spcAft>
              <a:buClrTx/>
              <a:buSzTx/>
              <a:buFont typeface="Courier New" panose="02070309020205020404" pitchFamily="49" charset="0"/>
              <a:buChar char="o"/>
              <a:tabLst/>
              <a:defRPr/>
            </a:pPr>
            <a:r>
              <a:rPr kumimoji="0" lang="fr-FR" sz="1800" b="0" i="0" u="none" strike="noStrike" kern="1200" cap="none" spc="0" normalizeH="0" baseline="0" noProof="0" dirty="0">
                <a:ln>
                  <a:noFill/>
                </a:ln>
                <a:solidFill>
                  <a:srgbClr val="000000"/>
                </a:solidFill>
                <a:effectLst/>
                <a:uLnTx/>
                <a:uFillTx/>
                <a:latin typeface="Arial" panose="020B0604020202020204" pitchFamily="34" charset="0"/>
                <a:ea typeface="Calibri" panose="020F0502020204030204" pitchFamily="34" charset="0"/>
                <a:cs typeface="+mn-cs"/>
              </a:rPr>
              <a:t>Un ensemble d’actions impliquant un ou plusieurs partenaires de la sécurité globale ;</a:t>
            </a:r>
            <a:endParaRPr kumimoji="0" lang="fr-FR" sz="1400" b="0" i="0" u="none" strike="noStrike" kern="1200" cap="none" spc="0" normalizeH="0" baseline="0" noProof="0" dirty="0">
              <a:ln>
                <a:noFill/>
              </a:ln>
              <a:solidFill>
                <a:srgbClr val="000000"/>
              </a:solidFill>
              <a:effectLst/>
              <a:uLnTx/>
              <a:uFillTx/>
              <a:latin typeface="Times New Roman" panose="02020603050405020304" pitchFamily="18" charset="0"/>
              <a:ea typeface="Times New Roman" panose="02020603050405020304" pitchFamily="18" charset="0"/>
              <a:cs typeface="+mn-cs"/>
            </a:endParaRPr>
          </a:p>
          <a:p>
            <a:pPr marL="742950" marR="0" lvl="1" indent="-285750" algn="just" defTabSz="914400" rtl="0" eaLnBrk="1" fontAlgn="auto" latinLnBrk="0" hangingPunct="1">
              <a:lnSpc>
                <a:spcPct val="115000"/>
              </a:lnSpc>
              <a:spcBef>
                <a:spcPts val="0"/>
              </a:spcBef>
              <a:spcAft>
                <a:spcPts val="0"/>
              </a:spcAft>
              <a:buClrTx/>
              <a:buSzTx/>
              <a:buFont typeface="Courier New" panose="02070309020205020404" pitchFamily="49" charset="0"/>
              <a:buChar char="o"/>
              <a:tabLst/>
              <a:defRPr/>
            </a:pPr>
            <a:r>
              <a:rPr kumimoji="0" lang="fr-FR" sz="1800" b="0" i="0" u="none" strike="noStrike" kern="1200" cap="none" spc="0" normalizeH="0" baseline="0" noProof="0" dirty="0">
                <a:ln>
                  <a:noFill/>
                </a:ln>
                <a:solidFill>
                  <a:srgbClr val="000000"/>
                </a:solidFill>
                <a:effectLst/>
                <a:uLnTx/>
                <a:uFillTx/>
                <a:latin typeface="Arial" panose="020B0604020202020204" pitchFamily="34" charset="0"/>
                <a:ea typeface="Calibri" panose="020F0502020204030204" pitchFamily="34" charset="0"/>
                <a:cs typeface="+mn-cs"/>
              </a:rPr>
              <a:t>La rédaction ou la description détaillée d’un document ; </a:t>
            </a:r>
            <a:endParaRPr kumimoji="0" lang="fr-FR" sz="1400" b="0" i="0" u="none" strike="noStrike" kern="1200" cap="none" spc="0" normalizeH="0" baseline="0" noProof="0" dirty="0">
              <a:ln>
                <a:noFill/>
              </a:ln>
              <a:solidFill>
                <a:srgbClr val="000000"/>
              </a:solidFill>
              <a:effectLst/>
              <a:uLnTx/>
              <a:uFillTx/>
              <a:latin typeface="Times New Roman" panose="02020603050405020304" pitchFamily="18" charset="0"/>
              <a:ea typeface="Times New Roman" panose="02020603050405020304" pitchFamily="18" charset="0"/>
              <a:cs typeface="+mn-cs"/>
            </a:endParaRPr>
          </a:p>
          <a:p>
            <a:pPr marL="742950" marR="0" lvl="1" indent="-285750" algn="just" defTabSz="914400" rtl="0" eaLnBrk="1" fontAlgn="auto" latinLnBrk="0" hangingPunct="1">
              <a:lnSpc>
                <a:spcPct val="115000"/>
              </a:lnSpc>
              <a:spcBef>
                <a:spcPts val="0"/>
              </a:spcBef>
              <a:spcAft>
                <a:spcPts val="0"/>
              </a:spcAft>
              <a:buClrTx/>
              <a:buSzTx/>
              <a:buFont typeface="Courier New" panose="02070309020205020404" pitchFamily="49" charset="0"/>
              <a:buChar char="o"/>
              <a:tabLst/>
              <a:defRPr/>
            </a:pPr>
            <a:r>
              <a:rPr kumimoji="0" lang="fr-FR" sz="1800" b="0" i="0" u="none" strike="noStrike" kern="1200" cap="none" spc="0" normalizeH="0" baseline="0" noProof="0" dirty="0">
                <a:ln>
                  <a:noFill/>
                </a:ln>
                <a:solidFill>
                  <a:srgbClr val="000000"/>
                </a:solidFill>
                <a:effectLst/>
                <a:uLnTx/>
                <a:uFillTx/>
                <a:latin typeface="Arial" panose="020B0604020202020204" pitchFamily="34" charset="0"/>
                <a:ea typeface="Calibri" panose="020F0502020204030204" pitchFamily="34" charset="0"/>
                <a:cs typeface="+mn-cs"/>
              </a:rPr>
              <a:t>La préparation d’une réunion et les intervenants avec leurs compétences respectives. </a:t>
            </a:r>
            <a:endParaRPr kumimoji="0" lang="fr-FR" sz="1400" b="0" i="0" u="none" strike="noStrike" kern="1200" cap="none" spc="0" normalizeH="0" baseline="0" noProof="0" dirty="0">
              <a:ln>
                <a:noFill/>
              </a:ln>
              <a:solidFill>
                <a:srgbClr val="000000"/>
              </a:solidFill>
              <a:effectLst/>
              <a:uLnTx/>
              <a:uFillTx/>
              <a:latin typeface="Times New Roman" panose="02020603050405020304" pitchFamily="18" charset="0"/>
              <a:ea typeface="Times New Roman" panose="02020603050405020304" pitchFamily="18" charset="0"/>
              <a:cs typeface="+mn-cs"/>
            </a:endParaRPr>
          </a:p>
          <a:p>
            <a:pPr marL="285750" marR="0" lvl="0" indent="-285750" algn="just" defTabSz="914400" rtl="0" eaLnBrk="1" fontAlgn="auto" latinLnBrk="0" hangingPunct="1">
              <a:lnSpc>
                <a:spcPct val="100000"/>
              </a:lnSpc>
              <a:spcBef>
                <a:spcPts val="0"/>
              </a:spcBef>
              <a:spcAft>
                <a:spcPts val="0"/>
              </a:spcAft>
              <a:buClrTx/>
              <a:buSzTx/>
              <a:buFontTx/>
              <a:buChar char="-"/>
              <a:tabLst/>
              <a:defRPr/>
            </a:pPr>
            <a:endParaRPr kumimoji="0" lang="fr-FR" sz="1800" b="0" i="0" u="none" strike="noStrike" kern="1200" cap="none" spc="0" normalizeH="0" baseline="0" noProof="0" dirty="0">
              <a:ln>
                <a:noFill/>
              </a:ln>
              <a:solidFill>
                <a:srgbClr val="000000"/>
              </a:solidFill>
              <a:effectLst/>
              <a:uLnTx/>
              <a:uFillTx/>
              <a:latin typeface="Arial"/>
              <a:ea typeface="+mn-ea"/>
              <a:cs typeface="+mn-cs"/>
            </a:endParaRPr>
          </a:p>
          <a:p>
            <a:pPr marL="285750" marR="0" lvl="0" indent="-285750" algn="just" defTabSz="914400" rtl="0" eaLnBrk="1" fontAlgn="auto" latinLnBrk="0" hangingPunct="1">
              <a:lnSpc>
                <a:spcPct val="100000"/>
              </a:lnSpc>
              <a:spcBef>
                <a:spcPts val="0"/>
              </a:spcBef>
              <a:spcAft>
                <a:spcPts val="0"/>
              </a:spcAft>
              <a:buClrTx/>
              <a:buSzTx/>
              <a:buFontTx/>
              <a:buChar char="-"/>
              <a:tabLst/>
              <a:defRPr/>
            </a:pPr>
            <a:r>
              <a:rPr kumimoji="0" lang="fr-FR" sz="1800" b="0" i="0" u="none" strike="noStrike" kern="1200" cap="none" spc="0" normalizeH="0" baseline="0" noProof="0" dirty="0">
                <a:ln>
                  <a:noFill/>
                </a:ln>
                <a:solidFill>
                  <a:srgbClr val="000000"/>
                </a:solidFill>
                <a:effectLst/>
                <a:uLnTx/>
                <a:uFillTx/>
                <a:latin typeface="Arial"/>
                <a:ea typeface="+mn-ea"/>
                <a:cs typeface="+mn-cs"/>
              </a:rPr>
              <a:t>Importance des éléments juridiques et réglementaires. </a:t>
            </a:r>
          </a:p>
        </p:txBody>
      </p:sp>
      <p:sp>
        <p:nvSpPr>
          <p:cNvPr id="8" name="Espace réservé de la date 6"/>
          <p:cNvSpPr>
            <a:spLocks noGrp="1"/>
          </p:cNvSpPr>
          <p:nvPr>
            <p:ph type="dt" sz="half" idx="10"/>
          </p:nvPr>
        </p:nvSpPr>
        <p:spPr>
          <a:xfrm>
            <a:off x="7614000" y="4783500"/>
            <a:ext cx="1170000" cy="360000"/>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fr-FR" sz="750" b="1" kern="1200" cap="all" dirty="0" smtClean="0">
                <a:solidFill>
                  <a:srgbClr val="000000"/>
                </a:solidFill>
                <a:latin typeface="Arial"/>
                <a:ea typeface="+mn-ea"/>
                <a:cs typeface="+mn-cs"/>
              </a:rPr>
              <a:t>3 février 2022</a:t>
            </a:r>
            <a:endParaRPr kumimoji="0" lang="fr-FR" sz="750" b="1" i="0" u="none" strike="noStrike" kern="1200" cap="all" spc="0" normalizeH="0" baseline="0" noProof="0" dirty="0">
              <a:ln>
                <a:noFill/>
              </a:ln>
              <a:solidFill>
                <a:srgbClr val="000000"/>
              </a:solidFill>
              <a:effectLst/>
              <a:uLnTx/>
              <a:uFillTx/>
              <a:latin typeface="Arial"/>
              <a:ea typeface="+mn-ea"/>
              <a:cs typeface="+mn-cs"/>
            </a:endParaRPr>
          </a:p>
        </p:txBody>
      </p:sp>
    </p:spTree>
    <p:extLst>
      <p:ext uri="{BB962C8B-B14F-4D97-AF65-F5344CB8AC3E}">
        <p14:creationId xmlns:p14="http://schemas.microsoft.com/office/powerpoint/2010/main" val="3246845891"/>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pied de page 4">
            <a:extLst>
              <a:ext uri="{FF2B5EF4-FFF2-40B4-BE49-F238E27FC236}">
                <a16:creationId xmlns:a16="http://schemas.microsoft.com/office/drawing/2014/main" id="{5CA4AB73-899B-4562-B50F-B87C31C36F71}"/>
              </a:ext>
            </a:extLst>
          </p:cNvPr>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750" b="1" i="0" u="none" strike="noStrike" kern="1200" cap="none" spc="0" normalizeH="0" baseline="0" noProof="0">
                <a:ln>
                  <a:noFill/>
                </a:ln>
                <a:solidFill>
                  <a:srgbClr val="000000"/>
                </a:solidFill>
                <a:effectLst/>
                <a:uLnTx/>
                <a:uFillTx/>
                <a:latin typeface="Arial"/>
                <a:ea typeface="+mn-ea"/>
                <a:cs typeface="+mn-cs"/>
              </a:rPr>
              <a:t>Intitulé de la direction ou de l’organisme rattaché</a:t>
            </a:r>
            <a:endParaRPr kumimoji="0" lang="fr-FR" sz="750" b="1" i="0" u="none" strike="noStrike" kern="1200" cap="none" spc="0" normalizeH="0" baseline="0" noProof="0" dirty="0">
              <a:ln>
                <a:noFill/>
              </a:ln>
              <a:solidFill>
                <a:srgbClr val="000000"/>
              </a:solidFill>
              <a:effectLst/>
              <a:uLnTx/>
              <a:uFillTx/>
              <a:latin typeface="Arial"/>
              <a:ea typeface="+mn-ea"/>
              <a:cs typeface="+mn-cs"/>
            </a:endParaRPr>
          </a:p>
        </p:txBody>
      </p:sp>
      <p:sp>
        <p:nvSpPr>
          <p:cNvPr id="6" name="Espace réservé du numéro de diapositive 5">
            <a:extLst>
              <a:ext uri="{FF2B5EF4-FFF2-40B4-BE49-F238E27FC236}">
                <a16:creationId xmlns:a16="http://schemas.microsoft.com/office/drawing/2014/main" id="{AAD5BAC8-4136-42B2-AE18-32789B8FE442}"/>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33122C9-A0B9-462F-8757-0847AD287B63}" type="slidenum">
              <a:rPr kumimoji="0" lang="fr-FR" sz="750" b="1" i="0" u="none" strike="noStrike" kern="1200" cap="none" spc="0" normalizeH="0" baseline="0" noProof="0" smtClean="0">
                <a:ln>
                  <a:noFill/>
                </a:ln>
                <a:solidFill>
                  <a:srgbClr val="000000"/>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36</a:t>
            </a:fld>
            <a:endParaRPr kumimoji="0" lang="fr-FR" sz="750" b="1" i="0" u="none" strike="noStrike" kern="1200" cap="none" spc="0" normalizeH="0" baseline="0" noProof="0" dirty="0">
              <a:ln>
                <a:noFill/>
              </a:ln>
              <a:solidFill>
                <a:srgbClr val="000000"/>
              </a:solidFill>
              <a:effectLst/>
              <a:uLnTx/>
              <a:uFillTx/>
              <a:latin typeface="Arial"/>
              <a:ea typeface="+mn-ea"/>
              <a:cs typeface="+mn-cs"/>
            </a:endParaRPr>
          </a:p>
        </p:txBody>
      </p:sp>
      <p:sp>
        <p:nvSpPr>
          <p:cNvPr id="11" name="Rectangle 10">
            <a:extLst>
              <a:ext uri="{FF2B5EF4-FFF2-40B4-BE49-F238E27FC236}">
                <a16:creationId xmlns:a16="http://schemas.microsoft.com/office/drawing/2014/main" id="{23CB397C-60FB-40D6-A2C5-4EB5EC2FF0D0}"/>
              </a:ext>
            </a:extLst>
          </p:cNvPr>
          <p:cNvSpPr/>
          <p:nvPr/>
        </p:nvSpPr>
        <p:spPr>
          <a:xfrm>
            <a:off x="3875192" y="3287767"/>
            <a:ext cx="1393616" cy="137221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800" b="0" i="0" u="none" strike="noStrike" kern="1200" cap="none" spc="0" normalizeH="0" baseline="0" noProof="0" dirty="0">
                <a:ln>
                  <a:noFill/>
                </a:ln>
                <a:solidFill>
                  <a:srgbClr val="FFFFFF"/>
                </a:solidFill>
                <a:effectLst/>
                <a:uLnTx/>
                <a:uFillTx/>
                <a:latin typeface="Arial"/>
                <a:ea typeface="+mn-ea"/>
                <a:cs typeface="+mn-cs"/>
              </a:rPr>
              <a:t>Critères </a:t>
            </a:r>
          </a:p>
        </p:txBody>
      </p:sp>
      <p:sp>
        <p:nvSpPr>
          <p:cNvPr id="13" name="Rectangle 12">
            <a:extLst>
              <a:ext uri="{FF2B5EF4-FFF2-40B4-BE49-F238E27FC236}">
                <a16:creationId xmlns:a16="http://schemas.microsoft.com/office/drawing/2014/main" id="{683B85BA-BA61-4977-8CA5-CC70185A6CC0}"/>
              </a:ext>
            </a:extLst>
          </p:cNvPr>
          <p:cNvSpPr/>
          <p:nvPr/>
        </p:nvSpPr>
        <p:spPr>
          <a:xfrm>
            <a:off x="6034794" y="3287767"/>
            <a:ext cx="1393616" cy="137221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800" b="0" i="0" u="none" strike="noStrike" kern="1200" cap="none" spc="0" normalizeH="0" baseline="0" noProof="0" dirty="0">
                <a:ln>
                  <a:noFill/>
                </a:ln>
                <a:solidFill>
                  <a:srgbClr val="FFFFFF"/>
                </a:solidFill>
                <a:effectLst/>
                <a:uLnTx/>
                <a:uFillTx/>
                <a:latin typeface="Arial"/>
                <a:ea typeface="+mn-ea"/>
                <a:cs typeface="+mn-cs"/>
              </a:rPr>
              <a:t>Profil </a:t>
            </a:r>
          </a:p>
        </p:txBody>
      </p:sp>
      <p:sp>
        <p:nvSpPr>
          <p:cNvPr id="14" name="Rectangle 13">
            <a:extLst>
              <a:ext uri="{FF2B5EF4-FFF2-40B4-BE49-F238E27FC236}">
                <a16:creationId xmlns:a16="http://schemas.microsoft.com/office/drawing/2014/main" id="{3EB4EBD5-C751-4BE0-96D1-27101B0F2ADD}"/>
              </a:ext>
            </a:extLst>
          </p:cNvPr>
          <p:cNvSpPr/>
          <p:nvPr/>
        </p:nvSpPr>
        <p:spPr>
          <a:xfrm>
            <a:off x="6031251" y="1199130"/>
            <a:ext cx="1393616" cy="137221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400" b="0" i="0" u="none" strike="noStrike" kern="1200" cap="none" spc="0" normalizeH="0" baseline="0" noProof="0" dirty="0">
                <a:ln>
                  <a:noFill/>
                </a:ln>
                <a:solidFill>
                  <a:srgbClr val="FFFFFF"/>
                </a:solidFill>
                <a:effectLst/>
                <a:uLnTx/>
                <a:uFillTx/>
                <a:latin typeface="Arial"/>
                <a:ea typeface="+mn-ea"/>
                <a:cs typeface="+mn-cs"/>
              </a:rPr>
              <a:t>Compétences</a:t>
            </a:r>
          </a:p>
        </p:txBody>
      </p:sp>
      <p:sp>
        <p:nvSpPr>
          <p:cNvPr id="15" name="Rectangle 14">
            <a:extLst>
              <a:ext uri="{FF2B5EF4-FFF2-40B4-BE49-F238E27FC236}">
                <a16:creationId xmlns:a16="http://schemas.microsoft.com/office/drawing/2014/main" id="{7707551B-399B-4932-BFC8-7B5B44B85C14}"/>
              </a:ext>
            </a:extLst>
          </p:cNvPr>
          <p:cNvSpPr/>
          <p:nvPr/>
        </p:nvSpPr>
        <p:spPr>
          <a:xfrm>
            <a:off x="3875192" y="1199535"/>
            <a:ext cx="1393616" cy="137221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400" b="0" i="0" u="none" strike="noStrike" kern="1200" cap="none" spc="0" normalizeH="0" baseline="0" noProof="0" dirty="0">
                <a:ln>
                  <a:noFill/>
                </a:ln>
                <a:solidFill>
                  <a:srgbClr val="FFFFFF"/>
                </a:solidFill>
                <a:effectLst/>
                <a:uLnTx/>
                <a:uFillTx/>
                <a:latin typeface="Arial"/>
                <a:ea typeface="+mn-ea"/>
                <a:cs typeface="+mn-cs"/>
              </a:rPr>
              <a:t>Questions</a:t>
            </a:r>
          </a:p>
        </p:txBody>
      </p:sp>
      <p:cxnSp>
        <p:nvCxnSpPr>
          <p:cNvPr id="17" name="Connecteur droit avec flèche 16">
            <a:extLst>
              <a:ext uri="{FF2B5EF4-FFF2-40B4-BE49-F238E27FC236}">
                <a16:creationId xmlns:a16="http://schemas.microsoft.com/office/drawing/2014/main" id="{8C9B780A-F323-4B2C-9976-5FC9145D4BCC}"/>
              </a:ext>
            </a:extLst>
          </p:cNvPr>
          <p:cNvCxnSpPr>
            <a:stCxn id="15" idx="3"/>
            <a:endCxn id="14" idx="1"/>
          </p:cNvCxnSpPr>
          <p:nvPr/>
        </p:nvCxnSpPr>
        <p:spPr>
          <a:xfrm flipV="1">
            <a:off x="5268808" y="1885238"/>
            <a:ext cx="762443" cy="40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9" name="Connecteur : en angle 18">
            <a:extLst>
              <a:ext uri="{FF2B5EF4-FFF2-40B4-BE49-F238E27FC236}">
                <a16:creationId xmlns:a16="http://schemas.microsoft.com/office/drawing/2014/main" id="{F5BD4AE3-DCD9-4F49-B9E4-D386F1867F99}"/>
              </a:ext>
            </a:extLst>
          </p:cNvPr>
          <p:cNvCxnSpPr>
            <a:cxnSpLocks/>
            <a:stCxn id="14" idx="2"/>
          </p:cNvCxnSpPr>
          <p:nvPr/>
        </p:nvCxnSpPr>
        <p:spPr>
          <a:xfrm rot="5400000">
            <a:off x="5037760" y="1241490"/>
            <a:ext cx="360445" cy="3020155"/>
          </a:xfrm>
          <a:prstGeom prst="bentConnector2">
            <a:avLst/>
          </a:prstGeom>
          <a:ln>
            <a:tailEnd type="none"/>
          </a:ln>
        </p:spPr>
        <p:style>
          <a:lnRef idx="1">
            <a:schemeClr val="accent1"/>
          </a:lnRef>
          <a:fillRef idx="0">
            <a:schemeClr val="accent1"/>
          </a:fillRef>
          <a:effectRef idx="0">
            <a:schemeClr val="accent1"/>
          </a:effectRef>
          <a:fontRef idx="minor">
            <a:schemeClr val="tx1"/>
          </a:fontRef>
        </p:style>
      </p:cxnSp>
      <p:cxnSp>
        <p:nvCxnSpPr>
          <p:cNvPr id="24" name="Connecteur : en angle 23">
            <a:extLst>
              <a:ext uri="{FF2B5EF4-FFF2-40B4-BE49-F238E27FC236}">
                <a16:creationId xmlns:a16="http://schemas.microsoft.com/office/drawing/2014/main" id="{EE186A45-026A-409B-B093-8F63F0487F45}"/>
              </a:ext>
            </a:extLst>
          </p:cNvPr>
          <p:cNvCxnSpPr>
            <a:endCxn id="11" idx="1"/>
          </p:cNvCxnSpPr>
          <p:nvPr/>
        </p:nvCxnSpPr>
        <p:spPr>
          <a:xfrm rot="16200000" flipH="1">
            <a:off x="3270506" y="3369188"/>
            <a:ext cx="1042085" cy="167287"/>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6" name="Connecteur droit avec flèche 25">
            <a:extLst>
              <a:ext uri="{FF2B5EF4-FFF2-40B4-BE49-F238E27FC236}">
                <a16:creationId xmlns:a16="http://schemas.microsoft.com/office/drawing/2014/main" id="{ECF1A5FA-BDD3-4CD5-82DC-E66D831E3722}"/>
              </a:ext>
            </a:extLst>
          </p:cNvPr>
          <p:cNvCxnSpPr>
            <a:stCxn id="11" idx="3"/>
            <a:endCxn id="13" idx="1"/>
          </p:cNvCxnSpPr>
          <p:nvPr/>
        </p:nvCxnSpPr>
        <p:spPr>
          <a:xfrm>
            <a:off x="5268808" y="3973875"/>
            <a:ext cx="765986"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7" name="ZoneTexte 26">
            <a:extLst>
              <a:ext uri="{FF2B5EF4-FFF2-40B4-BE49-F238E27FC236}">
                <a16:creationId xmlns:a16="http://schemas.microsoft.com/office/drawing/2014/main" id="{8DA922FB-5EA8-4D03-9391-4C84865472F0}"/>
              </a:ext>
            </a:extLst>
          </p:cNvPr>
          <p:cNvSpPr txBox="1"/>
          <p:nvPr/>
        </p:nvSpPr>
        <p:spPr>
          <a:xfrm>
            <a:off x="1043608" y="267494"/>
            <a:ext cx="7200280" cy="369332"/>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800" b="0" i="0" u="none" strike="noStrike" kern="1200" cap="none" spc="0" normalizeH="0" baseline="0" noProof="0" dirty="0">
                <a:ln>
                  <a:noFill/>
                </a:ln>
                <a:solidFill>
                  <a:srgbClr val="000000"/>
                </a:solidFill>
                <a:effectLst/>
                <a:uLnTx/>
                <a:uFillTx/>
                <a:latin typeface="Arial"/>
                <a:ea typeface="+mn-ea"/>
                <a:cs typeface="+mn-cs"/>
              </a:rPr>
              <a:t>Logique et étapes de l’évaluation: </a:t>
            </a:r>
          </a:p>
        </p:txBody>
      </p:sp>
      <p:sp>
        <p:nvSpPr>
          <p:cNvPr id="16" name="Espace réservé de la date 6"/>
          <p:cNvSpPr>
            <a:spLocks noGrp="1"/>
          </p:cNvSpPr>
          <p:nvPr>
            <p:ph type="dt" sz="half" idx="10"/>
          </p:nvPr>
        </p:nvSpPr>
        <p:spPr>
          <a:xfrm>
            <a:off x="7614000" y="4783500"/>
            <a:ext cx="1170000" cy="360000"/>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fr-FR" sz="750" b="1" kern="1200" cap="all" dirty="0" smtClean="0">
                <a:solidFill>
                  <a:srgbClr val="000000"/>
                </a:solidFill>
                <a:latin typeface="Arial"/>
                <a:ea typeface="+mn-ea"/>
                <a:cs typeface="+mn-cs"/>
              </a:rPr>
              <a:t>3 février 2022</a:t>
            </a:r>
            <a:endParaRPr kumimoji="0" lang="fr-FR" sz="750" b="1" i="0" u="none" strike="noStrike" kern="1200" cap="all" spc="0" normalizeH="0" baseline="0" noProof="0" dirty="0">
              <a:ln>
                <a:noFill/>
              </a:ln>
              <a:solidFill>
                <a:srgbClr val="000000"/>
              </a:solidFill>
              <a:effectLst/>
              <a:uLnTx/>
              <a:uFillTx/>
              <a:latin typeface="Arial"/>
              <a:ea typeface="+mn-ea"/>
              <a:cs typeface="+mn-cs"/>
            </a:endParaRPr>
          </a:p>
        </p:txBody>
      </p:sp>
    </p:spTree>
    <p:extLst>
      <p:ext uri="{BB962C8B-B14F-4D97-AF65-F5344CB8AC3E}">
        <p14:creationId xmlns:p14="http://schemas.microsoft.com/office/powerpoint/2010/main" val="962693735"/>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pied de page 4">
            <a:extLst>
              <a:ext uri="{FF2B5EF4-FFF2-40B4-BE49-F238E27FC236}">
                <a16:creationId xmlns:a16="http://schemas.microsoft.com/office/drawing/2014/main" id="{F297430C-E02F-490C-90BD-7C3E79AC2EA7}"/>
              </a:ext>
            </a:extLst>
          </p:cNvPr>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750" b="1" i="0" u="none" strike="noStrike" kern="1200" cap="none" spc="0" normalizeH="0" baseline="0" noProof="0">
                <a:ln>
                  <a:noFill/>
                </a:ln>
                <a:solidFill>
                  <a:srgbClr val="000000"/>
                </a:solidFill>
                <a:effectLst/>
                <a:uLnTx/>
                <a:uFillTx/>
                <a:latin typeface="Arial"/>
                <a:ea typeface="+mn-ea"/>
                <a:cs typeface="+mn-cs"/>
              </a:rPr>
              <a:t>Intitulé de la direction ou de l’organisme rattaché</a:t>
            </a:r>
            <a:endParaRPr kumimoji="0" lang="fr-FR" sz="750" b="1" i="0" u="none" strike="noStrike" kern="1200" cap="none" spc="0" normalizeH="0" baseline="0" noProof="0" dirty="0">
              <a:ln>
                <a:noFill/>
              </a:ln>
              <a:solidFill>
                <a:srgbClr val="000000"/>
              </a:solidFill>
              <a:effectLst/>
              <a:uLnTx/>
              <a:uFillTx/>
              <a:latin typeface="Arial"/>
              <a:ea typeface="+mn-ea"/>
              <a:cs typeface="+mn-cs"/>
            </a:endParaRPr>
          </a:p>
        </p:txBody>
      </p:sp>
      <p:sp>
        <p:nvSpPr>
          <p:cNvPr id="6" name="Espace réservé du numéro de diapositive 5">
            <a:extLst>
              <a:ext uri="{FF2B5EF4-FFF2-40B4-BE49-F238E27FC236}">
                <a16:creationId xmlns:a16="http://schemas.microsoft.com/office/drawing/2014/main" id="{12F8CFE8-8858-46B3-9919-49A817DF9A78}"/>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33122C9-A0B9-462F-8757-0847AD287B63}" type="slidenum">
              <a:rPr kumimoji="0" lang="fr-FR" sz="750" b="1" i="0" u="none" strike="noStrike" kern="1200" cap="none" spc="0" normalizeH="0" baseline="0" noProof="0" smtClean="0">
                <a:ln>
                  <a:noFill/>
                </a:ln>
                <a:solidFill>
                  <a:srgbClr val="000000"/>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37</a:t>
            </a:fld>
            <a:endParaRPr kumimoji="0" lang="fr-FR" sz="750" b="1" i="0" u="none" strike="noStrike" kern="1200" cap="none" spc="0" normalizeH="0" baseline="0" noProof="0" dirty="0">
              <a:ln>
                <a:noFill/>
              </a:ln>
              <a:solidFill>
                <a:srgbClr val="000000"/>
              </a:solidFill>
              <a:effectLst/>
              <a:uLnTx/>
              <a:uFillTx/>
              <a:latin typeface="Arial"/>
              <a:ea typeface="+mn-ea"/>
              <a:cs typeface="+mn-cs"/>
            </a:endParaRPr>
          </a:p>
        </p:txBody>
      </p:sp>
      <p:sp>
        <p:nvSpPr>
          <p:cNvPr id="7" name="ZoneTexte 6">
            <a:extLst>
              <a:ext uri="{FF2B5EF4-FFF2-40B4-BE49-F238E27FC236}">
                <a16:creationId xmlns:a16="http://schemas.microsoft.com/office/drawing/2014/main" id="{6DE3E13E-2B3F-4A90-94BC-622BD99A1CCD}"/>
              </a:ext>
            </a:extLst>
          </p:cNvPr>
          <p:cNvSpPr txBox="1"/>
          <p:nvPr/>
        </p:nvSpPr>
        <p:spPr>
          <a:xfrm>
            <a:off x="755650" y="267494"/>
            <a:ext cx="7488238" cy="369332"/>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800" b="0" i="0" u="none" strike="noStrike" kern="1200" cap="none" spc="0" normalizeH="0" baseline="0" noProof="0" dirty="0">
                <a:ln>
                  <a:noFill/>
                </a:ln>
                <a:solidFill>
                  <a:srgbClr val="000000"/>
                </a:solidFill>
                <a:effectLst/>
                <a:uLnTx/>
                <a:uFillTx/>
                <a:latin typeface="Arial"/>
                <a:ea typeface="+mn-ea"/>
                <a:cs typeface="+mn-cs"/>
              </a:rPr>
              <a:t>L’évaluation des compétences</a:t>
            </a:r>
          </a:p>
        </p:txBody>
      </p:sp>
      <p:graphicFrame>
        <p:nvGraphicFramePr>
          <p:cNvPr id="8" name="Tableau 7">
            <a:extLst>
              <a:ext uri="{FF2B5EF4-FFF2-40B4-BE49-F238E27FC236}">
                <a16:creationId xmlns:a16="http://schemas.microsoft.com/office/drawing/2014/main" id="{D62AFABD-12B0-43A7-938B-33C71362DD5E}"/>
              </a:ext>
            </a:extLst>
          </p:cNvPr>
          <p:cNvGraphicFramePr>
            <a:graphicFrameLocks noGrp="1"/>
          </p:cNvGraphicFramePr>
          <p:nvPr>
            <p:extLst/>
          </p:nvPr>
        </p:nvGraphicFramePr>
        <p:xfrm>
          <a:off x="1115616" y="915566"/>
          <a:ext cx="6840760" cy="3672408"/>
        </p:xfrm>
        <a:graphic>
          <a:graphicData uri="http://schemas.openxmlformats.org/drawingml/2006/table">
            <a:tbl>
              <a:tblPr firstRow="1" firstCol="1" bandRow="1">
                <a:tableStyleId>{5C22544A-7EE6-4342-B048-85BDC9FD1C3A}</a:tableStyleId>
              </a:tblPr>
              <a:tblGrid>
                <a:gridCol w="2725595">
                  <a:extLst>
                    <a:ext uri="{9D8B030D-6E8A-4147-A177-3AD203B41FA5}">
                      <a16:colId xmlns:a16="http://schemas.microsoft.com/office/drawing/2014/main" val="352531675"/>
                    </a:ext>
                  </a:extLst>
                </a:gridCol>
                <a:gridCol w="4115165">
                  <a:extLst>
                    <a:ext uri="{9D8B030D-6E8A-4147-A177-3AD203B41FA5}">
                      <a16:colId xmlns:a16="http://schemas.microsoft.com/office/drawing/2014/main" val="2081449854"/>
                    </a:ext>
                  </a:extLst>
                </a:gridCol>
              </a:tblGrid>
              <a:tr h="414250">
                <a:tc>
                  <a:txBody>
                    <a:bodyPr/>
                    <a:lstStyle/>
                    <a:p>
                      <a:pPr algn="ctr">
                        <a:spcAft>
                          <a:spcPts val="0"/>
                        </a:spcAft>
                      </a:pPr>
                      <a:r>
                        <a:rPr lang="fr-FR" sz="1000">
                          <a:effectLst/>
                        </a:rPr>
                        <a:t>Compétences à évaluer</a:t>
                      </a:r>
                      <a:endParaRPr lang="fr-FR" sz="900">
                        <a:effectLst/>
                        <a:latin typeface="Times New Roman" panose="02020603050405020304" pitchFamily="18" charset="0"/>
                        <a:ea typeface="Times New Roman" panose="02020603050405020304" pitchFamily="18" charset="0"/>
                      </a:endParaRPr>
                    </a:p>
                  </a:txBody>
                  <a:tcPr marL="62963" marR="62963" marT="0" marB="0"/>
                </a:tc>
                <a:tc>
                  <a:txBody>
                    <a:bodyPr/>
                    <a:lstStyle/>
                    <a:p>
                      <a:pPr algn="ctr">
                        <a:spcAft>
                          <a:spcPts val="0"/>
                        </a:spcAft>
                      </a:pPr>
                      <a:r>
                        <a:rPr lang="fr-FR" sz="1000">
                          <a:effectLst/>
                        </a:rPr>
                        <a:t>Critères d’évaluations</a:t>
                      </a:r>
                      <a:endParaRPr lang="fr-FR" sz="900">
                        <a:effectLst/>
                      </a:endParaRPr>
                    </a:p>
                    <a:p>
                      <a:pPr algn="ctr">
                        <a:spcAft>
                          <a:spcPts val="0"/>
                        </a:spcAft>
                      </a:pPr>
                      <a:r>
                        <a:rPr lang="fr-FR" sz="1000">
                          <a:effectLst/>
                        </a:rPr>
                        <a:t>à utiliser</a:t>
                      </a:r>
                      <a:endParaRPr lang="fr-FR" sz="900">
                        <a:effectLst/>
                        <a:latin typeface="Times New Roman" panose="02020603050405020304" pitchFamily="18" charset="0"/>
                        <a:ea typeface="Times New Roman" panose="02020603050405020304" pitchFamily="18" charset="0"/>
                      </a:endParaRPr>
                    </a:p>
                  </a:txBody>
                  <a:tcPr marL="62963" marR="62963" marT="0" marB="0"/>
                </a:tc>
                <a:extLst>
                  <a:ext uri="{0D108BD9-81ED-4DB2-BD59-A6C34878D82A}">
                    <a16:rowId xmlns:a16="http://schemas.microsoft.com/office/drawing/2014/main" val="3315210274"/>
                  </a:ext>
                </a:extLst>
              </a:tr>
              <a:tr h="590665">
                <a:tc>
                  <a:txBody>
                    <a:bodyPr/>
                    <a:lstStyle/>
                    <a:p>
                      <a:pPr>
                        <a:spcAft>
                          <a:spcPts val="0"/>
                        </a:spcAft>
                      </a:pPr>
                      <a:r>
                        <a:rPr lang="fr-FR" sz="1000">
                          <a:effectLst/>
                        </a:rPr>
                        <a:t> Identifier et prendre en compte les risques inhérents au site ou à l’événement  </a:t>
                      </a:r>
                      <a:endParaRPr lang="fr-FR" sz="900">
                        <a:effectLst/>
                        <a:latin typeface="Times New Roman" panose="02020603050405020304" pitchFamily="18" charset="0"/>
                        <a:ea typeface="Times New Roman" panose="02020603050405020304" pitchFamily="18" charset="0"/>
                      </a:endParaRPr>
                    </a:p>
                  </a:txBody>
                  <a:tcPr marL="62963" marR="62963" marT="0" marB="0" anchor="ctr"/>
                </a:tc>
                <a:tc>
                  <a:txBody>
                    <a:bodyPr/>
                    <a:lstStyle/>
                    <a:p>
                      <a:pPr marL="342900" lvl="0" indent="-342900">
                        <a:spcAft>
                          <a:spcPts val="0"/>
                        </a:spcAft>
                        <a:buFont typeface="Symbol" panose="05050102010706020507" pitchFamily="18" charset="2"/>
                        <a:buChar char=""/>
                      </a:pPr>
                      <a:r>
                        <a:rPr lang="fr-FR" sz="1100">
                          <a:effectLst/>
                        </a:rPr>
                        <a:t>Les risques sont repérés </a:t>
                      </a:r>
                      <a:endParaRPr lang="fr-FR" sz="900">
                        <a:effectLst/>
                      </a:endParaRPr>
                    </a:p>
                    <a:p>
                      <a:pPr>
                        <a:spcAft>
                          <a:spcPts val="0"/>
                        </a:spcAft>
                      </a:pPr>
                      <a:r>
                        <a:rPr lang="fr-FR" sz="1100">
                          <a:effectLst/>
                        </a:rPr>
                        <a:t> </a:t>
                      </a:r>
                      <a:endParaRPr lang="fr-FR" sz="900">
                        <a:effectLst/>
                        <a:latin typeface="Times New Roman" panose="02020603050405020304" pitchFamily="18" charset="0"/>
                        <a:ea typeface="Times New Roman" panose="02020603050405020304" pitchFamily="18" charset="0"/>
                      </a:endParaRPr>
                    </a:p>
                  </a:txBody>
                  <a:tcPr marL="62963" marR="62963" marT="0" marB="0" anchor="ctr"/>
                </a:tc>
                <a:extLst>
                  <a:ext uri="{0D108BD9-81ED-4DB2-BD59-A6C34878D82A}">
                    <a16:rowId xmlns:a16="http://schemas.microsoft.com/office/drawing/2014/main" val="3569938143"/>
                  </a:ext>
                </a:extLst>
              </a:tr>
              <a:tr h="1084581">
                <a:tc>
                  <a:txBody>
                    <a:bodyPr/>
                    <a:lstStyle/>
                    <a:p>
                      <a:pPr>
                        <a:spcAft>
                          <a:spcPts val="0"/>
                        </a:spcAft>
                      </a:pPr>
                      <a:r>
                        <a:rPr lang="fr-FR" sz="1000">
                          <a:effectLst/>
                        </a:rPr>
                        <a:t>Identifier les responsabilités et la coordination entre les différents services de l’Etat et les autres acteurs de la sécurité </a:t>
                      </a:r>
                      <a:endParaRPr lang="fr-FR" sz="900">
                        <a:effectLst/>
                        <a:latin typeface="Times New Roman" panose="02020603050405020304" pitchFamily="18" charset="0"/>
                        <a:ea typeface="Times New Roman" panose="02020603050405020304" pitchFamily="18" charset="0"/>
                      </a:endParaRPr>
                    </a:p>
                  </a:txBody>
                  <a:tcPr marL="62963" marR="62963" marT="0" marB="0" anchor="ctr"/>
                </a:tc>
                <a:tc>
                  <a:txBody>
                    <a:bodyPr/>
                    <a:lstStyle/>
                    <a:p>
                      <a:pPr marL="342900" lvl="0" indent="-342900">
                        <a:spcAft>
                          <a:spcPts val="0"/>
                        </a:spcAft>
                        <a:buFont typeface="Symbol" panose="05050102010706020507" pitchFamily="18" charset="2"/>
                        <a:buChar char=""/>
                      </a:pPr>
                      <a:r>
                        <a:rPr lang="fr-FR" sz="1100" dirty="0">
                          <a:effectLst/>
                        </a:rPr>
                        <a:t>Le rôle de chaque partenaire est identifié  </a:t>
                      </a:r>
                      <a:endParaRPr lang="fr-FR" sz="900" dirty="0">
                        <a:effectLst/>
                      </a:endParaRPr>
                    </a:p>
                    <a:p>
                      <a:pPr marL="342900" lvl="0" indent="-342900">
                        <a:spcAft>
                          <a:spcPts val="0"/>
                        </a:spcAft>
                        <a:buFont typeface="Symbol" panose="05050102010706020507" pitchFamily="18" charset="2"/>
                        <a:buChar char=""/>
                      </a:pPr>
                      <a:r>
                        <a:rPr lang="fr-FR" sz="1100" dirty="0">
                          <a:effectLst/>
                        </a:rPr>
                        <a:t>Les relations avec les partenaires institutionnels sont assurées </a:t>
                      </a:r>
                      <a:endParaRPr lang="fr-FR" sz="900" dirty="0">
                        <a:effectLst/>
                      </a:endParaRPr>
                    </a:p>
                    <a:p>
                      <a:pPr>
                        <a:spcAft>
                          <a:spcPts val="0"/>
                        </a:spcAft>
                      </a:pPr>
                      <a:r>
                        <a:rPr lang="fr-FR" sz="1100" dirty="0">
                          <a:effectLst/>
                        </a:rPr>
                        <a:t> </a:t>
                      </a:r>
                      <a:endParaRPr lang="fr-FR" sz="900" dirty="0">
                        <a:effectLst/>
                      </a:endParaRPr>
                    </a:p>
                    <a:p>
                      <a:pPr>
                        <a:spcAft>
                          <a:spcPts val="0"/>
                        </a:spcAft>
                      </a:pPr>
                      <a:r>
                        <a:rPr lang="fr-FR" sz="1100" dirty="0">
                          <a:effectLst/>
                        </a:rPr>
                        <a:t> </a:t>
                      </a:r>
                      <a:endParaRPr lang="fr-FR" sz="900" dirty="0">
                        <a:effectLst/>
                        <a:latin typeface="Times New Roman" panose="02020603050405020304" pitchFamily="18" charset="0"/>
                        <a:ea typeface="Times New Roman" panose="02020603050405020304" pitchFamily="18" charset="0"/>
                      </a:endParaRPr>
                    </a:p>
                  </a:txBody>
                  <a:tcPr marL="62963" marR="62963" marT="0" marB="0" anchor="ctr"/>
                </a:tc>
                <a:extLst>
                  <a:ext uri="{0D108BD9-81ED-4DB2-BD59-A6C34878D82A}">
                    <a16:rowId xmlns:a16="http://schemas.microsoft.com/office/drawing/2014/main" val="1881474532"/>
                  </a:ext>
                </a:extLst>
              </a:tr>
              <a:tr h="795359">
                <a:tc>
                  <a:txBody>
                    <a:bodyPr/>
                    <a:lstStyle/>
                    <a:p>
                      <a:pPr>
                        <a:spcAft>
                          <a:spcPts val="0"/>
                        </a:spcAft>
                      </a:pPr>
                      <a:r>
                        <a:rPr lang="fr-FR" sz="1000">
                          <a:effectLst/>
                        </a:rPr>
                        <a:t> Préparer le travail des différentes commissions</a:t>
                      </a:r>
                      <a:endParaRPr lang="fr-FR" sz="900">
                        <a:effectLst/>
                        <a:latin typeface="Times New Roman" panose="02020603050405020304" pitchFamily="18" charset="0"/>
                        <a:ea typeface="Times New Roman" panose="02020603050405020304" pitchFamily="18" charset="0"/>
                      </a:endParaRPr>
                    </a:p>
                  </a:txBody>
                  <a:tcPr marL="62963" marR="62963" marT="0" marB="0" anchor="ctr"/>
                </a:tc>
                <a:tc>
                  <a:txBody>
                    <a:bodyPr/>
                    <a:lstStyle/>
                    <a:p>
                      <a:pPr marL="342900" lvl="0" indent="-342900">
                        <a:spcAft>
                          <a:spcPts val="0"/>
                        </a:spcAft>
                        <a:buFont typeface="Symbol" panose="05050102010706020507" pitchFamily="18" charset="2"/>
                        <a:buChar char=""/>
                      </a:pPr>
                      <a:r>
                        <a:rPr lang="fr-FR" sz="1000" dirty="0">
                          <a:effectLst/>
                        </a:rPr>
                        <a:t>la participation aux commissions et réunions est préparée et assurée</a:t>
                      </a:r>
                      <a:endParaRPr lang="fr-FR" sz="900" dirty="0">
                        <a:effectLst/>
                      </a:endParaRPr>
                    </a:p>
                    <a:p>
                      <a:pPr marL="342900" lvl="0" indent="-342900">
                        <a:spcAft>
                          <a:spcPts val="0"/>
                        </a:spcAft>
                        <a:buFont typeface="Symbol" panose="05050102010706020507" pitchFamily="18" charset="2"/>
                        <a:buChar char=""/>
                      </a:pPr>
                      <a:r>
                        <a:rPr lang="fr-FR" sz="1000" dirty="0">
                          <a:effectLst/>
                        </a:rPr>
                        <a:t>Les documents exigés pour les contrôles sont tenus à jour et les recommandations sont mises en œuvre ; </a:t>
                      </a:r>
                      <a:endParaRPr lang="fr-FR" sz="900" dirty="0">
                        <a:effectLst/>
                        <a:latin typeface="Times New Roman" panose="02020603050405020304" pitchFamily="18" charset="0"/>
                        <a:ea typeface="Times New Roman" panose="02020603050405020304" pitchFamily="18" charset="0"/>
                      </a:endParaRPr>
                    </a:p>
                  </a:txBody>
                  <a:tcPr marL="62963" marR="62963" marT="0" marB="0" anchor="ctr"/>
                </a:tc>
                <a:extLst>
                  <a:ext uri="{0D108BD9-81ED-4DB2-BD59-A6C34878D82A}">
                    <a16:rowId xmlns:a16="http://schemas.microsoft.com/office/drawing/2014/main" val="3144646357"/>
                  </a:ext>
                </a:extLst>
              </a:tr>
              <a:tr h="787553">
                <a:tc>
                  <a:txBody>
                    <a:bodyPr/>
                    <a:lstStyle/>
                    <a:p>
                      <a:pPr>
                        <a:spcAft>
                          <a:spcPts val="0"/>
                        </a:spcAft>
                      </a:pPr>
                      <a:r>
                        <a:rPr lang="fr-FR" sz="1000" dirty="0">
                          <a:effectLst/>
                          <a:latin typeface="Times New Roman" panose="02020603050405020304" pitchFamily="18" charset="0"/>
                          <a:ea typeface="Times New Roman" panose="02020603050405020304" pitchFamily="18" charset="0"/>
                        </a:rPr>
                        <a:t>….</a:t>
                      </a:r>
                      <a:endParaRPr lang="fr-FR" sz="900" dirty="0">
                        <a:effectLst/>
                        <a:latin typeface="Times New Roman" panose="02020603050405020304" pitchFamily="18" charset="0"/>
                        <a:ea typeface="Times New Roman" panose="02020603050405020304" pitchFamily="18" charset="0"/>
                      </a:endParaRPr>
                    </a:p>
                  </a:txBody>
                  <a:tcPr marL="62963" marR="62963" marT="0" marB="0" anchor="ctr"/>
                </a:tc>
                <a:tc>
                  <a:txBody>
                    <a:bodyPr/>
                    <a:lstStyle/>
                    <a:p>
                      <a:pPr marL="0" lvl="0" indent="0">
                        <a:spcAft>
                          <a:spcPts val="0"/>
                        </a:spcAft>
                        <a:buFont typeface="Symbol" panose="05050102010706020507" pitchFamily="18" charset="2"/>
                        <a:buNone/>
                      </a:pPr>
                      <a:r>
                        <a:rPr lang="fr-FR" sz="900" dirty="0">
                          <a:effectLst/>
                          <a:latin typeface="Times New Roman" panose="02020603050405020304" pitchFamily="18" charset="0"/>
                          <a:ea typeface="Times New Roman" panose="02020603050405020304" pitchFamily="18" charset="0"/>
                        </a:rPr>
                        <a:t>……</a:t>
                      </a:r>
                    </a:p>
                  </a:txBody>
                  <a:tcPr marL="62963" marR="62963" marT="0" marB="0" anchor="ctr"/>
                </a:tc>
                <a:extLst>
                  <a:ext uri="{0D108BD9-81ED-4DB2-BD59-A6C34878D82A}">
                    <a16:rowId xmlns:a16="http://schemas.microsoft.com/office/drawing/2014/main" val="3261371138"/>
                  </a:ext>
                </a:extLst>
              </a:tr>
            </a:tbl>
          </a:graphicData>
        </a:graphic>
      </p:graphicFrame>
      <p:sp>
        <p:nvSpPr>
          <p:cNvPr id="9" name="Espace réservé de la date 6"/>
          <p:cNvSpPr>
            <a:spLocks noGrp="1"/>
          </p:cNvSpPr>
          <p:nvPr>
            <p:ph type="dt" sz="half" idx="10"/>
          </p:nvPr>
        </p:nvSpPr>
        <p:spPr>
          <a:xfrm>
            <a:off x="7614000" y="4783500"/>
            <a:ext cx="1170000" cy="360000"/>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fr-FR" sz="750" b="1" kern="1200" cap="all" dirty="0" smtClean="0">
                <a:solidFill>
                  <a:srgbClr val="000000"/>
                </a:solidFill>
                <a:latin typeface="Arial"/>
                <a:ea typeface="+mn-ea"/>
                <a:cs typeface="+mn-cs"/>
              </a:rPr>
              <a:t>3 février 2022</a:t>
            </a:r>
            <a:endParaRPr kumimoji="0" lang="fr-FR" sz="750" b="1" i="0" u="none" strike="noStrike" kern="1200" cap="all" spc="0" normalizeH="0" baseline="0" noProof="0" dirty="0">
              <a:ln>
                <a:noFill/>
              </a:ln>
              <a:solidFill>
                <a:srgbClr val="000000"/>
              </a:solidFill>
              <a:effectLst/>
              <a:uLnTx/>
              <a:uFillTx/>
              <a:latin typeface="Arial"/>
              <a:ea typeface="+mn-ea"/>
              <a:cs typeface="+mn-cs"/>
            </a:endParaRPr>
          </a:p>
        </p:txBody>
      </p:sp>
    </p:spTree>
    <p:extLst>
      <p:ext uri="{BB962C8B-B14F-4D97-AF65-F5344CB8AC3E}">
        <p14:creationId xmlns:p14="http://schemas.microsoft.com/office/powerpoint/2010/main" val="2117975372"/>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pied de page 4">
            <a:extLst>
              <a:ext uri="{FF2B5EF4-FFF2-40B4-BE49-F238E27FC236}">
                <a16:creationId xmlns:a16="http://schemas.microsoft.com/office/drawing/2014/main" id="{AA99270B-594B-4EE3-9426-7FE897CCDEB8}"/>
              </a:ext>
            </a:extLst>
          </p:cNvPr>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750" b="1" i="0" u="none" strike="noStrike" kern="1200" cap="none" spc="0" normalizeH="0" baseline="0" noProof="0">
                <a:ln>
                  <a:noFill/>
                </a:ln>
                <a:solidFill>
                  <a:srgbClr val="000000"/>
                </a:solidFill>
                <a:effectLst/>
                <a:uLnTx/>
                <a:uFillTx/>
                <a:latin typeface="Arial"/>
                <a:ea typeface="+mn-ea"/>
                <a:cs typeface="+mn-cs"/>
              </a:rPr>
              <a:t>Intitulé de la direction ou de l’organisme rattaché</a:t>
            </a:r>
            <a:endParaRPr kumimoji="0" lang="fr-FR" sz="750" b="1" i="0" u="none" strike="noStrike" kern="1200" cap="none" spc="0" normalizeH="0" baseline="0" noProof="0" dirty="0">
              <a:ln>
                <a:noFill/>
              </a:ln>
              <a:solidFill>
                <a:srgbClr val="000000"/>
              </a:solidFill>
              <a:effectLst/>
              <a:uLnTx/>
              <a:uFillTx/>
              <a:latin typeface="Arial"/>
              <a:ea typeface="+mn-ea"/>
              <a:cs typeface="+mn-cs"/>
            </a:endParaRPr>
          </a:p>
        </p:txBody>
      </p:sp>
      <p:sp>
        <p:nvSpPr>
          <p:cNvPr id="6" name="Espace réservé du numéro de diapositive 5">
            <a:extLst>
              <a:ext uri="{FF2B5EF4-FFF2-40B4-BE49-F238E27FC236}">
                <a16:creationId xmlns:a16="http://schemas.microsoft.com/office/drawing/2014/main" id="{5A42AD8C-0393-49C3-A301-EF1C9D54CCB9}"/>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33122C9-A0B9-462F-8757-0847AD287B63}" type="slidenum">
              <a:rPr kumimoji="0" lang="fr-FR" sz="750" b="1" i="0" u="none" strike="noStrike" kern="1200" cap="none" spc="0" normalizeH="0" baseline="0" noProof="0" smtClean="0">
                <a:ln>
                  <a:noFill/>
                </a:ln>
                <a:solidFill>
                  <a:srgbClr val="000000"/>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38</a:t>
            </a:fld>
            <a:endParaRPr kumimoji="0" lang="fr-FR" sz="750" b="1" i="0" u="none" strike="noStrike" kern="1200" cap="none" spc="0" normalizeH="0" baseline="0" noProof="0" dirty="0">
              <a:ln>
                <a:noFill/>
              </a:ln>
              <a:solidFill>
                <a:srgbClr val="000000"/>
              </a:solidFill>
              <a:effectLst/>
              <a:uLnTx/>
              <a:uFillTx/>
              <a:latin typeface="Arial"/>
              <a:ea typeface="+mn-ea"/>
              <a:cs typeface="+mn-cs"/>
            </a:endParaRPr>
          </a:p>
        </p:txBody>
      </p:sp>
      <p:sp>
        <p:nvSpPr>
          <p:cNvPr id="7" name="ZoneTexte 6">
            <a:extLst>
              <a:ext uri="{FF2B5EF4-FFF2-40B4-BE49-F238E27FC236}">
                <a16:creationId xmlns:a16="http://schemas.microsoft.com/office/drawing/2014/main" id="{F1F5A50F-38F7-4B7D-96A4-3543D66508C8}"/>
              </a:ext>
            </a:extLst>
          </p:cNvPr>
          <p:cNvSpPr txBox="1"/>
          <p:nvPr/>
        </p:nvSpPr>
        <p:spPr>
          <a:xfrm>
            <a:off x="900112" y="303213"/>
            <a:ext cx="7343776" cy="369332"/>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800" b="0" i="0" u="none" strike="noStrike" kern="1200" cap="none" spc="0" normalizeH="0" baseline="0" noProof="0" dirty="0">
                <a:ln>
                  <a:noFill/>
                </a:ln>
                <a:solidFill>
                  <a:srgbClr val="000000"/>
                </a:solidFill>
                <a:effectLst/>
                <a:uLnTx/>
                <a:uFillTx/>
                <a:latin typeface="Arial"/>
                <a:ea typeface="+mn-ea"/>
                <a:cs typeface="+mn-cs"/>
              </a:rPr>
              <a:t> Niveaux d’acquisition pour chaque question.</a:t>
            </a:r>
          </a:p>
        </p:txBody>
      </p:sp>
      <p:graphicFrame>
        <p:nvGraphicFramePr>
          <p:cNvPr id="11" name="Tableau 10">
            <a:extLst>
              <a:ext uri="{FF2B5EF4-FFF2-40B4-BE49-F238E27FC236}">
                <a16:creationId xmlns:a16="http://schemas.microsoft.com/office/drawing/2014/main" id="{C7670B60-0BDD-4A2A-B860-B1B46385CE50}"/>
              </a:ext>
            </a:extLst>
          </p:cNvPr>
          <p:cNvGraphicFramePr>
            <a:graphicFrameLocks noGrp="1"/>
          </p:cNvGraphicFramePr>
          <p:nvPr>
            <p:extLst/>
          </p:nvPr>
        </p:nvGraphicFramePr>
        <p:xfrm>
          <a:off x="900113" y="1419225"/>
          <a:ext cx="6900866" cy="2405854"/>
        </p:xfrm>
        <a:graphic>
          <a:graphicData uri="http://schemas.openxmlformats.org/drawingml/2006/table">
            <a:tbl>
              <a:tblPr>
                <a:tableStyleId>{5C22544A-7EE6-4342-B048-85BDC9FD1C3A}</a:tableStyleId>
              </a:tblPr>
              <a:tblGrid>
                <a:gridCol w="791567">
                  <a:extLst>
                    <a:ext uri="{9D8B030D-6E8A-4147-A177-3AD203B41FA5}">
                      <a16:colId xmlns:a16="http://schemas.microsoft.com/office/drawing/2014/main" val="1446629567"/>
                    </a:ext>
                  </a:extLst>
                </a:gridCol>
                <a:gridCol w="1091119">
                  <a:extLst>
                    <a:ext uri="{9D8B030D-6E8A-4147-A177-3AD203B41FA5}">
                      <a16:colId xmlns:a16="http://schemas.microsoft.com/office/drawing/2014/main" val="3013213339"/>
                    </a:ext>
                  </a:extLst>
                </a:gridCol>
                <a:gridCol w="1003636">
                  <a:extLst>
                    <a:ext uri="{9D8B030D-6E8A-4147-A177-3AD203B41FA5}">
                      <a16:colId xmlns:a16="http://schemas.microsoft.com/office/drawing/2014/main" val="502893610"/>
                    </a:ext>
                  </a:extLst>
                </a:gridCol>
                <a:gridCol w="1003636">
                  <a:extLst>
                    <a:ext uri="{9D8B030D-6E8A-4147-A177-3AD203B41FA5}">
                      <a16:colId xmlns:a16="http://schemas.microsoft.com/office/drawing/2014/main" val="1720299097"/>
                    </a:ext>
                  </a:extLst>
                </a:gridCol>
                <a:gridCol w="1003636">
                  <a:extLst>
                    <a:ext uri="{9D8B030D-6E8A-4147-A177-3AD203B41FA5}">
                      <a16:colId xmlns:a16="http://schemas.microsoft.com/office/drawing/2014/main" val="516625825"/>
                    </a:ext>
                  </a:extLst>
                </a:gridCol>
                <a:gridCol w="1003636">
                  <a:extLst>
                    <a:ext uri="{9D8B030D-6E8A-4147-A177-3AD203B41FA5}">
                      <a16:colId xmlns:a16="http://schemas.microsoft.com/office/drawing/2014/main" val="3562783915"/>
                    </a:ext>
                  </a:extLst>
                </a:gridCol>
                <a:gridCol w="1003636">
                  <a:extLst>
                    <a:ext uri="{9D8B030D-6E8A-4147-A177-3AD203B41FA5}">
                      <a16:colId xmlns:a16="http://schemas.microsoft.com/office/drawing/2014/main" val="1855882521"/>
                    </a:ext>
                  </a:extLst>
                </a:gridCol>
              </a:tblGrid>
              <a:tr h="524716">
                <a:tc rowSpan="2">
                  <a:txBody>
                    <a:bodyPr/>
                    <a:lstStyle/>
                    <a:p>
                      <a:pPr algn="ctr">
                        <a:spcAft>
                          <a:spcPts val="0"/>
                        </a:spcAft>
                      </a:pPr>
                      <a:r>
                        <a:rPr lang="fr-FR" sz="1100" dirty="0">
                          <a:solidFill>
                            <a:schemeClr val="bg1"/>
                          </a:solidFill>
                          <a:effectLst/>
                        </a:rPr>
                        <a:t>Q</a:t>
                      </a:r>
                      <a:r>
                        <a:rPr lang="fr-FR" sz="1100" dirty="0">
                          <a:solidFill>
                            <a:schemeClr val="bg1"/>
                          </a:solidFill>
                          <a:effectLst/>
                          <a:highlight>
                            <a:srgbClr val="3A665A"/>
                          </a:highlight>
                        </a:rPr>
                        <a:t>uestion</a:t>
                      </a:r>
                      <a:endParaRPr lang="fr-FR" sz="1000" dirty="0">
                        <a:solidFill>
                          <a:schemeClr val="bg1"/>
                        </a:solidFill>
                        <a:effectLst/>
                        <a:highlight>
                          <a:srgbClr val="3A665A"/>
                        </a:highlight>
                        <a:latin typeface="Times New Roman" panose="02020603050405020304" pitchFamily="18" charset="0"/>
                        <a:ea typeface="Times New Roman" panose="02020603050405020304" pitchFamily="18" charset="0"/>
                      </a:endParaRPr>
                    </a:p>
                  </a:txBody>
                  <a:tcPr marL="68580" marR="68580" marT="0" marB="0" anchor="ctr">
                    <a:solidFill>
                      <a:srgbClr val="3A665A"/>
                    </a:solidFill>
                  </a:tcPr>
                </a:tc>
                <a:tc rowSpan="2">
                  <a:txBody>
                    <a:bodyPr/>
                    <a:lstStyle/>
                    <a:p>
                      <a:pPr algn="ctr">
                        <a:spcAft>
                          <a:spcPts val="0"/>
                        </a:spcAft>
                      </a:pPr>
                      <a:r>
                        <a:rPr lang="fr-FR" sz="1100" dirty="0">
                          <a:solidFill>
                            <a:schemeClr val="bg1"/>
                          </a:solidFill>
                          <a:effectLst/>
                        </a:rPr>
                        <a:t>Compétence</a:t>
                      </a:r>
                      <a:endParaRPr lang="fr-FR" sz="1000" dirty="0">
                        <a:solidFill>
                          <a:schemeClr val="bg1"/>
                        </a:solidFill>
                        <a:effectLst/>
                        <a:latin typeface="Times New Roman" panose="02020603050405020304" pitchFamily="18" charset="0"/>
                        <a:ea typeface="Times New Roman" panose="02020603050405020304" pitchFamily="18" charset="0"/>
                      </a:endParaRPr>
                    </a:p>
                  </a:txBody>
                  <a:tcPr marL="68580" marR="68580" marT="0" marB="0" anchor="ctr">
                    <a:solidFill>
                      <a:srgbClr val="3A665A"/>
                    </a:solidFill>
                  </a:tcPr>
                </a:tc>
                <a:tc rowSpan="2">
                  <a:txBody>
                    <a:bodyPr/>
                    <a:lstStyle/>
                    <a:p>
                      <a:pPr algn="ctr">
                        <a:spcAft>
                          <a:spcPts val="0"/>
                        </a:spcAft>
                      </a:pPr>
                      <a:r>
                        <a:rPr lang="fr-FR" sz="1100" dirty="0">
                          <a:solidFill>
                            <a:schemeClr val="bg1"/>
                          </a:solidFill>
                          <a:effectLst/>
                        </a:rPr>
                        <a:t>Critères d’évaluation</a:t>
                      </a:r>
                      <a:endParaRPr lang="fr-FR" sz="1000" dirty="0">
                        <a:solidFill>
                          <a:schemeClr val="bg1"/>
                        </a:solidFill>
                        <a:effectLst/>
                        <a:latin typeface="Times New Roman" panose="02020603050405020304" pitchFamily="18" charset="0"/>
                        <a:ea typeface="Times New Roman" panose="02020603050405020304" pitchFamily="18" charset="0"/>
                      </a:endParaRPr>
                    </a:p>
                  </a:txBody>
                  <a:tcPr marL="68580" marR="68580" marT="0" marB="0">
                    <a:solidFill>
                      <a:srgbClr val="3A665A"/>
                    </a:solidFill>
                  </a:tcPr>
                </a:tc>
                <a:tc gridSpan="4">
                  <a:txBody>
                    <a:bodyPr/>
                    <a:lstStyle/>
                    <a:p>
                      <a:pPr algn="ctr">
                        <a:spcAft>
                          <a:spcPts val="0"/>
                        </a:spcAft>
                      </a:pPr>
                      <a:r>
                        <a:rPr lang="fr-FR" sz="1100" dirty="0">
                          <a:solidFill>
                            <a:schemeClr val="bg1"/>
                          </a:solidFill>
                          <a:effectLst/>
                        </a:rPr>
                        <a:t>Niveaux de maitrise</a:t>
                      </a:r>
                      <a:endParaRPr lang="fr-FR" sz="1000" dirty="0">
                        <a:solidFill>
                          <a:schemeClr val="bg1"/>
                        </a:solidFill>
                        <a:effectLst/>
                        <a:latin typeface="Times New Roman" panose="02020603050405020304" pitchFamily="18" charset="0"/>
                        <a:ea typeface="Times New Roman" panose="02020603050405020304" pitchFamily="18" charset="0"/>
                      </a:endParaRPr>
                    </a:p>
                  </a:txBody>
                  <a:tcPr marL="68580" marR="68580" marT="0" marB="0" anchor="ctr">
                    <a:solidFill>
                      <a:srgbClr val="3A665A"/>
                    </a:solidFill>
                  </a:tcPr>
                </a:tc>
                <a:tc hMerge="1">
                  <a:txBody>
                    <a:bodyPr/>
                    <a:lstStyle/>
                    <a:p>
                      <a:endParaRPr lang="fr-FR"/>
                    </a:p>
                  </a:txBody>
                  <a:tcPr/>
                </a:tc>
                <a:tc hMerge="1">
                  <a:txBody>
                    <a:bodyPr/>
                    <a:lstStyle/>
                    <a:p>
                      <a:endParaRPr lang="fr-FR"/>
                    </a:p>
                  </a:txBody>
                  <a:tcPr/>
                </a:tc>
                <a:tc hMerge="1">
                  <a:txBody>
                    <a:bodyPr/>
                    <a:lstStyle/>
                    <a:p>
                      <a:endParaRPr lang="fr-FR"/>
                    </a:p>
                  </a:txBody>
                  <a:tcPr/>
                </a:tc>
                <a:extLst>
                  <a:ext uri="{0D108BD9-81ED-4DB2-BD59-A6C34878D82A}">
                    <a16:rowId xmlns:a16="http://schemas.microsoft.com/office/drawing/2014/main" val="2460278283"/>
                  </a:ext>
                </a:extLst>
              </a:tr>
              <a:tr h="574793">
                <a:tc vMerge="1">
                  <a:txBody>
                    <a:bodyPr/>
                    <a:lstStyle/>
                    <a:p>
                      <a:endParaRPr lang="fr-FR"/>
                    </a:p>
                  </a:txBody>
                  <a:tcPr/>
                </a:tc>
                <a:tc vMerge="1">
                  <a:txBody>
                    <a:bodyPr/>
                    <a:lstStyle/>
                    <a:p>
                      <a:endParaRPr lang="fr-FR"/>
                    </a:p>
                  </a:txBody>
                  <a:tcPr/>
                </a:tc>
                <a:tc vMerge="1">
                  <a:txBody>
                    <a:bodyPr/>
                    <a:lstStyle/>
                    <a:p>
                      <a:endParaRPr lang="fr-FR"/>
                    </a:p>
                  </a:txBody>
                  <a:tcPr/>
                </a:tc>
                <a:tc>
                  <a:txBody>
                    <a:bodyPr/>
                    <a:lstStyle/>
                    <a:p>
                      <a:pPr algn="ctr">
                        <a:spcAft>
                          <a:spcPts val="0"/>
                        </a:spcAft>
                      </a:pPr>
                      <a:r>
                        <a:rPr lang="fr-FR" sz="1100" dirty="0">
                          <a:solidFill>
                            <a:schemeClr val="bg1"/>
                          </a:solidFill>
                          <a:effectLst/>
                        </a:rPr>
                        <a:t>Maitrise insuffisante</a:t>
                      </a:r>
                      <a:endParaRPr lang="fr-FR" sz="1000" dirty="0">
                        <a:solidFill>
                          <a:schemeClr val="bg1"/>
                        </a:solidFill>
                        <a:effectLst/>
                        <a:latin typeface="Times New Roman" panose="02020603050405020304" pitchFamily="18" charset="0"/>
                        <a:ea typeface="Times New Roman" panose="02020603050405020304" pitchFamily="18" charset="0"/>
                      </a:endParaRPr>
                    </a:p>
                  </a:txBody>
                  <a:tcPr marL="68580" marR="68580" marT="0" marB="0" anchor="ctr">
                    <a:solidFill>
                      <a:srgbClr val="3A665A"/>
                    </a:solidFill>
                  </a:tcPr>
                </a:tc>
                <a:tc>
                  <a:txBody>
                    <a:bodyPr/>
                    <a:lstStyle/>
                    <a:p>
                      <a:pPr algn="ctr">
                        <a:spcAft>
                          <a:spcPts val="0"/>
                        </a:spcAft>
                      </a:pPr>
                      <a:r>
                        <a:rPr lang="fr-FR" sz="1100" dirty="0">
                          <a:solidFill>
                            <a:schemeClr val="bg1"/>
                          </a:solidFill>
                          <a:effectLst/>
                        </a:rPr>
                        <a:t>Maitrise fragile</a:t>
                      </a:r>
                      <a:endParaRPr lang="fr-FR" sz="1000" dirty="0">
                        <a:solidFill>
                          <a:schemeClr val="bg1"/>
                        </a:solidFill>
                        <a:effectLst/>
                        <a:latin typeface="Times New Roman" panose="02020603050405020304" pitchFamily="18" charset="0"/>
                        <a:ea typeface="Times New Roman" panose="02020603050405020304" pitchFamily="18" charset="0"/>
                      </a:endParaRPr>
                    </a:p>
                  </a:txBody>
                  <a:tcPr marL="68580" marR="68580" marT="0" marB="0" anchor="ctr">
                    <a:solidFill>
                      <a:srgbClr val="3A665A"/>
                    </a:solidFill>
                  </a:tcPr>
                </a:tc>
                <a:tc>
                  <a:txBody>
                    <a:bodyPr/>
                    <a:lstStyle/>
                    <a:p>
                      <a:pPr algn="ctr">
                        <a:spcAft>
                          <a:spcPts val="0"/>
                        </a:spcAft>
                      </a:pPr>
                      <a:r>
                        <a:rPr lang="fr-FR" sz="1100" dirty="0">
                          <a:solidFill>
                            <a:schemeClr val="bg1"/>
                          </a:solidFill>
                          <a:effectLst/>
                        </a:rPr>
                        <a:t>Maitrise satisfaisante</a:t>
                      </a:r>
                      <a:endParaRPr lang="fr-FR" sz="1000" dirty="0">
                        <a:solidFill>
                          <a:schemeClr val="bg1"/>
                        </a:solidFill>
                        <a:effectLst/>
                        <a:latin typeface="Times New Roman" panose="02020603050405020304" pitchFamily="18" charset="0"/>
                        <a:ea typeface="Times New Roman" panose="02020603050405020304" pitchFamily="18" charset="0"/>
                      </a:endParaRPr>
                    </a:p>
                  </a:txBody>
                  <a:tcPr marL="68580" marR="68580" marT="0" marB="0" anchor="ctr">
                    <a:solidFill>
                      <a:srgbClr val="3A665A"/>
                    </a:solidFill>
                  </a:tcPr>
                </a:tc>
                <a:tc>
                  <a:txBody>
                    <a:bodyPr/>
                    <a:lstStyle/>
                    <a:p>
                      <a:pPr algn="ctr">
                        <a:spcAft>
                          <a:spcPts val="0"/>
                        </a:spcAft>
                      </a:pPr>
                      <a:r>
                        <a:rPr lang="fr-FR" sz="1100" dirty="0">
                          <a:solidFill>
                            <a:schemeClr val="bg1"/>
                          </a:solidFill>
                          <a:effectLst/>
                        </a:rPr>
                        <a:t>Très bonne maitrise</a:t>
                      </a:r>
                      <a:endParaRPr lang="fr-FR" sz="1000" dirty="0">
                        <a:solidFill>
                          <a:schemeClr val="bg1"/>
                        </a:solidFill>
                        <a:effectLst/>
                        <a:latin typeface="Times New Roman" panose="02020603050405020304" pitchFamily="18" charset="0"/>
                        <a:ea typeface="Times New Roman" panose="02020603050405020304" pitchFamily="18" charset="0"/>
                      </a:endParaRPr>
                    </a:p>
                  </a:txBody>
                  <a:tcPr marL="68580" marR="68580" marT="0" marB="0" anchor="ctr">
                    <a:solidFill>
                      <a:srgbClr val="3A665A"/>
                    </a:solidFill>
                  </a:tcPr>
                </a:tc>
                <a:extLst>
                  <a:ext uri="{0D108BD9-81ED-4DB2-BD59-A6C34878D82A}">
                    <a16:rowId xmlns:a16="http://schemas.microsoft.com/office/drawing/2014/main" val="3536197169"/>
                  </a:ext>
                </a:extLst>
              </a:tr>
              <a:tr h="261269">
                <a:tc rowSpan="3">
                  <a:txBody>
                    <a:bodyPr/>
                    <a:lstStyle/>
                    <a:p>
                      <a:pPr algn="l">
                        <a:spcAft>
                          <a:spcPts val="0"/>
                        </a:spcAft>
                      </a:pPr>
                      <a:r>
                        <a:rPr lang="fr-FR" sz="1000" dirty="0">
                          <a:solidFill>
                            <a:schemeClr val="bg1"/>
                          </a:solidFill>
                          <a:effectLst/>
                        </a:rPr>
                        <a:t>1</a:t>
                      </a:r>
                      <a:endParaRPr lang="fr-FR" sz="1000" dirty="0">
                        <a:solidFill>
                          <a:schemeClr val="bg1"/>
                        </a:solidFill>
                        <a:effectLst/>
                        <a:latin typeface="Times New Roman" panose="02020603050405020304" pitchFamily="18" charset="0"/>
                        <a:ea typeface="Times New Roman" panose="02020603050405020304" pitchFamily="18" charset="0"/>
                      </a:endParaRPr>
                    </a:p>
                  </a:txBody>
                  <a:tcPr marL="68580" marR="68580" marT="0" marB="0">
                    <a:solidFill>
                      <a:schemeClr val="accent1"/>
                    </a:solidFill>
                  </a:tcPr>
                </a:tc>
                <a:tc>
                  <a:txBody>
                    <a:bodyPr/>
                    <a:lstStyle/>
                    <a:p>
                      <a:pPr algn="l">
                        <a:spcAft>
                          <a:spcPts val="0"/>
                        </a:spcAft>
                      </a:pPr>
                      <a:r>
                        <a:rPr lang="fr-FR" sz="1000" dirty="0">
                          <a:effectLst/>
                        </a:rPr>
                        <a:t>C.</a:t>
                      </a:r>
                      <a:endParaRPr lang="fr-FR" sz="1000" dirty="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l">
                        <a:spcAft>
                          <a:spcPts val="0"/>
                        </a:spcAft>
                      </a:pPr>
                      <a:r>
                        <a:rPr lang="fr-FR" sz="1000">
                          <a:effectLst/>
                        </a:rPr>
                        <a:t>1</a:t>
                      </a:r>
                      <a:endParaRPr lang="fr-FR" sz="10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l">
                        <a:spcAft>
                          <a:spcPts val="0"/>
                        </a:spcAft>
                      </a:pPr>
                      <a:r>
                        <a:rPr lang="fr-FR" sz="1000" dirty="0">
                          <a:effectLst/>
                        </a:rPr>
                        <a:t> </a:t>
                      </a:r>
                      <a:endParaRPr lang="fr-FR" sz="1000" dirty="0">
                        <a:effectLst/>
                        <a:latin typeface="Times New Roman" panose="02020603050405020304" pitchFamily="18" charset="0"/>
                        <a:ea typeface="Times New Roman" panose="02020603050405020304" pitchFamily="18" charset="0"/>
                      </a:endParaRPr>
                    </a:p>
                  </a:txBody>
                  <a:tcPr marL="68580" marR="68580" marT="0" marB="0"/>
                </a:tc>
                <a:tc>
                  <a:txBody>
                    <a:bodyPr/>
                    <a:lstStyle/>
                    <a:p>
                      <a:pPr algn="l">
                        <a:spcAft>
                          <a:spcPts val="0"/>
                        </a:spcAft>
                      </a:pPr>
                      <a:r>
                        <a:rPr lang="fr-FR" sz="1000">
                          <a:effectLst/>
                        </a:rPr>
                        <a:t> </a:t>
                      </a:r>
                      <a:endParaRPr lang="fr-FR" sz="10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l">
                        <a:spcAft>
                          <a:spcPts val="0"/>
                        </a:spcAft>
                      </a:pPr>
                      <a:r>
                        <a:rPr lang="fr-FR" sz="1000">
                          <a:effectLst/>
                        </a:rPr>
                        <a:t> </a:t>
                      </a:r>
                      <a:endParaRPr lang="fr-FR" sz="10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l">
                        <a:spcAft>
                          <a:spcPts val="0"/>
                        </a:spcAft>
                      </a:pPr>
                      <a:r>
                        <a:rPr lang="fr-FR" sz="1000">
                          <a:effectLst/>
                        </a:rPr>
                        <a:t> </a:t>
                      </a:r>
                      <a:endParaRPr lang="fr-FR" sz="1000">
                        <a:effectLst/>
                        <a:latin typeface="Times New Roman" panose="02020603050405020304" pitchFamily="18" charset="0"/>
                        <a:ea typeface="Times New Roman" panose="02020603050405020304" pitchFamily="18" charset="0"/>
                      </a:endParaRPr>
                    </a:p>
                  </a:txBody>
                  <a:tcPr marL="68580" marR="68580" marT="0" marB="0" anchor="ctr"/>
                </a:tc>
                <a:extLst>
                  <a:ext uri="{0D108BD9-81ED-4DB2-BD59-A6C34878D82A}">
                    <a16:rowId xmlns:a16="http://schemas.microsoft.com/office/drawing/2014/main" val="97211187"/>
                  </a:ext>
                </a:extLst>
              </a:tr>
              <a:tr h="261269">
                <a:tc vMerge="1">
                  <a:txBody>
                    <a:bodyPr/>
                    <a:lstStyle/>
                    <a:p>
                      <a:endParaRPr lang="fr-FR"/>
                    </a:p>
                  </a:txBody>
                  <a:tcPr/>
                </a:tc>
                <a:tc rowSpan="2">
                  <a:txBody>
                    <a:bodyPr/>
                    <a:lstStyle/>
                    <a:p>
                      <a:pPr algn="l">
                        <a:spcAft>
                          <a:spcPts val="0"/>
                        </a:spcAft>
                      </a:pPr>
                      <a:r>
                        <a:rPr lang="fr-FR" sz="1000">
                          <a:effectLst/>
                        </a:rPr>
                        <a:t>C.</a:t>
                      </a:r>
                      <a:endParaRPr lang="fr-FR" sz="10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l">
                        <a:spcAft>
                          <a:spcPts val="0"/>
                        </a:spcAft>
                      </a:pPr>
                      <a:r>
                        <a:rPr lang="fr-FR" sz="1000">
                          <a:effectLst/>
                        </a:rPr>
                        <a:t>1</a:t>
                      </a:r>
                      <a:endParaRPr lang="fr-FR" sz="10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l">
                        <a:spcAft>
                          <a:spcPts val="0"/>
                        </a:spcAft>
                      </a:pPr>
                      <a:r>
                        <a:rPr lang="fr-FR" sz="1000">
                          <a:effectLst/>
                        </a:rPr>
                        <a:t> </a:t>
                      </a:r>
                      <a:endParaRPr lang="fr-FR" sz="10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l">
                        <a:spcAft>
                          <a:spcPts val="0"/>
                        </a:spcAft>
                      </a:pPr>
                      <a:r>
                        <a:rPr lang="fr-FR" sz="1000">
                          <a:effectLst/>
                        </a:rPr>
                        <a:t> </a:t>
                      </a:r>
                      <a:endParaRPr lang="fr-FR" sz="10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l">
                        <a:spcAft>
                          <a:spcPts val="0"/>
                        </a:spcAft>
                      </a:pPr>
                      <a:r>
                        <a:rPr lang="fr-FR" sz="1000">
                          <a:effectLst/>
                        </a:rPr>
                        <a:t> </a:t>
                      </a:r>
                      <a:endParaRPr lang="fr-FR" sz="10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l">
                        <a:spcAft>
                          <a:spcPts val="0"/>
                        </a:spcAft>
                      </a:pPr>
                      <a:r>
                        <a:rPr lang="fr-FR" sz="1000">
                          <a:effectLst/>
                        </a:rPr>
                        <a:t> </a:t>
                      </a:r>
                      <a:endParaRPr lang="fr-FR" sz="1000">
                        <a:effectLst/>
                        <a:latin typeface="Times New Roman" panose="02020603050405020304" pitchFamily="18" charset="0"/>
                        <a:ea typeface="Times New Roman" panose="02020603050405020304" pitchFamily="18" charset="0"/>
                      </a:endParaRPr>
                    </a:p>
                  </a:txBody>
                  <a:tcPr marL="68580" marR="68580" marT="0" marB="0" anchor="ctr"/>
                </a:tc>
                <a:extLst>
                  <a:ext uri="{0D108BD9-81ED-4DB2-BD59-A6C34878D82A}">
                    <a16:rowId xmlns:a16="http://schemas.microsoft.com/office/drawing/2014/main" val="927871925"/>
                  </a:ext>
                </a:extLst>
              </a:tr>
              <a:tr h="261269">
                <a:tc vMerge="1">
                  <a:txBody>
                    <a:bodyPr/>
                    <a:lstStyle/>
                    <a:p>
                      <a:endParaRPr lang="fr-FR"/>
                    </a:p>
                  </a:txBody>
                  <a:tcPr/>
                </a:tc>
                <a:tc vMerge="1">
                  <a:txBody>
                    <a:bodyPr/>
                    <a:lstStyle/>
                    <a:p>
                      <a:endParaRPr lang="fr-FR"/>
                    </a:p>
                  </a:txBody>
                  <a:tcPr/>
                </a:tc>
                <a:tc>
                  <a:txBody>
                    <a:bodyPr/>
                    <a:lstStyle/>
                    <a:p>
                      <a:pPr algn="l">
                        <a:spcAft>
                          <a:spcPts val="0"/>
                        </a:spcAft>
                      </a:pPr>
                      <a:r>
                        <a:rPr lang="fr-FR" sz="1000" dirty="0">
                          <a:effectLst/>
                        </a:rPr>
                        <a:t>2</a:t>
                      </a:r>
                      <a:endParaRPr lang="fr-FR" sz="1000" dirty="0">
                        <a:effectLst/>
                        <a:latin typeface="Times New Roman" panose="02020603050405020304" pitchFamily="18" charset="0"/>
                        <a:ea typeface="Times New Roman" panose="02020603050405020304" pitchFamily="18" charset="0"/>
                      </a:endParaRPr>
                    </a:p>
                  </a:txBody>
                  <a:tcPr marL="68580" marR="68580" marT="0" marB="0"/>
                </a:tc>
                <a:tc>
                  <a:txBody>
                    <a:bodyPr/>
                    <a:lstStyle/>
                    <a:p>
                      <a:pPr algn="l">
                        <a:spcAft>
                          <a:spcPts val="0"/>
                        </a:spcAft>
                      </a:pPr>
                      <a:r>
                        <a:rPr lang="fr-FR" sz="1000">
                          <a:effectLst/>
                        </a:rPr>
                        <a:t> </a:t>
                      </a:r>
                      <a:endParaRPr lang="fr-FR" sz="10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l">
                        <a:spcAft>
                          <a:spcPts val="0"/>
                        </a:spcAft>
                      </a:pPr>
                      <a:r>
                        <a:rPr lang="fr-FR" sz="1000">
                          <a:effectLst/>
                        </a:rPr>
                        <a:t> </a:t>
                      </a:r>
                      <a:endParaRPr lang="fr-FR" sz="10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l">
                        <a:spcAft>
                          <a:spcPts val="0"/>
                        </a:spcAft>
                      </a:pPr>
                      <a:r>
                        <a:rPr lang="fr-FR" sz="1000">
                          <a:effectLst/>
                        </a:rPr>
                        <a:t> </a:t>
                      </a:r>
                      <a:endParaRPr lang="fr-FR" sz="10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l">
                        <a:spcAft>
                          <a:spcPts val="0"/>
                        </a:spcAft>
                      </a:pPr>
                      <a:r>
                        <a:rPr lang="fr-FR" sz="1000">
                          <a:effectLst/>
                        </a:rPr>
                        <a:t> </a:t>
                      </a:r>
                      <a:endParaRPr lang="fr-FR" sz="1000">
                        <a:effectLst/>
                        <a:latin typeface="Times New Roman" panose="02020603050405020304" pitchFamily="18" charset="0"/>
                        <a:ea typeface="Times New Roman" panose="02020603050405020304" pitchFamily="18" charset="0"/>
                      </a:endParaRPr>
                    </a:p>
                  </a:txBody>
                  <a:tcPr marL="68580" marR="68580" marT="0" marB="0" anchor="ctr"/>
                </a:tc>
                <a:extLst>
                  <a:ext uri="{0D108BD9-81ED-4DB2-BD59-A6C34878D82A}">
                    <a16:rowId xmlns:a16="http://schemas.microsoft.com/office/drawing/2014/main" val="2664000285"/>
                  </a:ext>
                </a:extLst>
              </a:tr>
              <a:tr h="261269">
                <a:tc rowSpan="2">
                  <a:txBody>
                    <a:bodyPr/>
                    <a:lstStyle/>
                    <a:p>
                      <a:pPr algn="l">
                        <a:spcAft>
                          <a:spcPts val="0"/>
                        </a:spcAft>
                      </a:pPr>
                      <a:r>
                        <a:rPr lang="fr-FR" sz="1000" dirty="0">
                          <a:solidFill>
                            <a:schemeClr val="bg1"/>
                          </a:solidFill>
                          <a:effectLst/>
                        </a:rPr>
                        <a:t>N…</a:t>
                      </a:r>
                      <a:endParaRPr lang="fr-FR" sz="1000" dirty="0">
                        <a:solidFill>
                          <a:schemeClr val="bg1"/>
                        </a:solidFill>
                        <a:effectLst/>
                        <a:latin typeface="Times New Roman" panose="02020603050405020304" pitchFamily="18" charset="0"/>
                        <a:ea typeface="Times New Roman" panose="02020603050405020304" pitchFamily="18" charset="0"/>
                      </a:endParaRPr>
                    </a:p>
                  </a:txBody>
                  <a:tcPr marL="68580" marR="68580" marT="0" marB="0">
                    <a:solidFill>
                      <a:schemeClr val="accent1"/>
                    </a:solidFill>
                  </a:tcPr>
                </a:tc>
                <a:tc rowSpan="2">
                  <a:txBody>
                    <a:bodyPr/>
                    <a:lstStyle/>
                    <a:p>
                      <a:pPr algn="l">
                        <a:spcAft>
                          <a:spcPts val="0"/>
                        </a:spcAft>
                      </a:pPr>
                      <a:r>
                        <a:rPr lang="fr-FR" sz="1000">
                          <a:effectLst/>
                        </a:rPr>
                        <a:t>C..</a:t>
                      </a:r>
                      <a:endParaRPr lang="fr-FR" sz="10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l">
                        <a:spcAft>
                          <a:spcPts val="0"/>
                        </a:spcAft>
                      </a:pPr>
                      <a:r>
                        <a:rPr lang="fr-FR" sz="1000">
                          <a:effectLst/>
                        </a:rPr>
                        <a:t>1</a:t>
                      </a:r>
                      <a:endParaRPr lang="fr-FR" sz="10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l">
                        <a:spcAft>
                          <a:spcPts val="0"/>
                        </a:spcAft>
                      </a:pPr>
                      <a:r>
                        <a:rPr lang="fr-FR" sz="1000">
                          <a:effectLst/>
                        </a:rPr>
                        <a:t> </a:t>
                      </a:r>
                      <a:endParaRPr lang="fr-FR" sz="10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l">
                        <a:spcAft>
                          <a:spcPts val="0"/>
                        </a:spcAft>
                      </a:pPr>
                      <a:r>
                        <a:rPr lang="fr-FR" sz="1000">
                          <a:effectLst/>
                        </a:rPr>
                        <a:t> </a:t>
                      </a:r>
                      <a:endParaRPr lang="fr-FR" sz="10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l">
                        <a:spcAft>
                          <a:spcPts val="0"/>
                        </a:spcAft>
                      </a:pPr>
                      <a:r>
                        <a:rPr lang="fr-FR" sz="1000">
                          <a:effectLst/>
                        </a:rPr>
                        <a:t> </a:t>
                      </a:r>
                      <a:endParaRPr lang="fr-FR" sz="10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l">
                        <a:spcAft>
                          <a:spcPts val="0"/>
                        </a:spcAft>
                      </a:pPr>
                      <a:r>
                        <a:rPr lang="fr-FR" sz="1000">
                          <a:effectLst/>
                        </a:rPr>
                        <a:t> </a:t>
                      </a:r>
                      <a:endParaRPr lang="fr-FR" sz="1000">
                        <a:effectLst/>
                        <a:latin typeface="Times New Roman" panose="02020603050405020304" pitchFamily="18" charset="0"/>
                        <a:ea typeface="Times New Roman" panose="02020603050405020304" pitchFamily="18" charset="0"/>
                      </a:endParaRPr>
                    </a:p>
                  </a:txBody>
                  <a:tcPr marL="68580" marR="68580" marT="0" marB="0" anchor="ctr"/>
                </a:tc>
                <a:extLst>
                  <a:ext uri="{0D108BD9-81ED-4DB2-BD59-A6C34878D82A}">
                    <a16:rowId xmlns:a16="http://schemas.microsoft.com/office/drawing/2014/main" val="1996288854"/>
                  </a:ext>
                </a:extLst>
              </a:tr>
              <a:tr h="261269">
                <a:tc vMerge="1">
                  <a:txBody>
                    <a:bodyPr/>
                    <a:lstStyle/>
                    <a:p>
                      <a:endParaRPr lang="fr-FR"/>
                    </a:p>
                  </a:txBody>
                  <a:tcPr/>
                </a:tc>
                <a:tc vMerge="1">
                  <a:txBody>
                    <a:bodyPr/>
                    <a:lstStyle/>
                    <a:p>
                      <a:endParaRPr lang="fr-FR"/>
                    </a:p>
                  </a:txBody>
                  <a:tcPr/>
                </a:tc>
                <a:tc>
                  <a:txBody>
                    <a:bodyPr/>
                    <a:lstStyle/>
                    <a:p>
                      <a:pPr algn="l">
                        <a:spcAft>
                          <a:spcPts val="0"/>
                        </a:spcAft>
                      </a:pPr>
                      <a:r>
                        <a:rPr lang="fr-FR" sz="1000">
                          <a:effectLst/>
                        </a:rPr>
                        <a:t>2 …</a:t>
                      </a:r>
                      <a:endParaRPr lang="fr-FR" sz="10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l">
                        <a:spcAft>
                          <a:spcPts val="0"/>
                        </a:spcAft>
                      </a:pPr>
                      <a:r>
                        <a:rPr lang="fr-FR" sz="1000" dirty="0">
                          <a:effectLst/>
                        </a:rPr>
                        <a:t> </a:t>
                      </a:r>
                      <a:endParaRPr lang="fr-FR" sz="1000" dirty="0">
                        <a:effectLst/>
                        <a:latin typeface="Times New Roman" panose="02020603050405020304" pitchFamily="18" charset="0"/>
                        <a:ea typeface="Times New Roman" panose="02020603050405020304" pitchFamily="18" charset="0"/>
                      </a:endParaRPr>
                    </a:p>
                  </a:txBody>
                  <a:tcPr marL="68580" marR="68580" marT="0" marB="0"/>
                </a:tc>
                <a:tc>
                  <a:txBody>
                    <a:bodyPr/>
                    <a:lstStyle/>
                    <a:p>
                      <a:pPr algn="l">
                        <a:spcAft>
                          <a:spcPts val="0"/>
                        </a:spcAft>
                      </a:pPr>
                      <a:r>
                        <a:rPr lang="fr-FR" sz="1000">
                          <a:effectLst/>
                        </a:rPr>
                        <a:t> </a:t>
                      </a:r>
                      <a:endParaRPr lang="fr-FR" sz="10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l">
                        <a:spcAft>
                          <a:spcPts val="0"/>
                        </a:spcAft>
                      </a:pPr>
                      <a:r>
                        <a:rPr lang="fr-FR" sz="1000">
                          <a:effectLst/>
                        </a:rPr>
                        <a:t> </a:t>
                      </a:r>
                      <a:endParaRPr lang="fr-FR" sz="10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l">
                        <a:spcAft>
                          <a:spcPts val="0"/>
                        </a:spcAft>
                      </a:pPr>
                      <a:r>
                        <a:rPr lang="fr-FR" sz="1000" dirty="0">
                          <a:effectLst/>
                        </a:rPr>
                        <a:t> </a:t>
                      </a:r>
                      <a:endParaRPr lang="fr-FR" sz="1000" dirty="0">
                        <a:effectLst/>
                        <a:latin typeface="Times New Roman" panose="02020603050405020304" pitchFamily="18" charset="0"/>
                        <a:ea typeface="Times New Roman" panose="02020603050405020304" pitchFamily="18" charset="0"/>
                      </a:endParaRPr>
                    </a:p>
                  </a:txBody>
                  <a:tcPr marL="68580" marR="68580" marT="0" marB="0" anchor="ctr"/>
                </a:tc>
                <a:extLst>
                  <a:ext uri="{0D108BD9-81ED-4DB2-BD59-A6C34878D82A}">
                    <a16:rowId xmlns:a16="http://schemas.microsoft.com/office/drawing/2014/main" val="1602880028"/>
                  </a:ext>
                </a:extLst>
              </a:tr>
            </a:tbl>
          </a:graphicData>
        </a:graphic>
      </p:graphicFrame>
      <p:sp>
        <p:nvSpPr>
          <p:cNvPr id="12" name="Bulle narrative : rectangle 11">
            <a:extLst>
              <a:ext uri="{FF2B5EF4-FFF2-40B4-BE49-F238E27FC236}">
                <a16:creationId xmlns:a16="http://schemas.microsoft.com/office/drawing/2014/main" id="{6C263742-898B-4E4A-908C-BA2AE3040B1B}"/>
              </a:ext>
            </a:extLst>
          </p:cNvPr>
          <p:cNvSpPr/>
          <p:nvPr/>
        </p:nvSpPr>
        <p:spPr>
          <a:xfrm>
            <a:off x="900112" y="4211759"/>
            <a:ext cx="6713888" cy="360000"/>
          </a:xfrm>
          <a:prstGeom prst="wedgeRectCallout">
            <a:avLst>
              <a:gd name="adj1" fmla="val -298"/>
              <a:gd name="adj2" fmla="val -295598"/>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800" b="0" i="0" u="none" strike="noStrike" kern="1200" cap="none" spc="0" normalizeH="0" baseline="0" noProof="0" dirty="0">
                <a:ln>
                  <a:noFill/>
                </a:ln>
                <a:solidFill>
                  <a:srgbClr val="000000"/>
                </a:solidFill>
                <a:effectLst/>
                <a:uLnTx/>
                <a:uFillTx/>
                <a:latin typeface="Arial"/>
                <a:ea typeface="+mn-ea"/>
                <a:cs typeface="+mn-cs"/>
              </a:rPr>
              <a:t>Descripteurs</a:t>
            </a:r>
          </a:p>
        </p:txBody>
      </p:sp>
      <p:sp>
        <p:nvSpPr>
          <p:cNvPr id="8" name="Espace réservé de la date 6"/>
          <p:cNvSpPr>
            <a:spLocks noGrp="1"/>
          </p:cNvSpPr>
          <p:nvPr>
            <p:ph type="dt" sz="half" idx="10"/>
          </p:nvPr>
        </p:nvSpPr>
        <p:spPr>
          <a:xfrm>
            <a:off x="7614000" y="4783500"/>
            <a:ext cx="1170000" cy="360000"/>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fr-FR" sz="750" b="1" kern="1200" cap="all" dirty="0" smtClean="0">
                <a:solidFill>
                  <a:srgbClr val="000000"/>
                </a:solidFill>
                <a:latin typeface="Arial"/>
                <a:ea typeface="+mn-ea"/>
                <a:cs typeface="+mn-cs"/>
              </a:rPr>
              <a:t>3 février 2022</a:t>
            </a:r>
            <a:endParaRPr kumimoji="0" lang="fr-FR" sz="750" b="1" i="0" u="none" strike="noStrike" kern="1200" cap="all" spc="0" normalizeH="0" baseline="0" noProof="0" dirty="0">
              <a:ln>
                <a:noFill/>
              </a:ln>
              <a:solidFill>
                <a:srgbClr val="000000"/>
              </a:solidFill>
              <a:effectLst/>
              <a:uLnTx/>
              <a:uFillTx/>
              <a:latin typeface="Arial"/>
              <a:ea typeface="+mn-ea"/>
              <a:cs typeface="+mn-cs"/>
            </a:endParaRPr>
          </a:p>
        </p:txBody>
      </p:sp>
    </p:spTree>
    <p:extLst>
      <p:ext uri="{BB962C8B-B14F-4D97-AF65-F5344CB8AC3E}">
        <p14:creationId xmlns:p14="http://schemas.microsoft.com/office/powerpoint/2010/main" val="2764259068"/>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pied de page 4">
            <a:extLst>
              <a:ext uri="{FF2B5EF4-FFF2-40B4-BE49-F238E27FC236}">
                <a16:creationId xmlns:a16="http://schemas.microsoft.com/office/drawing/2014/main" id="{1EE116CD-1158-42E4-80E5-B29CA57F5BF4}"/>
              </a:ext>
            </a:extLst>
          </p:cNvPr>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750" b="1" i="0" u="none" strike="noStrike" kern="1200" cap="none" spc="0" normalizeH="0" baseline="0" noProof="0">
                <a:ln>
                  <a:noFill/>
                </a:ln>
                <a:solidFill>
                  <a:srgbClr val="000000"/>
                </a:solidFill>
                <a:effectLst/>
                <a:uLnTx/>
                <a:uFillTx/>
                <a:latin typeface="Arial"/>
                <a:ea typeface="+mn-ea"/>
                <a:cs typeface="+mn-cs"/>
              </a:rPr>
              <a:t>Intitulé de la direction ou de l’organisme rattaché</a:t>
            </a:r>
            <a:endParaRPr kumimoji="0" lang="fr-FR" sz="750" b="1" i="0" u="none" strike="noStrike" kern="1200" cap="none" spc="0" normalizeH="0" baseline="0" noProof="0" dirty="0">
              <a:ln>
                <a:noFill/>
              </a:ln>
              <a:solidFill>
                <a:srgbClr val="000000"/>
              </a:solidFill>
              <a:effectLst/>
              <a:uLnTx/>
              <a:uFillTx/>
              <a:latin typeface="Arial"/>
              <a:ea typeface="+mn-ea"/>
              <a:cs typeface="+mn-cs"/>
            </a:endParaRPr>
          </a:p>
        </p:txBody>
      </p:sp>
      <p:sp>
        <p:nvSpPr>
          <p:cNvPr id="6" name="Espace réservé du numéro de diapositive 5">
            <a:extLst>
              <a:ext uri="{FF2B5EF4-FFF2-40B4-BE49-F238E27FC236}">
                <a16:creationId xmlns:a16="http://schemas.microsoft.com/office/drawing/2014/main" id="{FB07D6B0-F5C5-47C5-A750-F7A988950861}"/>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33122C9-A0B9-462F-8757-0847AD287B63}" type="slidenum">
              <a:rPr kumimoji="0" lang="fr-FR" sz="750" b="1" i="0" u="none" strike="noStrike" kern="1200" cap="none" spc="0" normalizeH="0" baseline="0" noProof="0" smtClean="0">
                <a:ln>
                  <a:noFill/>
                </a:ln>
                <a:solidFill>
                  <a:srgbClr val="000000"/>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39</a:t>
            </a:fld>
            <a:endParaRPr kumimoji="0" lang="fr-FR" sz="750" b="1" i="0" u="none" strike="noStrike" kern="1200" cap="none" spc="0" normalizeH="0" baseline="0" noProof="0" dirty="0">
              <a:ln>
                <a:noFill/>
              </a:ln>
              <a:solidFill>
                <a:srgbClr val="000000"/>
              </a:solidFill>
              <a:effectLst/>
              <a:uLnTx/>
              <a:uFillTx/>
              <a:latin typeface="Arial"/>
              <a:ea typeface="+mn-ea"/>
              <a:cs typeface="+mn-cs"/>
            </a:endParaRPr>
          </a:p>
        </p:txBody>
      </p:sp>
      <p:graphicFrame>
        <p:nvGraphicFramePr>
          <p:cNvPr id="7" name="Tableau 6">
            <a:extLst>
              <a:ext uri="{FF2B5EF4-FFF2-40B4-BE49-F238E27FC236}">
                <a16:creationId xmlns:a16="http://schemas.microsoft.com/office/drawing/2014/main" id="{7A4BC949-2102-4B47-ACEC-DC348E9DA374}"/>
              </a:ext>
            </a:extLst>
          </p:cNvPr>
          <p:cNvGraphicFramePr>
            <a:graphicFrameLocks noGrp="1"/>
          </p:cNvGraphicFramePr>
          <p:nvPr>
            <p:extLst/>
          </p:nvPr>
        </p:nvGraphicFramePr>
        <p:xfrm>
          <a:off x="3923928" y="791390"/>
          <a:ext cx="4018002" cy="3786335"/>
        </p:xfrm>
        <a:graphic>
          <a:graphicData uri="http://schemas.openxmlformats.org/drawingml/2006/table">
            <a:tbl>
              <a:tblPr firstRow="1" firstCol="1" bandRow="1">
                <a:tableStyleId>{5C22544A-7EE6-4342-B048-85BDC9FD1C3A}</a:tableStyleId>
              </a:tblPr>
              <a:tblGrid>
                <a:gridCol w="2619321">
                  <a:extLst>
                    <a:ext uri="{9D8B030D-6E8A-4147-A177-3AD203B41FA5}">
                      <a16:colId xmlns:a16="http://schemas.microsoft.com/office/drawing/2014/main" val="1036934034"/>
                    </a:ext>
                  </a:extLst>
                </a:gridCol>
                <a:gridCol w="358059">
                  <a:extLst>
                    <a:ext uri="{9D8B030D-6E8A-4147-A177-3AD203B41FA5}">
                      <a16:colId xmlns:a16="http://schemas.microsoft.com/office/drawing/2014/main" val="1039727390"/>
                    </a:ext>
                  </a:extLst>
                </a:gridCol>
                <a:gridCol w="358059">
                  <a:extLst>
                    <a:ext uri="{9D8B030D-6E8A-4147-A177-3AD203B41FA5}">
                      <a16:colId xmlns:a16="http://schemas.microsoft.com/office/drawing/2014/main" val="1907930180"/>
                    </a:ext>
                  </a:extLst>
                </a:gridCol>
                <a:gridCol w="358059">
                  <a:extLst>
                    <a:ext uri="{9D8B030D-6E8A-4147-A177-3AD203B41FA5}">
                      <a16:colId xmlns:a16="http://schemas.microsoft.com/office/drawing/2014/main" val="1425024779"/>
                    </a:ext>
                  </a:extLst>
                </a:gridCol>
                <a:gridCol w="324504">
                  <a:extLst>
                    <a:ext uri="{9D8B030D-6E8A-4147-A177-3AD203B41FA5}">
                      <a16:colId xmlns:a16="http://schemas.microsoft.com/office/drawing/2014/main" val="4743050"/>
                    </a:ext>
                  </a:extLst>
                </a:gridCol>
              </a:tblGrid>
              <a:tr h="318313">
                <a:tc>
                  <a:txBody>
                    <a:bodyPr/>
                    <a:lstStyle/>
                    <a:p>
                      <a:pPr algn="ctr">
                        <a:spcAft>
                          <a:spcPts val="0"/>
                        </a:spcAft>
                      </a:pPr>
                      <a:r>
                        <a:rPr lang="fr-FR" sz="700" dirty="0">
                          <a:effectLst/>
                        </a:rPr>
                        <a:t>Critères d’évaluation</a:t>
                      </a:r>
                      <a:endParaRPr lang="fr-FR" sz="600" dirty="0">
                        <a:effectLst/>
                        <a:latin typeface="Times New Roman" panose="02020603050405020304" pitchFamily="18" charset="0"/>
                        <a:ea typeface="Times New Roman" panose="02020603050405020304" pitchFamily="18" charset="0"/>
                      </a:endParaRPr>
                    </a:p>
                  </a:txBody>
                  <a:tcPr marL="42606" marR="42606" marT="0" marB="0" anchor="ctr"/>
                </a:tc>
                <a:tc>
                  <a:txBody>
                    <a:bodyPr/>
                    <a:lstStyle/>
                    <a:p>
                      <a:pPr algn="ctr">
                        <a:spcAft>
                          <a:spcPts val="0"/>
                        </a:spcAft>
                      </a:pPr>
                      <a:r>
                        <a:rPr lang="fr-FR" sz="700" dirty="0">
                          <a:effectLst/>
                        </a:rPr>
                        <a:t>TI</a:t>
                      </a:r>
                      <a:endParaRPr lang="fr-FR" sz="600" dirty="0">
                        <a:effectLst/>
                        <a:latin typeface="Times New Roman" panose="02020603050405020304" pitchFamily="18" charset="0"/>
                        <a:ea typeface="Times New Roman" panose="02020603050405020304" pitchFamily="18" charset="0"/>
                      </a:endParaRPr>
                    </a:p>
                  </a:txBody>
                  <a:tcPr marL="42606" marR="42606" marT="0" marB="0" anchor="ctr"/>
                </a:tc>
                <a:tc>
                  <a:txBody>
                    <a:bodyPr/>
                    <a:lstStyle/>
                    <a:p>
                      <a:pPr algn="ctr">
                        <a:spcAft>
                          <a:spcPts val="0"/>
                        </a:spcAft>
                      </a:pPr>
                      <a:r>
                        <a:rPr lang="fr-FR" sz="700" dirty="0">
                          <a:effectLst/>
                        </a:rPr>
                        <a:t>I</a:t>
                      </a:r>
                      <a:endParaRPr lang="fr-FR" sz="600" dirty="0">
                        <a:effectLst/>
                        <a:latin typeface="Times New Roman" panose="02020603050405020304" pitchFamily="18" charset="0"/>
                        <a:ea typeface="Times New Roman" panose="02020603050405020304" pitchFamily="18" charset="0"/>
                      </a:endParaRPr>
                    </a:p>
                  </a:txBody>
                  <a:tcPr marL="42606" marR="42606" marT="0" marB="0" anchor="ctr"/>
                </a:tc>
                <a:tc>
                  <a:txBody>
                    <a:bodyPr/>
                    <a:lstStyle/>
                    <a:p>
                      <a:pPr algn="ctr">
                        <a:spcAft>
                          <a:spcPts val="0"/>
                        </a:spcAft>
                      </a:pPr>
                      <a:r>
                        <a:rPr lang="fr-FR" sz="700" dirty="0">
                          <a:effectLst/>
                        </a:rPr>
                        <a:t>S</a:t>
                      </a:r>
                      <a:endParaRPr lang="fr-FR" sz="600" dirty="0">
                        <a:effectLst/>
                        <a:latin typeface="Times New Roman" panose="02020603050405020304" pitchFamily="18" charset="0"/>
                        <a:ea typeface="Times New Roman" panose="02020603050405020304" pitchFamily="18" charset="0"/>
                      </a:endParaRPr>
                    </a:p>
                  </a:txBody>
                  <a:tcPr marL="42606" marR="42606" marT="0" marB="0" anchor="ctr"/>
                </a:tc>
                <a:tc>
                  <a:txBody>
                    <a:bodyPr/>
                    <a:lstStyle/>
                    <a:p>
                      <a:pPr algn="ctr">
                        <a:spcAft>
                          <a:spcPts val="0"/>
                        </a:spcAft>
                      </a:pPr>
                      <a:r>
                        <a:rPr lang="fr-FR" sz="700" dirty="0">
                          <a:effectLst/>
                        </a:rPr>
                        <a:t>TS</a:t>
                      </a:r>
                      <a:endParaRPr lang="fr-FR" sz="600" dirty="0">
                        <a:effectLst/>
                        <a:latin typeface="Times New Roman" panose="02020603050405020304" pitchFamily="18" charset="0"/>
                        <a:ea typeface="Times New Roman" panose="02020603050405020304" pitchFamily="18" charset="0"/>
                      </a:endParaRPr>
                    </a:p>
                  </a:txBody>
                  <a:tcPr marL="42606" marR="42606" marT="0" marB="0" anchor="ctr"/>
                </a:tc>
                <a:extLst>
                  <a:ext uri="{0D108BD9-81ED-4DB2-BD59-A6C34878D82A}">
                    <a16:rowId xmlns:a16="http://schemas.microsoft.com/office/drawing/2014/main" val="3988203364"/>
                  </a:ext>
                </a:extLst>
              </a:tr>
              <a:tr h="318313">
                <a:tc>
                  <a:txBody>
                    <a:bodyPr/>
                    <a:lstStyle/>
                    <a:p>
                      <a:pPr algn="just">
                        <a:spcAft>
                          <a:spcPts val="85"/>
                        </a:spcAft>
                      </a:pPr>
                      <a:r>
                        <a:rPr lang="fr-FR" sz="700">
                          <a:effectLst/>
                        </a:rPr>
                        <a:t>Les risques sont repérés ; </a:t>
                      </a:r>
                      <a:endParaRPr lang="fr-FR" sz="700">
                        <a:solidFill>
                          <a:srgbClr val="000000"/>
                        </a:solidFill>
                        <a:effectLst/>
                        <a:latin typeface="Arial" panose="020B0604020202020204" pitchFamily="34" charset="0"/>
                        <a:ea typeface="Times New Roman" panose="02020603050405020304" pitchFamily="18" charset="0"/>
                      </a:endParaRPr>
                    </a:p>
                  </a:txBody>
                  <a:tcPr marL="42606" marR="42606" marT="0" marB="0"/>
                </a:tc>
                <a:tc>
                  <a:txBody>
                    <a:bodyPr/>
                    <a:lstStyle/>
                    <a:p>
                      <a:pPr algn="ctr">
                        <a:spcAft>
                          <a:spcPts val="0"/>
                        </a:spcAft>
                      </a:pPr>
                      <a:r>
                        <a:rPr lang="fr-FR" sz="700">
                          <a:effectLst/>
                        </a:rPr>
                        <a:t> </a:t>
                      </a:r>
                      <a:endParaRPr lang="fr-FR" sz="600">
                        <a:effectLst/>
                        <a:latin typeface="Times New Roman" panose="02020603050405020304" pitchFamily="18" charset="0"/>
                        <a:ea typeface="Times New Roman" panose="02020603050405020304" pitchFamily="18" charset="0"/>
                      </a:endParaRPr>
                    </a:p>
                  </a:txBody>
                  <a:tcPr marL="42606" marR="42606" marT="0" marB="0"/>
                </a:tc>
                <a:tc>
                  <a:txBody>
                    <a:bodyPr/>
                    <a:lstStyle/>
                    <a:p>
                      <a:pPr algn="ctr">
                        <a:spcAft>
                          <a:spcPts val="0"/>
                        </a:spcAft>
                      </a:pPr>
                      <a:r>
                        <a:rPr lang="fr-FR" sz="700">
                          <a:effectLst/>
                        </a:rPr>
                        <a:t> </a:t>
                      </a:r>
                      <a:endParaRPr lang="fr-FR" sz="600">
                        <a:effectLst/>
                        <a:latin typeface="Times New Roman" panose="02020603050405020304" pitchFamily="18" charset="0"/>
                        <a:ea typeface="Times New Roman" panose="02020603050405020304" pitchFamily="18" charset="0"/>
                      </a:endParaRPr>
                    </a:p>
                  </a:txBody>
                  <a:tcPr marL="42606" marR="42606" marT="0" marB="0"/>
                </a:tc>
                <a:tc>
                  <a:txBody>
                    <a:bodyPr/>
                    <a:lstStyle/>
                    <a:p>
                      <a:pPr algn="ctr">
                        <a:spcAft>
                          <a:spcPts val="0"/>
                        </a:spcAft>
                      </a:pPr>
                      <a:r>
                        <a:rPr lang="fr-FR" sz="700">
                          <a:effectLst/>
                        </a:rPr>
                        <a:t> </a:t>
                      </a:r>
                      <a:endParaRPr lang="fr-FR" sz="600">
                        <a:effectLst/>
                        <a:latin typeface="Times New Roman" panose="02020603050405020304" pitchFamily="18" charset="0"/>
                        <a:ea typeface="Times New Roman" panose="02020603050405020304" pitchFamily="18" charset="0"/>
                      </a:endParaRPr>
                    </a:p>
                  </a:txBody>
                  <a:tcPr marL="42606" marR="42606" marT="0" marB="0"/>
                </a:tc>
                <a:tc>
                  <a:txBody>
                    <a:bodyPr/>
                    <a:lstStyle/>
                    <a:p>
                      <a:pPr algn="ctr">
                        <a:spcAft>
                          <a:spcPts val="0"/>
                        </a:spcAft>
                      </a:pPr>
                      <a:r>
                        <a:rPr lang="fr-FR" sz="700">
                          <a:effectLst/>
                        </a:rPr>
                        <a:t> </a:t>
                      </a:r>
                      <a:endParaRPr lang="fr-FR" sz="600">
                        <a:effectLst/>
                        <a:latin typeface="Times New Roman" panose="02020603050405020304" pitchFamily="18" charset="0"/>
                        <a:ea typeface="Times New Roman" panose="02020603050405020304" pitchFamily="18" charset="0"/>
                      </a:endParaRPr>
                    </a:p>
                  </a:txBody>
                  <a:tcPr marL="42606" marR="42606" marT="0" marB="0"/>
                </a:tc>
                <a:extLst>
                  <a:ext uri="{0D108BD9-81ED-4DB2-BD59-A6C34878D82A}">
                    <a16:rowId xmlns:a16="http://schemas.microsoft.com/office/drawing/2014/main" val="270845983"/>
                  </a:ext>
                </a:extLst>
              </a:tr>
              <a:tr h="318313">
                <a:tc>
                  <a:txBody>
                    <a:bodyPr/>
                    <a:lstStyle/>
                    <a:p>
                      <a:pPr algn="just">
                        <a:spcAft>
                          <a:spcPts val="85"/>
                        </a:spcAft>
                      </a:pPr>
                      <a:r>
                        <a:rPr lang="fr-FR" sz="700">
                          <a:effectLst/>
                        </a:rPr>
                        <a:t>Le rôle de chaque partenaire est identifié ; </a:t>
                      </a:r>
                      <a:endParaRPr lang="fr-FR" sz="700">
                        <a:solidFill>
                          <a:srgbClr val="000000"/>
                        </a:solidFill>
                        <a:effectLst/>
                        <a:latin typeface="Arial" panose="020B0604020202020204" pitchFamily="34" charset="0"/>
                        <a:ea typeface="Times New Roman" panose="02020603050405020304" pitchFamily="18" charset="0"/>
                      </a:endParaRPr>
                    </a:p>
                  </a:txBody>
                  <a:tcPr marL="42606" marR="42606" marT="0" marB="0"/>
                </a:tc>
                <a:tc>
                  <a:txBody>
                    <a:bodyPr/>
                    <a:lstStyle/>
                    <a:p>
                      <a:pPr algn="ctr">
                        <a:spcAft>
                          <a:spcPts val="0"/>
                        </a:spcAft>
                      </a:pPr>
                      <a:r>
                        <a:rPr lang="fr-FR" sz="700">
                          <a:effectLst/>
                        </a:rPr>
                        <a:t> </a:t>
                      </a:r>
                      <a:endParaRPr lang="fr-FR" sz="600">
                        <a:effectLst/>
                        <a:latin typeface="Times New Roman" panose="02020603050405020304" pitchFamily="18" charset="0"/>
                        <a:ea typeface="Times New Roman" panose="02020603050405020304" pitchFamily="18" charset="0"/>
                      </a:endParaRPr>
                    </a:p>
                  </a:txBody>
                  <a:tcPr marL="42606" marR="42606" marT="0" marB="0"/>
                </a:tc>
                <a:tc>
                  <a:txBody>
                    <a:bodyPr/>
                    <a:lstStyle/>
                    <a:p>
                      <a:pPr algn="ctr">
                        <a:spcAft>
                          <a:spcPts val="0"/>
                        </a:spcAft>
                      </a:pPr>
                      <a:r>
                        <a:rPr lang="fr-FR" sz="700">
                          <a:effectLst/>
                        </a:rPr>
                        <a:t> </a:t>
                      </a:r>
                      <a:endParaRPr lang="fr-FR" sz="600">
                        <a:effectLst/>
                        <a:latin typeface="Times New Roman" panose="02020603050405020304" pitchFamily="18" charset="0"/>
                        <a:ea typeface="Times New Roman" panose="02020603050405020304" pitchFamily="18" charset="0"/>
                      </a:endParaRPr>
                    </a:p>
                  </a:txBody>
                  <a:tcPr marL="42606" marR="42606" marT="0" marB="0"/>
                </a:tc>
                <a:tc>
                  <a:txBody>
                    <a:bodyPr/>
                    <a:lstStyle/>
                    <a:p>
                      <a:pPr algn="ctr">
                        <a:spcAft>
                          <a:spcPts val="0"/>
                        </a:spcAft>
                      </a:pPr>
                      <a:r>
                        <a:rPr lang="fr-FR" sz="700">
                          <a:effectLst/>
                        </a:rPr>
                        <a:t> </a:t>
                      </a:r>
                      <a:endParaRPr lang="fr-FR" sz="600">
                        <a:effectLst/>
                        <a:latin typeface="Times New Roman" panose="02020603050405020304" pitchFamily="18" charset="0"/>
                        <a:ea typeface="Times New Roman" panose="02020603050405020304" pitchFamily="18" charset="0"/>
                      </a:endParaRPr>
                    </a:p>
                  </a:txBody>
                  <a:tcPr marL="42606" marR="42606" marT="0" marB="0"/>
                </a:tc>
                <a:tc>
                  <a:txBody>
                    <a:bodyPr/>
                    <a:lstStyle/>
                    <a:p>
                      <a:pPr algn="ctr">
                        <a:spcAft>
                          <a:spcPts val="0"/>
                        </a:spcAft>
                      </a:pPr>
                      <a:r>
                        <a:rPr lang="fr-FR" sz="700">
                          <a:effectLst/>
                        </a:rPr>
                        <a:t> </a:t>
                      </a:r>
                      <a:endParaRPr lang="fr-FR" sz="600">
                        <a:effectLst/>
                        <a:latin typeface="Times New Roman" panose="02020603050405020304" pitchFamily="18" charset="0"/>
                        <a:ea typeface="Times New Roman" panose="02020603050405020304" pitchFamily="18" charset="0"/>
                      </a:endParaRPr>
                    </a:p>
                  </a:txBody>
                  <a:tcPr marL="42606" marR="42606" marT="0" marB="0"/>
                </a:tc>
                <a:extLst>
                  <a:ext uri="{0D108BD9-81ED-4DB2-BD59-A6C34878D82A}">
                    <a16:rowId xmlns:a16="http://schemas.microsoft.com/office/drawing/2014/main" val="965095431"/>
                  </a:ext>
                </a:extLst>
              </a:tr>
              <a:tr h="318313">
                <a:tc>
                  <a:txBody>
                    <a:bodyPr/>
                    <a:lstStyle/>
                    <a:p>
                      <a:pPr algn="just">
                        <a:spcAft>
                          <a:spcPts val="85"/>
                        </a:spcAft>
                      </a:pPr>
                      <a:r>
                        <a:rPr lang="fr-FR" sz="700">
                          <a:effectLst/>
                        </a:rPr>
                        <a:t>Les relations avec les partenaires institutionnels sont assurées ; </a:t>
                      </a:r>
                      <a:endParaRPr lang="fr-FR" sz="700">
                        <a:solidFill>
                          <a:srgbClr val="000000"/>
                        </a:solidFill>
                        <a:effectLst/>
                        <a:latin typeface="Arial" panose="020B0604020202020204" pitchFamily="34" charset="0"/>
                        <a:ea typeface="Times New Roman" panose="02020603050405020304" pitchFamily="18" charset="0"/>
                      </a:endParaRPr>
                    </a:p>
                  </a:txBody>
                  <a:tcPr marL="42606" marR="42606" marT="0" marB="0"/>
                </a:tc>
                <a:tc>
                  <a:txBody>
                    <a:bodyPr/>
                    <a:lstStyle/>
                    <a:p>
                      <a:pPr algn="ctr">
                        <a:spcAft>
                          <a:spcPts val="0"/>
                        </a:spcAft>
                      </a:pPr>
                      <a:r>
                        <a:rPr lang="fr-FR" sz="700">
                          <a:effectLst/>
                        </a:rPr>
                        <a:t> </a:t>
                      </a:r>
                      <a:endParaRPr lang="fr-FR" sz="600">
                        <a:effectLst/>
                        <a:latin typeface="Times New Roman" panose="02020603050405020304" pitchFamily="18" charset="0"/>
                        <a:ea typeface="Times New Roman" panose="02020603050405020304" pitchFamily="18" charset="0"/>
                      </a:endParaRPr>
                    </a:p>
                  </a:txBody>
                  <a:tcPr marL="42606" marR="42606" marT="0" marB="0"/>
                </a:tc>
                <a:tc>
                  <a:txBody>
                    <a:bodyPr/>
                    <a:lstStyle/>
                    <a:p>
                      <a:pPr algn="ctr">
                        <a:spcAft>
                          <a:spcPts val="0"/>
                        </a:spcAft>
                      </a:pPr>
                      <a:r>
                        <a:rPr lang="fr-FR" sz="700">
                          <a:effectLst/>
                        </a:rPr>
                        <a:t> </a:t>
                      </a:r>
                      <a:endParaRPr lang="fr-FR" sz="600">
                        <a:effectLst/>
                        <a:latin typeface="Times New Roman" panose="02020603050405020304" pitchFamily="18" charset="0"/>
                        <a:ea typeface="Times New Roman" panose="02020603050405020304" pitchFamily="18" charset="0"/>
                      </a:endParaRPr>
                    </a:p>
                  </a:txBody>
                  <a:tcPr marL="42606" marR="42606" marT="0" marB="0"/>
                </a:tc>
                <a:tc>
                  <a:txBody>
                    <a:bodyPr/>
                    <a:lstStyle/>
                    <a:p>
                      <a:pPr algn="ctr">
                        <a:spcAft>
                          <a:spcPts val="0"/>
                        </a:spcAft>
                      </a:pPr>
                      <a:r>
                        <a:rPr lang="fr-FR" sz="700">
                          <a:effectLst/>
                        </a:rPr>
                        <a:t> </a:t>
                      </a:r>
                      <a:endParaRPr lang="fr-FR" sz="600">
                        <a:effectLst/>
                        <a:latin typeface="Times New Roman" panose="02020603050405020304" pitchFamily="18" charset="0"/>
                        <a:ea typeface="Times New Roman" panose="02020603050405020304" pitchFamily="18" charset="0"/>
                      </a:endParaRPr>
                    </a:p>
                  </a:txBody>
                  <a:tcPr marL="42606" marR="42606" marT="0" marB="0"/>
                </a:tc>
                <a:tc>
                  <a:txBody>
                    <a:bodyPr/>
                    <a:lstStyle/>
                    <a:p>
                      <a:pPr algn="ctr">
                        <a:spcAft>
                          <a:spcPts val="0"/>
                        </a:spcAft>
                      </a:pPr>
                      <a:r>
                        <a:rPr lang="fr-FR" sz="700">
                          <a:effectLst/>
                        </a:rPr>
                        <a:t> </a:t>
                      </a:r>
                      <a:endParaRPr lang="fr-FR" sz="600">
                        <a:effectLst/>
                        <a:latin typeface="Times New Roman" panose="02020603050405020304" pitchFamily="18" charset="0"/>
                        <a:ea typeface="Times New Roman" panose="02020603050405020304" pitchFamily="18" charset="0"/>
                      </a:endParaRPr>
                    </a:p>
                  </a:txBody>
                  <a:tcPr marL="42606" marR="42606" marT="0" marB="0"/>
                </a:tc>
                <a:extLst>
                  <a:ext uri="{0D108BD9-81ED-4DB2-BD59-A6C34878D82A}">
                    <a16:rowId xmlns:a16="http://schemas.microsoft.com/office/drawing/2014/main" val="137843474"/>
                  </a:ext>
                </a:extLst>
              </a:tr>
              <a:tr h="318313">
                <a:tc>
                  <a:txBody>
                    <a:bodyPr/>
                    <a:lstStyle/>
                    <a:p>
                      <a:pPr algn="just">
                        <a:spcAft>
                          <a:spcPts val="85"/>
                        </a:spcAft>
                      </a:pPr>
                      <a:r>
                        <a:rPr lang="fr-FR" sz="700">
                          <a:effectLst/>
                        </a:rPr>
                        <a:t>La participation aux commissions et réunions est préparée et assurée ; </a:t>
                      </a:r>
                      <a:endParaRPr lang="fr-FR" sz="700">
                        <a:solidFill>
                          <a:srgbClr val="000000"/>
                        </a:solidFill>
                        <a:effectLst/>
                        <a:latin typeface="Arial" panose="020B0604020202020204" pitchFamily="34" charset="0"/>
                        <a:ea typeface="Times New Roman" panose="02020603050405020304" pitchFamily="18" charset="0"/>
                      </a:endParaRPr>
                    </a:p>
                  </a:txBody>
                  <a:tcPr marL="42606" marR="42606" marT="0" marB="0"/>
                </a:tc>
                <a:tc>
                  <a:txBody>
                    <a:bodyPr/>
                    <a:lstStyle/>
                    <a:p>
                      <a:pPr algn="ctr">
                        <a:spcAft>
                          <a:spcPts val="0"/>
                        </a:spcAft>
                      </a:pPr>
                      <a:r>
                        <a:rPr lang="fr-FR" sz="700">
                          <a:effectLst/>
                        </a:rPr>
                        <a:t> </a:t>
                      </a:r>
                      <a:endParaRPr lang="fr-FR" sz="600">
                        <a:effectLst/>
                        <a:latin typeface="Times New Roman" panose="02020603050405020304" pitchFamily="18" charset="0"/>
                        <a:ea typeface="Times New Roman" panose="02020603050405020304" pitchFamily="18" charset="0"/>
                      </a:endParaRPr>
                    </a:p>
                  </a:txBody>
                  <a:tcPr marL="42606" marR="42606" marT="0" marB="0"/>
                </a:tc>
                <a:tc>
                  <a:txBody>
                    <a:bodyPr/>
                    <a:lstStyle/>
                    <a:p>
                      <a:pPr algn="ctr">
                        <a:spcAft>
                          <a:spcPts val="0"/>
                        </a:spcAft>
                      </a:pPr>
                      <a:r>
                        <a:rPr lang="fr-FR" sz="700">
                          <a:effectLst/>
                        </a:rPr>
                        <a:t> </a:t>
                      </a:r>
                      <a:endParaRPr lang="fr-FR" sz="600">
                        <a:effectLst/>
                        <a:latin typeface="Times New Roman" panose="02020603050405020304" pitchFamily="18" charset="0"/>
                        <a:ea typeface="Times New Roman" panose="02020603050405020304" pitchFamily="18" charset="0"/>
                      </a:endParaRPr>
                    </a:p>
                  </a:txBody>
                  <a:tcPr marL="42606" marR="42606" marT="0" marB="0"/>
                </a:tc>
                <a:tc>
                  <a:txBody>
                    <a:bodyPr/>
                    <a:lstStyle/>
                    <a:p>
                      <a:pPr algn="ctr">
                        <a:spcAft>
                          <a:spcPts val="0"/>
                        </a:spcAft>
                      </a:pPr>
                      <a:r>
                        <a:rPr lang="fr-FR" sz="700">
                          <a:effectLst/>
                        </a:rPr>
                        <a:t> </a:t>
                      </a:r>
                      <a:endParaRPr lang="fr-FR" sz="600">
                        <a:effectLst/>
                        <a:latin typeface="Times New Roman" panose="02020603050405020304" pitchFamily="18" charset="0"/>
                        <a:ea typeface="Times New Roman" panose="02020603050405020304" pitchFamily="18" charset="0"/>
                      </a:endParaRPr>
                    </a:p>
                  </a:txBody>
                  <a:tcPr marL="42606" marR="42606" marT="0" marB="0"/>
                </a:tc>
                <a:tc>
                  <a:txBody>
                    <a:bodyPr/>
                    <a:lstStyle/>
                    <a:p>
                      <a:pPr algn="ctr">
                        <a:spcAft>
                          <a:spcPts val="0"/>
                        </a:spcAft>
                      </a:pPr>
                      <a:r>
                        <a:rPr lang="fr-FR" sz="700">
                          <a:effectLst/>
                        </a:rPr>
                        <a:t> </a:t>
                      </a:r>
                      <a:endParaRPr lang="fr-FR" sz="600">
                        <a:effectLst/>
                        <a:latin typeface="Times New Roman" panose="02020603050405020304" pitchFamily="18" charset="0"/>
                        <a:ea typeface="Times New Roman" panose="02020603050405020304" pitchFamily="18" charset="0"/>
                      </a:endParaRPr>
                    </a:p>
                  </a:txBody>
                  <a:tcPr marL="42606" marR="42606" marT="0" marB="0"/>
                </a:tc>
                <a:extLst>
                  <a:ext uri="{0D108BD9-81ED-4DB2-BD59-A6C34878D82A}">
                    <a16:rowId xmlns:a16="http://schemas.microsoft.com/office/drawing/2014/main" val="262946672"/>
                  </a:ext>
                </a:extLst>
              </a:tr>
              <a:tr h="318313">
                <a:tc>
                  <a:txBody>
                    <a:bodyPr/>
                    <a:lstStyle/>
                    <a:p>
                      <a:pPr algn="just">
                        <a:spcAft>
                          <a:spcPts val="85"/>
                        </a:spcAft>
                      </a:pPr>
                      <a:r>
                        <a:rPr lang="fr-FR" sz="700" dirty="0">
                          <a:effectLst/>
                        </a:rPr>
                        <a:t>Les documents exigés pour les contrôles sont tenus à jour et les recommandations sont mises en œuvre.</a:t>
                      </a:r>
                      <a:endParaRPr lang="fr-FR" sz="700" dirty="0">
                        <a:solidFill>
                          <a:srgbClr val="000000"/>
                        </a:solidFill>
                        <a:effectLst/>
                        <a:latin typeface="Arial" panose="020B0604020202020204" pitchFamily="34" charset="0"/>
                        <a:ea typeface="Times New Roman" panose="02020603050405020304" pitchFamily="18" charset="0"/>
                      </a:endParaRPr>
                    </a:p>
                  </a:txBody>
                  <a:tcPr marL="42606" marR="42606" marT="0" marB="0"/>
                </a:tc>
                <a:tc>
                  <a:txBody>
                    <a:bodyPr/>
                    <a:lstStyle/>
                    <a:p>
                      <a:pPr algn="ctr">
                        <a:spcAft>
                          <a:spcPts val="0"/>
                        </a:spcAft>
                      </a:pPr>
                      <a:r>
                        <a:rPr lang="fr-FR" sz="700">
                          <a:effectLst/>
                        </a:rPr>
                        <a:t> </a:t>
                      </a:r>
                      <a:endParaRPr lang="fr-FR" sz="600">
                        <a:effectLst/>
                        <a:latin typeface="Times New Roman" panose="02020603050405020304" pitchFamily="18" charset="0"/>
                        <a:ea typeface="Times New Roman" panose="02020603050405020304" pitchFamily="18" charset="0"/>
                      </a:endParaRPr>
                    </a:p>
                  </a:txBody>
                  <a:tcPr marL="42606" marR="42606" marT="0" marB="0"/>
                </a:tc>
                <a:tc>
                  <a:txBody>
                    <a:bodyPr/>
                    <a:lstStyle/>
                    <a:p>
                      <a:pPr algn="ctr">
                        <a:spcAft>
                          <a:spcPts val="0"/>
                        </a:spcAft>
                      </a:pPr>
                      <a:r>
                        <a:rPr lang="fr-FR" sz="700">
                          <a:effectLst/>
                        </a:rPr>
                        <a:t> </a:t>
                      </a:r>
                      <a:endParaRPr lang="fr-FR" sz="600">
                        <a:effectLst/>
                        <a:latin typeface="Times New Roman" panose="02020603050405020304" pitchFamily="18" charset="0"/>
                        <a:ea typeface="Times New Roman" panose="02020603050405020304" pitchFamily="18" charset="0"/>
                      </a:endParaRPr>
                    </a:p>
                  </a:txBody>
                  <a:tcPr marL="42606" marR="42606" marT="0" marB="0"/>
                </a:tc>
                <a:tc>
                  <a:txBody>
                    <a:bodyPr/>
                    <a:lstStyle/>
                    <a:p>
                      <a:pPr algn="ctr">
                        <a:spcAft>
                          <a:spcPts val="0"/>
                        </a:spcAft>
                      </a:pPr>
                      <a:r>
                        <a:rPr lang="fr-FR" sz="700">
                          <a:effectLst/>
                        </a:rPr>
                        <a:t> </a:t>
                      </a:r>
                      <a:endParaRPr lang="fr-FR" sz="600">
                        <a:effectLst/>
                        <a:latin typeface="Times New Roman" panose="02020603050405020304" pitchFamily="18" charset="0"/>
                        <a:ea typeface="Times New Roman" panose="02020603050405020304" pitchFamily="18" charset="0"/>
                      </a:endParaRPr>
                    </a:p>
                  </a:txBody>
                  <a:tcPr marL="42606" marR="42606" marT="0" marB="0"/>
                </a:tc>
                <a:tc>
                  <a:txBody>
                    <a:bodyPr/>
                    <a:lstStyle/>
                    <a:p>
                      <a:pPr algn="ctr">
                        <a:spcAft>
                          <a:spcPts val="0"/>
                        </a:spcAft>
                      </a:pPr>
                      <a:r>
                        <a:rPr lang="fr-FR" sz="700">
                          <a:effectLst/>
                        </a:rPr>
                        <a:t> </a:t>
                      </a:r>
                      <a:endParaRPr lang="fr-FR" sz="600">
                        <a:effectLst/>
                        <a:latin typeface="Times New Roman" panose="02020603050405020304" pitchFamily="18" charset="0"/>
                        <a:ea typeface="Times New Roman" panose="02020603050405020304" pitchFamily="18" charset="0"/>
                      </a:endParaRPr>
                    </a:p>
                  </a:txBody>
                  <a:tcPr marL="42606" marR="42606" marT="0" marB="0"/>
                </a:tc>
                <a:extLst>
                  <a:ext uri="{0D108BD9-81ED-4DB2-BD59-A6C34878D82A}">
                    <a16:rowId xmlns:a16="http://schemas.microsoft.com/office/drawing/2014/main" val="2693184157"/>
                  </a:ext>
                </a:extLst>
              </a:tr>
              <a:tr h="318313">
                <a:tc>
                  <a:txBody>
                    <a:bodyPr/>
                    <a:lstStyle/>
                    <a:p>
                      <a:pPr algn="just">
                        <a:spcAft>
                          <a:spcPts val="85"/>
                        </a:spcAft>
                      </a:pPr>
                      <a:r>
                        <a:rPr lang="fr-FR" sz="700">
                          <a:effectLst/>
                        </a:rPr>
                        <a:t>Le maintien de l’opérationnalité de la sécurité est assuré ;</a:t>
                      </a:r>
                      <a:endParaRPr lang="fr-FR" sz="700">
                        <a:solidFill>
                          <a:srgbClr val="000000"/>
                        </a:solidFill>
                        <a:effectLst/>
                        <a:latin typeface="Arial" panose="020B0604020202020204" pitchFamily="34" charset="0"/>
                        <a:ea typeface="Times New Roman" panose="02020603050405020304" pitchFamily="18" charset="0"/>
                      </a:endParaRPr>
                    </a:p>
                  </a:txBody>
                  <a:tcPr marL="42606" marR="42606" marT="0" marB="0"/>
                </a:tc>
                <a:tc>
                  <a:txBody>
                    <a:bodyPr/>
                    <a:lstStyle/>
                    <a:p>
                      <a:pPr algn="ctr">
                        <a:spcAft>
                          <a:spcPts val="0"/>
                        </a:spcAft>
                      </a:pPr>
                      <a:r>
                        <a:rPr lang="fr-FR" sz="700">
                          <a:effectLst/>
                        </a:rPr>
                        <a:t> </a:t>
                      </a:r>
                      <a:endParaRPr lang="fr-FR" sz="600">
                        <a:effectLst/>
                        <a:latin typeface="Times New Roman" panose="02020603050405020304" pitchFamily="18" charset="0"/>
                        <a:ea typeface="Times New Roman" panose="02020603050405020304" pitchFamily="18" charset="0"/>
                      </a:endParaRPr>
                    </a:p>
                  </a:txBody>
                  <a:tcPr marL="42606" marR="42606" marT="0" marB="0"/>
                </a:tc>
                <a:tc>
                  <a:txBody>
                    <a:bodyPr/>
                    <a:lstStyle/>
                    <a:p>
                      <a:pPr algn="ctr">
                        <a:spcAft>
                          <a:spcPts val="0"/>
                        </a:spcAft>
                      </a:pPr>
                      <a:r>
                        <a:rPr lang="fr-FR" sz="700">
                          <a:effectLst/>
                        </a:rPr>
                        <a:t> </a:t>
                      </a:r>
                      <a:endParaRPr lang="fr-FR" sz="600">
                        <a:effectLst/>
                        <a:latin typeface="Times New Roman" panose="02020603050405020304" pitchFamily="18" charset="0"/>
                        <a:ea typeface="Times New Roman" panose="02020603050405020304" pitchFamily="18" charset="0"/>
                      </a:endParaRPr>
                    </a:p>
                  </a:txBody>
                  <a:tcPr marL="42606" marR="42606" marT="0" marB="0"/>
                </a:tc>
                <a:tc>
                  <a:txBody>
                    <a:bodyPr/>
                    <a:lstStyle/>
                    <a:p>
                      <a:pPr algn="ctr">
                        <a:spcAft>
                          <a:spcPts val="0"/>
                        </a:spcAft>
                      </a:pPr>
                      <a:r>
                        <a:rPr lang="fr-FR" sz="700">
                          <a:effectLst/>
                        </a:rPr>
                        <a:t> </a:t>
                      </a:r>
                      <a:endParaRPr lang="fr-FR" sz="600">
                        <a:effectLst/>
                        <a:latin typeface="Times New Roman" panose="02020603050405020304" pitchFamily="18" charset="0"/>
                        <a:ea typeface="Times New Roman" panose="02020603050405020304" pitchFamily="18" charset="0"/>
                      </a:endParaRPr>
                    </a:p>
                  </a:txBody>
                  <a:tcPr marL="42606" marR="42606" marT="0" marB="0"/>
                </a:tc>
                <a:tc>
                  <a:txBody>
                    <a:bodyPr/>
                    <a:lstStyle/>
                    <a:p>
                      <a:pPr algn="ctr">
                        <a:spcAft>
                          <a:spcPts val="0"/>
                        </a:spcAft>
                      </a:pPr>
                      <a:r>
                        <a:rPr lang="fr-FR" sz="700">
                          <a:effectLst/>
                        </a:rPr>
                        <a:t> </a:t>
                      </a:r>
                      <a:endParaRPr lang="fr-FR" sz="600">
                        <a:effectLst/>
                        <a:latin typeface="Times New Roman" panose="02020603050405020304" pitchFamily="18" charset="0"/>
                        <a:ea typeface="Times New Roman" panose="02020603050405020304" pitchFamily="18" charset="0"/>
                      </a:endParaRPr>
                    </a:p>
                  </a:txBody>
                  <a:tcPr marL="42606" marR="42606" marT="0" marB="0"/>
                </a:tc>
                <a:extLst>
                  <a:ext uri="{0D108BD9-81ED-4DB2-BD59-A6C34878D82A}">
                    <a16:rowId xmlns:a16="http://schemas.microsoft.com/office/drawing/2014/main" val="3167349326"/>
                  </a:ext>
                </a:extLst>
              </a:tr>
              <a:tr h="469513">
                <a:tc>
                  <a:txBody>
                    <a:bodyPr/>
                    <a:lstStyle/>
                    <a:p>
                      <a:pPr algn="just">
                        <a:spcAft>
                          <a:spcPts val="85"/>
                        </a:spcAft>
                      </a:pPr>
                      <a:r>
                        <a:rPr lang="fr-FR" sz="700">
                          <a:effectLst/>
                        </a:rPr>
                        <a:t>Les mesures adéquates sont mises en œuvre lors d’événements (incident, accident ou crise) et les partenaires concernés prévenus et accompagnés ;</a:t>
                      </a:r>
                      <a:endParaRPr lang="fr-FR" sz="700">
                        <a:solidFill>
                          <a:srgbClr val="000000"/>
                        </a:solidFill>
                        <a:effectLst/>
                        <a:latin typeface="Arial" panose="020B0604020202020204" pitchFamily="34" charset="0"/>
                        <a:ea typeface="Times New Roman" panose="02020603050405020304" pitchFamily="18" charset="0"/>
                      </a:endParaRPr>
                    </a:p>
                  </a:txBody>
                  <a:tcPr marL="42606" marR="42606" marT="0" marB="0"/>
                </a:tc>
                <a:tc>
                  <a:txBody>
                    <a:bodyPr/>
                    <a:lstStyle/>
                    <a:p>
                      <a:pPr algn="ctr">
                        <a:spcAft>
                          <a:spcPts val="0"/>
                        </a:spcAft>
                      </a:pPr>
                      <a:r>
                        <a:rPr lang="fr-FR" sz="700">
                          <a:effectLst/>
                        </a:rPr>
                        <a:t> </a:t>
                      </a:r>
                      <a:endParaRPr lang="fr-FR" sz="600">
                        <a:effectLst/>
                        <a:latin typeface="Times New Roman" panose="02020603050405020304" pitchFamily="18" charset="0"/>
                        <a:ea typeface="Times New Roman" panose="02020603050405020304" pitchFamily="18" charset="0"/>
                      </a:endParaRPr>
                    </a:p>
                  </a:txBody>
                  <a:tcPr marL="42606" marR="42606" marT="0" marB="0"/>
                </a:tc>
                <a:tc>
                  <a:txBody>
                    <a:bodyPr/>
                    <a:lstStyle/>
                    <a:p>
                      <a:pPr algn="ctr">
                        <a:spcAft>
                          <a:spcPts val="0"/>
                        </a:spcAft>
                      </a:pPr>
                      <a:r>
                        <a:rPr lang="fr-FR" sz="700">
                          <a:effectLst/>
                        </a:rPr>
                        <a:t> </a:t>
                      </a:r>
                      <a:endParaRPr lang="fr-FR" sz="600">
                        <a:effectLst/>
                        <a:latin typeface="Times New Roman" panose="02020603050405020304" pitchFamily="18" charset="0"/>
                        <a:ea typeface="Times New Roman" panose="02020603050405020304" pitchFamily="18" charset="0"/>
                      </a:endParaRPr>
                    </a:p>
                  </a:txBody>
                  <a:tcPr marL="42606" marR="42606" marT="0" marB="0"/>
                </a:tc>
                <a:tc>
                  <a:txBody>
                    <a:bodyPr/>
                    <a:lstStyle/>
                    <a:p>
                      <a:pPr algn="ctr">
                        <a:spcAft>
                          <a:spcPts val="0"/>
                        </a:spcAft>
                      </a:pPr>
                      <a:r>
                        <a:rPr lang="fr-FR" sz="700">
                          <a:effectLst/>
                        </a:rPr>
                        <a:t> </a:t>
                      </a:r>
                      <a:endParaRPr lang="fr-FR" sz="600">
                        <a:effectLst/>
                        <a:latin typeface="Times New Roman" panose="02020603050405020304" pitchFamily="18" charset="0"/>
                        <a:ea typeface="Times New Roman" panose="02020603050405020304" pitchFamily="18" charset="0"/>
                      </a:endParaRPr>
                    </a:p>
                  </a:txBody>
                  <a:tcPr marL="42606" marR="42606" marT="0" marB="0"/>
                </a:tc>
                <a:tc>
                  <a:txBody>
                    <a:bodyPr/>
                    <a:lstStyle/>
                    <a:p>
                      <a:pPr algn="ctr">
                        <a:spcAft>
                          <a:spcPts val="0"/>
                        </a:spcAft>
                      </a:pPr>
                      <a:r>
                        <a:rPr lang="fr-FR" sz="700">
                          <a:effectLst/>
                        </a:rPr>
                        <a:t> </a:t>
                      </a:r>
                      <a:endParaRPr lang="fr-FR" sz="600">
                        <a:effectLst/>
                        <a:latin typeface="Times New Roman" panose="02020603050405020304" pitchFamily="18" charset="0"/>
                        <a:ea typeface="Times New Roman" panose="02020603050405020304" pitchFamily="18" charset="0"/>
                      </a:endParaRPr>
                    </a:p>
                  </a:txBody>
                  <a:tcPr marL="42606" marR="42606" marT="0" marB="0"/>
                </a:tc>
                <a:extLst>
                  <a:ext uri="{0D108BD9-81ED-4DB2-BD59-A6C34878D82A}">
                    <a16:rowId xmlns:a16="http://schemas.microsoft.com/office/drawing/2014/main" val="2421012719"/>
                  </a:ext>
                </a:extLst>
              </a:tr>
              <a:tr h="318313">
                <a:tc>
                  <a:txBody>
                    <a:bodyPr/>
                    <a:lstStyle/>
                    <a:p>
                      <a:pPr algn="just">
                        <a:spcAft>
                          <a:spcPts val="85"/>
                        </a:spcAft>
                      </a:pPr>
                      <a:r>
                        <a:rPr lang="fr-FR" sz="700">
                          <a:effectLst/>
                        </a:rPr>
                        <a:t>L’intervention des services externes est facilitée ;</a:t>
                      </a:r>
                      <a:endParaRPr lang="fr-FR" sz="700">
                        <a:solidFill>
                          <a:srgbClr val="000000"/>
                        </a:solidFill>
                        <a:effectLst/>
                        <a:latin typeface="Arial" panose="020B0604020202020204" pitchFamily="34" charset="0"/>
                        <a:ea typeface="Times New Roman" panose="02020603050405020304" pitchFamily="18" charset="0"/>
                      </a:endParaRPr>
                    </a:p>
                  </a:txBody>
                  <a:tcPr marL="42606" marR="42606" marT="0" marB="0"/>
                </a:tc>
                <a:tc>
                  <a:txBody>
                    <a:bodyPr/>
                    <a:lstStyle/>
                    <a:p>
                      <a:pPr algn="ctr">
                        <a:spcAft>
                          <a:spcPts val="0"/>
                        </a:spcAft>
                      </a:pPr>
                      <a:r>
                        <a:rPr lang="fr-FR" sz="700">
                          <a:effectLst/>
                        </a:rPr>
                        <a:t> </a:t>
                      </a:r>
                      <a:endParaRPr lang="fr-FR" sz="600">
                        <a:effectLst/>
                        <a:latin typeface="Times New Roman" panose="02020603050405020304" pitchFamily="18" charset="0"/>
                        <a:ea typeface="Times New Roman" panose="02020603050405020304" pitchFamily="18" charset="0"/>
                      </a:endParaRPr>
                    </a:p>
                  </a:txBody>
                  <a:tcPr marL="42606" marR="42606" marT="0" marB="0"/>
                </a:tc>
                <a:tc>
                  <a:txBody>
                    <a:bodyPr/>
                    <a:lstStyle/>
                    <a:p>
                      <a:pPr algn="ctr">
                        <a:spcAft>
                          <a:spcPts val="0"/>
                        </a:spcAft>
                      </a:pPr>
                      <a:r>
                        <a:rPr lang="fr-FR" sz="700">
                          <a:effectLst/>
                        </a:rPr>
                        <a:t> </a:t>
                      </a:r>
                      <a:endParaRPr lang="fr-FR" sz="600">
                        <a:effectLst/>
                        <a:latin typeface="Times New Roman" panose="02020603050405020304" pitchFamily="18" charset="0"/>
                        <a:ea typeface="Times New Roman" panose="02020603050405020304" pitchFamily="18" charset="0"/>
                      </a:endParaRPr>
                    </a:p>
                  </a:txBody>
                  <a:tcPr marL="42606" marR="42606" marT="0" marB="0"/>
                </a:tc>
                <a:tc>
                  <a:txBody>
                    <a:bodyPr/>
                    <a:lstStyle/>
                    <a:p>
                      <a:pPr algn="ctr">
                        <a:spcAft>
                          <a:spcPts val="0"/>
                        </a:spcAft>
                      </a:pPr>
                      <a:r>
                        <a:rPr lang="fr-FR" sz="700">
                          <a:effectLst/>
                        </a:rPr>
                        <a:t> </a:t>
                      </a:r>
                      <a:endParaRPr lang="fr-FR" sz="600">
                        <a:effectLst/>
                        <a:latin typeface="Times New Roman" panose="02020603050405020304" pitchFamily="18" charset="0"/>
                        <a:ea typeface="Times New Roman" panose="02020603050405020304" pitchFamily="18" charset="0"/>
                      </a:endParaRPr>
                    </a:p>
                  </a:txBody>
                  <a:tcPr marL="42606" marR="42606" marT="0" marB="0"/>
                </a:tc>
                <a:tc>
                  <a:txBody>
                    <a:bodyPr/>
                    <a:lstStyle/>
                    <a:p>
                      <a:pPr algn="ctr">
                        <a:spcAft>
                          <a:spcPts val="0"/>
                        </a:spcAft>
                      </a:pPr>
                      <a:r>
                        <a:rPr lang="fr-FR" sz="700">
                          <a:effectLst/>
                        </a:rPr>
                        <a:t> </a:t>
                      </a:r>
                      <a:endParaRPr lang="fr-FR" sz="600">
                        <a:effectLst/>
                        <a:latin typeface="Times New Roman" panose="02020603050405020304" pitchFamily="18" charset="0"/>
                        <a:ea typeface="Times New Roman" panose="02020603050405020304" pitchFamily="18" charset="0"/>
                      </a:endParaRPr>
                    </a:p>
                  </a:txBody>
                  <a:tcPr marL="42606" marR="42606" marT="0" marB="0"/>
                </a:tc>
                <a:extLst>
                  <a:ext uri="{0D108BD9-81ED-4DB2-BD59-A6C34878D82A}">
                    <a16:rowId xmlns:a16="http://schemas.microsoft.com/office/drawing/2014/main" val="1080316156"/>
                  </a:ext>
                </a:extLst>
              </a:tr>
              <a:tr h="318313">
                <a:tc>
                  <a:txBody>
                    <a:bodyPr/>
                    <a:lstStyle/>
                    <a:p>
                      <a:pPr algn="just">
                        <a:spcAft>
                          <a:spcPts val="85"/>
                        </a:spcAft>
                      </a:pPr>
                      <a:r>
                        <a:rPr lang="fr-FR" sz="700">
                          <a:effectLst/>
                        </a:rPr>
                        <a:t>Les conséquences et les suites des évènements (incident, accident ou crise) sont gérées. </a:t>
                      </a:r>
                      <a:endParaRPr lang="fr-FR" sz="700">
                        <a:solidFill>
                          <a:srgbClr val="000000"/>
                        </a:solidFill>
                        <a:effectLst/>
                        <a:latin typeface="Arial" panose="020B0604020202020204" pitchFamily="34" charset="0"/>
                        <a:ea typeface="Times New Roman" panose="02020603050405020304" pitchFamily="18" charset="0"/>
                      </a:endParaRPr>
                    </a:p>
                  </a:txBody>
                  <a:tcPr marL="42606" marR="42606" marT="0" marB="0"/>
                </a:tc>
                <a:tc>
                  <a:txBody>
                    <a:bodyPr/>
                    <a:lstStyle/>
                    <a:p>
                      <a:pPr algn="ctr">
                        <a:spcAft>
                          <a:spcPts val="0"/>
                        </a:spcAft>
                      </a:pPr>
                      <a:r>
                        <a:rPr lang="fr-FR" sz="700">
                          <a:effectLst/>
                        </a:rPr>
                        <a:t> </a:t>
                      </a:r>
                      <a:endParaRPr lang="fr-FR" sz="600">
                        <a:effectLst/>
                        <a:latin typeface="Times New Roman" panose="02020603050405020304" pitchFamily="18" charset="0"/>
                        <a:ea typeface="Times New Roman" panose="02020603050405020304" pitchFamily="18" charset="0"/>
                      </a:endParaRPr>
                    </a:p>
                  </a:txBody>
                  <a:tcPr marL="42606" marR="42606" marT="0" marB="0"/>
                </a:tc>
                <a:tc>
                  <a:txBody>
                    <a:bodyPr/>
                    <a:lstStyle/>
                    <a:p>
                      <a:pPr algn="ctr">
                        <a:spcAft>
                          <a:spcPts val="0"/>
                        </a:spcAft>
                      </a:pPr>
                      <a:r>
                        <a:rPr lang="fr-FR" sz="700">
                          <a:effectLst/>
                        </a:rPr>
                        <a:t> </a:t>
                      </a:r>
                      <a:endParaRPr lang="fr-FR" sz="600">
                        <a:effectLst/>
                        <a:latin typeface="Times New Roman" panose="02020603050405020304" pitchFamily="18" charset="0"/>
                        <a:ea typeface="Times New Roman" panose="02020603050405020304" pitchFamily="18" charset="0"/>
                      </a:endParaRPr>
                    </a:p>
                  </a:txBody>
                  <a:tcPr marL="42606" marR="42606" marT="0" marB="0"/>
                </a:tc>
                <a:tc>
                  <a:txBody>
                    <a:bodyPr/>
                    <a:lstStyle/>
                    <a:p>
                      <a:pPr algn="ctr">
                        <a:spcAft>
                          <a:spcPts val="0"/>
                        </a:spcAft>
                      </a:pPr>
                      <a:r>
                        <a:rPr lang="fr-FR" sz="700">
                          <a:effectLst/>
                        </a:rPr>
                        <a:t> </a:t>
                      </a:r>
                      <a:endParaRPr lang="fr-FR" sz="600">
                        <a:effectLst/>
                        <a:latin typeface="Times New Roman" panose="02020603050405020304" pitchFamily="18" charset="0"/>
                        <a:ea typeface="Times New Roman" panose="02020603050405020304" pitchFamily="18" charset="0"/>
                      </a:endParaRPr>
                    </a:p>
                  </a:txBody>
                  <a:tcPr marL="42606" marR="42606" marT="0" marB="0"/>
                </a:tc>
                <a:tc>
                  <a:txBody>
                    <a:bodyPr/>
                    <a:lstStyle/>
                    <a:p>
                      <a:pPr algn="ctr">
                        <a:spcAft>
                          <a:spcPts val="0"/>
                        </a:spcAft>
                      </a:pPr>
                      <a:r>
                        <a:rPr lang="fr-FR" sz="700">
                          <a:effectLst/>
                        </a:rPr>
                        <a:t> </a:t>
                      </a:r>
                      <a:endParaRPr lang="fr-FR" sz="600">
                        <a:effectLst/>
                        <a:latin typeface="Times New Roman" panose="02020603050405020304" pitchFamily="18" charset="0"/>
                        <a:ea typeface="Times New Roman" panose="02020603050405020304" pitchFamily="18" charset="0"/>
                      </a:endParaRPr>
                    </a:p>
                  </a:txBody>
                  <a:tcPr marL="42606" marR="42606" marT="0" marB="0"/>
                </a:tc>
                <a:extLst>
                  <a:ext uri="{0D108BD9-81ED-4DB2-BD59-A6C34878D82A}">
                    <a16:rowId xmlns:a16="http://schemas.microsoft.com/office/drawing/2014/main" val="3889884979"/>
                  </a:ext>
                </a:extLst>
              </a:tr>
              <a:tr h="452005">
                <a:tc>
                  <a:txBody>
                    <a:bodyPr/>
                    <a:lstStyle/>
                    <a:p>
                      <a:pPr algn="r">
                        <a:spcAft>
                          <a:spcPts val="0"/>
                        </a:spcAft>
                      </a:pPr>
                      <a:r>
                        <a:rPr lang="fr-FR" sz="900" dirty="0">
                          <a:effectLst/>
                        </a:rPr>
                        <a:t>Note sur 20</a:t>
                      </a:r>
                      <a:endParaRPr lang="fr-FR" sz="600" dirty="0">
                        <a:effectLst/>
                        <a:latin typeface="Times New Roman" panose="02020603050405020304" pitchFamily="18" charset="0"/>
                        <a:ea typeface="Times New Roman" panose="02020603050405020304" pitchFamily="18" charset="0"/>
                      </a:endParaRPr>
                    </a:p>
                  </a:txBody>
                  <a:tcPr marL="42606" marR="42606" marT="0" marB="0"/>
                </a:tc>
                <a:tc gridSpan="4">
                  <a:txBody>
                    <a:bodyPr/>
                    <a:lstStyle/>
                    <a:p>
                      <a:pPr algn="ctr">
                        <a:spcAft>
                          <a:spcPts val="0"/>
                        </a:spcAft>
                      </a:pPr>
                      <a:r>
                        <a:rPr lang="fr-FR" sz="700" dirty="0">
                          <a:effectLst/>
                        </a:rPr>
                        <a:t> </a:t>
                      </a:r>
                      <a:endParaRPr lang="fr-FR" sz="600" dirty="0">
                        <a:effectLst/>
                        <a:latin typeface="Times New Roman" panose="02020603050405020304" pitchFamily="18" charset="0"/>
                        <a:ea typeface="Times New Roman" panose="02020603050405020304" pitchFamily="18" charset="0"/>
                      </a:endParaRPr>
                    </a:p>
                  </a:txBody>
                  <a:tcPr marL="42606" marR="42606" marT="0" marB="0"/>
                </a:tc>
                <a:tc hMerge="1">
                  <a:txBody>
                    <a:bodyPr/>
                    <a:lstStyle/>
                    <a:p>
                      <a:endParaRPr lang="fr-FR"/>
                    </a:p>
                  </a:txBody>
                  <a:tcPr/>
                </a:tc>
                <a:tc hMerge="1">
                  <a:txBody>
                    <a:bodyPr/>
                    <a:lstStyle/>
                    <a:p>
                      <a:endParaRPr lang="fr-FR"/>
                    </a:p>
                  </a:txBody>
                  <a:tcPr/>
                </a:tc>
                <a:tc hMerge="1">
                  <a:txBody>
                    <a:bodyPr/>
                    <a:lstStyle/>
                    <a:p>
                      <a:endParaRPr lang="fr-FR"/>
                    </a:p>
                  </a:txBody>
                  <a:tcPr/>
                </a:tc>
                <a:extLst>
                  <a:ext uri="{0D108BD9-81ED-4DB2-BD59-A6C34878D82A}">
                    <a16:rowId xmlns:a16="http://schemas.microsoft.com/office/drawing/2014/main" val="2200589221"/>
                  </a:ext>
                </a:extLst>
              </a:tr>
            </a:tbl>
          </a:graphicData>
        </a:graphic>
      </p:graphicFrame>
      <p:sp>
        <p:nvSpPr>
          <p:cNvPr id="9" name="ZoneTexte 8">
            <a:extLst>
              <a:ext uri="{FF2B5EF4-FFF2-40B4-BE49-F238E27FC236}">
                <a16:creationId xmlns:a16="http://schemas.microsoft.com/office/drawing/2014/main" id="{0E8439B0-2AD4-44E7-A174-89C0224AADC3}"/>
              </a:ext>
            </a:extLst>
          </p:cNvPr>
          <p:cNvSpPr txBox="1"/>
          <p:nvPr/>
        </p:nvSpPr>
        <p:spPr>
          <a:xfrm>
            <a:off x="971600" y="1059582"/>
            <a:ext cx="2592288" cy="64633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800" b="0" i="0" u="none" strike="noStrike" kern="1200" cap="none" spc="0" normalizeH="0" baseline="0" noProof="0" dirty="0">
                <a:ln>
                  <a:noFill/>
                </a:ln>
                <a:solidFill>
                  <a:srgbClr val="000000"/>
                </a:solidFill>
                <a:effectLst/>
                <a:uLnTx/>
                <a:uFillTx/>
                <a:latin typeface="Arial"/>
                <a:ea typeface="+mn-ea"/>
                <a:cs typeface="+mn-cs"/>
              </a:rPr>
              <a:t>L’évaluation de la copie.</a:t>
            </a:r>
          </a:p>
        </p:txBody>
      </p:sp>
      <p:sp>
        <p:nvSpPr>
          <p:cNvPr id="8" name="Espace réservé de la date 6"/>
          <p:cNvSpPr>
            <a:spLocks noGrp="1"/>
          </p:cNvSpPr>
          <p:nvPr>
            <p:ph type="dt" sz="half" idx="10"/>
          </p:nvPr>
        </p:nvSpPr>
        <p:spPr>
          <a:xfrm>
            <a:off x="7614000" y="4783500"/>
            <a:ext cx="1170000" cy="360000"/>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fr-FR" sz="750" b="1" kern="1200" cap="all" dirty="0" smtClean="0">
                <a:solidFill>
                  <a:srgbClr val="000000"/>
                </a:solidFill>
                <a:latin typeface="Arial"/>
                <a:ea typeface="+mn-ea"/>
                <a:cs typeface="+mn-cs"/>
              </a:rPr>
              <a:t>3 février 2022</a:t>
            </a:r>
            <a:endParaRPr kumimoji="0" lang="fr-FR" sz="750" b="1" i="0" u="none" strike="noStrike" kern="1200" cap="all" spc="0" normalizeH="0" baseline="0" noProof="0" dirty="0">
              <a:ln>
                <a:noFill/>
              </a:ln>
              <a:solidFill>
                <a:srgbClr val="000000"/>
              </a:solidFill>
              <a:effectLst/>
              <a:uLnTx/>
              <a:uFillTx/>
              <a:latin typeface="Arial"/>
              <a:ea typeface="+mn-ea"/>
              <a:cs typeface="+mn-cs"/>
            </a:endParaRPr>
          </a:p>
        </p:txBody>
      </p:sp>
    </p:spTree>
    <p:extLst>
      <p:ext uri="{BB962C8B-B14F-4D97-AF65-F5344CB8AC3E}">
        <p14:creationId xmlns:p14="http://schemas.microsoft.com/office/powerpoint/2010/main" val="108990458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FR"/>
          </a:p>
        </p:txBody>
      </p:sp>
      <p:sp>
        <p:nvSpPr>
          <p:cNvPr id="3" name="Espace réservé du pied de page 2"/>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750" b="1" i="0" u="none" strike="noStrike" kern="1200" cap="none" spc="0" normalizeH="0" baseline="0" noProof="0" dirty="0">
                <a:ln>
                  <a:noFill/>
                </a:ln>
                <a:solidFill>
                  <a:srgbClr val="000000"/>
                </a:solidFill>
                <a:effectLst/>
                <a:uLnTx/>
                <a:uFillTx/>
                <a:latin typeface="Arial"/>
                <a:ea typeface="+mn-ea"/>
                <a:cs typeface="+mn-cs"/>
              </a:rPr>
              <a:t>Direction générale de l’enseignement scolaire – Bureau de la formation des personnels enseignants et d’éducation (C1-2) </a:t>
            </a:r>
          </a:p>
        </p:txBody>
      </p:sp>
      <p:sp>
        <p:nvSpPr>
          <p:cNvPr id="4" name="Espace réservé du texte 3"/>
          <p:cNvSpPr>
            <a:spLocks noGrp="1"/>
          </p:cNvSpPr>
          <p:nvPr>
            <p:ph type="body" sz="quarter" idx="13"/>
          </p:nvPr>
        </p:nvSpPr>
        <p:spPr>
          <a:xfrm>
            <a:off x="755576" y="1275606"/>
            <a:ext cx="8424000" cy="369720"/>
          </a:xfrm>
        </p:spPr>
        <p:txBody>
          <a:bodyPr/>
          <a:lstStyle/>
          <a:p>
            <a:pPr algn="ctr"/>
            <a:r>
              <a:rPr lang="fr-FR" sz="2800" cap="none"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Épreuve E52 : Gestion de la relation client</a:t>
            </a:r>
            <a:endParaRPr lang="fr-FR" sz="2800" cap="none"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
        <p:nvSpPr>
          <p:cNvPr id="5" name="Espace réservé du texte 3"/>
          <p:cNvSpPr txBox="1">
            <a:spLocks/>
          </p:cNvSpPr>
          <p:nvPr/>
        </p:nvSpPr>
        <p:spPr bwMode="gray">
          <a:xfrm>
            <a:off x="414240" y="2355726"/>
            <a:ext cx="8424000" cy="369720"/>
          </a:xfrm>
          <a:prstGeom prst="rect">
            <a:avLst/>
          </a:prstGeom>
        </p:spPr>
        <p:txBody>
          <a:bodyPr vert="horz" lIns="0" tIns="0" rIns="0" bIns="0" rtlCol="0" anchor="t" anchorCtr="0">
            <a:noAutofit/>
          </a:bodyPr>
          <a:lstStyle>
            <a:lvl1pPr marL="0" indent="0" algn="l" defTabSz="914400" rtl="0" eaLnBrk="1" latinLnBrk="0" hangingPunct="1">
              <a:lnSpc>
                <a:spcPct val="90000"/>
              </a:lnSpc>
              <a:spcBef>
                <a:spcPts val="0"/>
              </a:spcBef>
              <a:spcAft>
                <a:spcPts val="0"/>
              </a:spcAft>
              <a:buFont typeface="Arial" pitchFamily="34" charset="0"/>
              <a:buNone/>
              <a:defRPr sz="3250" b="1" kern="1200" cap="all" baseline="0">
                <a:solidFill>
                  <a:schemeClr val="tx1"/>
                </a:solidFill>
                <a:latin typeface="+mn-lt"/>
                <a:ea typeface="+mn-ea"/>
                <a:cs typeface="+mn-cs"/>
              </a:defRPr>
            </a:lvl1pPr>
            <a:lvl2pPr marL="0" indent="0" algn="l" defTabSz="914400" rtl="0" eaLnBrk="1" latinLnBrk="0" hangingPunct="1">
              <a:lnSpc>
                <a:spcPct val="100000"/>
              </a:lnSpc>
              <a:spcBef>
                <a:spcPts val="500"/>
              </a:spcBef>
              <a:spcAft>
                <a:spcPts val="0"/>
              </a:spcAft>
              <a:buFont typeface="Arial" pitchFamily="34" charset="0"/>
              <a:buNone/>
              <a:defRPr sz="1850" kern="1200">
                <a:solidFill>
                  <a:schemeClr val="tx1"/>
                </a:solidFill>
                <a:latin typeface="+mn-lt"/>
                <a:ea typeface="+mn-ea"/>
                <a:cs typeface="+mn-cs"/>
              </a:defRPr>
            </a:lvl2pPr>
            <a:lvl3pPr marL="432000" indent="-72000" algn="l" defTabSz="914400" rtl="0" eaLnBrk="1" latinLnBrk="0" hangingPunct="1">
              <a:lnSpc>
                <a:spcPct val="100000"/>
              </a:lnSpc>
              <a:spcBef>
                <a:spcPts val="100"/>
              </a:spcBef>
              <a:spcAft>
                <a:spcPts val="100"/>
              </a:spcAft>
              <a:buSzPct val="100000"/>
              <a:buFont typeface="Arial" pitchFamily="34" charset="0"/>
              <a:buChar char="•"/>
              <a:defRPr sz="850" kern="1200">
                <a:solidFill>
                  <a:schemeClr val="tx1"/>
                </a:solidFill>
                <a:latin typeface="+mn-lt"/>
                <a:ea typeface="+mn-ea"/>
                <a:cs typeface="+mn-cs"/>
              </a:defRPr>
            </a:lvl3pPr>
            <a:lvl4pPr marL="612000" indent="-72000" algn="l" defTabSz="914400" rtl="0" eaLnBrk="1" latinLnBrk="0" hangingPunct="1">
              <a:lnSpc>
                <a:spcPct val="100000"/>
              </a:lnSpc>
              <a:spcBef>
                <a:spcPts val="100"/>
              </a:spcBef>
              <a:spcAft>
                <a:spcPts val="100"/>
              </a:spcAft>
              <a:buSzPct val="100000"/>
              <a:buFont typeface="Arial" pitchFamily="34" charset="0"/>
              <a:buChar char="•"/>
              <a:defRPr sz="750" kern="1200">
                <a:solidFill>
                  <a:schemeClr val="tx1"/>
                </a:solidFill>
                <a:latin typeface="+mn-lt"/>
                <a:ea typeface="+mn-ea"/>
                <a:cs typeface="+mn-cs"/>
              </a:defRPr>
            </a:lvl4pPr>
            <a:lvl5pPr marL="828000" indent="-72000" algn="l" defTabSz="914400" rtl="0" eaLnBrk="1" latinLnBrk="0" hangingPunct="1">
              <a:lnSpc>
                <a:spcPct val="100000"/>
              </a:lnSpc>
              <a:spcBef>
                <a:spcPts val="100"/>
              </a:spcBef>
              <a:spcAft>
                <a:spcPts val="100"/>
              </a:spcAft>
              <a:buSzPct val="100000"/>
              <a:buFont typeface="Arial" pitchFamily="34" charset="0"/>
              <a:buChar char="•"/>
              <a:defRPr sz="7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ctr" defTabSz="914400" rtl="0" eaLnBrk="1" fontAlgn="auto" latinLnBrk="0" hangingPunct="1">
              <a:lnSpc>
                <a:spcPct val="90000"/>
              </a:lnSpc>
              <a:spcBef>
                <a:spcPts val="0"/>
              </a:spcBef>
              <a:spcAft>
                <a:spcPts val="0"/>
              </a:spcAft>
              <a:buClrTx/>
              <a:buSzTx/>
              <a:buFont typeface="Arial" pitchFamily="34" charset="0"/>
              <a:buNone/>
              <a:tabLst/>
              <a:defRPr/>
            </a:pPr>
            <a:endParaRPr kumimoji="0" lang="fr-FR" sz="2800" b="1" i="0" u="none" strike="noStrike" kern="1200" cap="none" spc="0" normalizeH="0" baseline="0" noProof="0" dirty="0">
              <a:ln w="1905"/>
              <a:gradFill>
                <a:gsLst>
                  <a:gs pos="0">
                    <a:srgbClr val="49311F">
                      <a:shade val="20000"/>
                      <a:satMod val="200000"/>
                    </a:srgbClr>
                  </a:gs>
                  <a:gs pos="78000">
                    <a:srgbClr val="49311F">
                      <a:tint val="90000"/>
                      <a:shade val="89000"/>
                      <a:satMod val="220000"/>
                    </a:srgbClr>
                  </a:gs>
                  <a:gs pos="100000">
                    <a:srgbClr val="49311F">
                      <a:tint val="12000"/>
                      <a:satMod val="255000"/>
                    </a:srgbClr>
                  </a:gs>
                </a:gsLst>
                <a:lin ang="5400000"/>
              </a:gradFill>
              <a:effectLst>
                <a:innerShdw blurRad="69850" dist="43180" dir="5400000">
                  <a:srgbClr val="000000">
                    <a:alpha val="65000"/>
                  </a:srgbClr>
                </a:innerShdw>
              </a:effectLst>
              <a:uLnTx/>
              <a:uFillTx/>
              <a:latin typeface="Arial"/>
              <a:ea typeface="+mn-ea"/>
              <a:cs typeface="+mn-cs"/>
            </a:endParaRPr>
          </a:p>
        </p:txBody>
      </p:sp>
      <p:sp>
        <p:nvSpPr>
          <p:cNvPr id="6" name="Rectangle 5"/>
          <p:cNvSpPr/>
          <p:nvPr/>
        </p:nvSpPr>
        <p:spPr>
          <a:xfrm>
            <a:off x="1979712" y="1913248"/>
            <a:ext cx="5526360" cy="369332"/>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800" b="0" i="0" u="none" strike="noStrike" kern="1200" cap="none" spc="0" normalizeH="0" baseline="0" noProof="0" dirty="0">
                <a:ln>
                  <a:noFill/>
                </a:ln>
                <a:solidFill>
                  <a:srgbClr val="000000"/>
                </a:solidFill>
                <a:effectLst/>
                <a:uLnTx/>
                <a:uFillTx/>
                <a:latin typeface="Arial"/>
                <a:ea typeface="+mn-ea"/>
                <a:cs typeface="+mn-cs"/>
              </a:rPr>
              <a:t>Pôle d’activités n° 3 : Gestion de la relation </a:t>
            </a:r>
            <a:r>
              <a:rPr kumimoji="0" lang="fr-FR" sz="1800" b="0" i="0" u="none" strike="noStrike" kern="1200" cap="none" spc="0" normalizeH="0" baseline="0" noProof="0" dirty="0" smtClean="0">
                <a:ln>
                  <a:noFill/>
                </a:ln>
                <a:solidFill>
                  <a:srgbClr val="000000"/>
                </a:solidFill>
                <a:effectLst/>
                <a:uLnTx/>
                <a:uFillTx/>
                <a:latin typeface="Arial"/>
                <a:ea typeface="+mn-ea"/>
                <a:cs typeface="+mn-cs"/>
              </a:rPr>
              <a:t>client</a:t>
            </a:r>
            <a:endParaRPr kumimoji="0" lang="fr-FR" sz="1800" b="0" i="0" u="none" strike="noStrike" kern="1200" cap="none" spc="0" normalizeH="0" baseline="0" noProof="0" dirty="0">
              <a:ln>
                <a:noFill/>
              </a:ln>
              <a:solidFill>
                <a:srgbClr val="000000"/>
              </a:solidFill>
              <a:effectLst/>
              <a:uLnTx/>
              <a:uFillTx/>
              <a:latin typeface="Arial"/>
              <a:ea typeface="+mn-ea"/>
              <a:cs typeface="+mn-cs"/>
            </a:endParaRPr>
          </a:p>
        </p:txBody>
      </p:sp>
      <p:sp>
        <p:nvSpPr>
          <p:cNvPr id="7" name="Ellipse 6"/>
          <p:cNvSpPr/>
          <p:nvPr/>
        </p:nvSpPr>
        <p:spPr>
          <a:xfrm>
            <a:off x="192122" y="3291830"/>
            <a:ext cx="2880320" cy="792088"/>
          </a:xfrm>
          <a:prstGeom prst="ellipse">
            <a:avLst/>
          </a:prstGeom>
        </p:spPr>
        <p:style>
          <a:lnRef idx="1">
            <a:schemeClr val="accent3"/>
          </a:lnRef>
          <a:fillRef idx="2">
            <a:schemeClr val="accent3"/>
          </a:fillRef>
          <a:effectRef idx="1">
            <a:schemeClr val="accent3"/>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800" b="0" i="0" u="none" strike="noStrike" kern="1200" cap="none" spc="0" normalizeH="0" baseline="0" noProof="0" dirty="0" smtClean="0">
                <a:ln>
                  <a:noFill/>
                </a:ln>
                <a:solidFill>
                  <a:srgbClr val="000000"/>
                </a:solidFill>
                <a:effectLst/>
                <a:uLnTx/>
                <a:uFillTx/>
                <a:latin typeface="Arial"/>
                <a:ea typeface="+mn-ea"/>
                <a:cs typeface="+mn-cs"/>
              </a:rPr>
              <a:t>CCF 1 situation</a:t>
            </a:r>
            <a:endParaRPr kumimoji="0" lang="fr-FR" sz="1800" b="0" i="0" u="none" strike="noStrike" kern="1200" cap="none" spc="0" normalizeH="0" baseline="0" noProof="0" dirty="0">
              <a:ln>
                <a:noFill/>
              </a:ln>
              <a:solidFill>
                <a:srgbClr val="000000"/>
              </a:solidFill>
              <a:effectLst/>
              <a:uLnTx/>
              <a:uFillTx/>
              <a:latin typeface="Arial"/>
              <a:ea typeface="+mn-ea"/>
              <a:cs typeface="+mn-cs"/>
            </a:endParaRPr>
          </a:p>
        </p:txBody>
      </p:sp>
      <p:sp>
        <p:nvSpPr>
          <p:cNvPr id="9" name="Ellipse 8"/>
          <p:cNvSpPr/>
          <p:nvPr/>
        </p:nvSpPr>
        <p:spPr>
          <a:xfrm>
            <a:off x="5957920" y="3136996"/>
            <a:ext cx="2880320" cy="792088"/>
          </a:xfrm>
          <a:prstGeom prst="ellipse">
            <a:avLst/>
          </a:prstGeom>
        </p:spPr>
        <p:style>
          <a:lnRef idx="1">
            <a:schemeClr val="accent3"/>
          </a:lnRef>
          <a:fillRef idx="2">
            <a:schemeClr val="accent3"/>
          </a:fillRef>
          <a:effectRef idx="1">
            <a:schemeClr val="accent3"/>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800" b="0" i="0" u="none" strike="noStrike" kern="1200" cap="none" spc="0" normalizeH="0" baseline="0" noProof="0" dirty="0" smtClean="0">
                <a:ln>
                  <a:noFill/>
                </a:ln>
                <a:solidFill>
                  <a:srgbClr val="000000"/>
                </a:solidFill>
                <a:effectLst/>
                <a:uLnTx/>
                <a:uFillTx/>
                <a:latin typeface="Arial"/>
                <a:ea typeface="+mn-ea"/>
                <a:cs typeface="+mn-cs"/>
              </a:rPr>
              <a:t>Ponctuelle orale</a:t>
            </a:r>
            <a:endParaRPr kumimoji="0" lang="fr-FR" sz="1800" b="0" i="0" u="none" strike="noStrike" kern="1200" cap="none" spc="0" normalizeH="0" baseline="0" noProof="0" dirty="0">
              <a:ln>
                <a:noFill/>
              </a:ln>
              <a:solidFill>
                <a:srgbClr val="000000"/>
              </a:solidFill>
              <a:effectLst/>
              <a:uLnTx/>
              <a:uFillTx/>
              <a:latin typeface="Arial"/>
              <a:ea typeface="+mn-ea"/>
              <a:cs typeface="+mn-cs"/>
            </a:endParaRPr>
          </a:p>
        </p:txBody>
      </p:sp>
      <p:sp>
        <p:nvSpPr>
          <p:cNvPr id="10" name="Triangle isocèle 9"/>
          <p:cNvSpPr/>
          <p:nvPr/>
        </p:nvSpPr>
        <p:spPr>
          <a:xfrm>
            <a:off x="3392705" y="2895786"/>
            <a:ext cx="2232248" cy="1368152"/>
          </a:xfrm>
          <a:prstGeom prst="triangle">
            <a:avLst/>
          </a:prstGeom>
        </p:spPr>
        <p:style>
          <a:lnRef idx="1">
            <a:schemeClr val="accent1"/>
          </a:lnRef>
          <a:fillRef idx="2">
            <a:schemeClr val="accent1"/>
          </a:fillRef>
          <a:effectRef idx="1">
            <a:schemeClr val="accent1"/>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800" b="0" i="0" u="none" strike="noStrike" kern="1200" cap="none" spc="0" normalizeH="0" baseline="0" noProof="0" dirty="0" err="1" smtClean="0">
                <a:ln>
                  <a:noFill/>
                </a:ln>
                <a:solidFill>
                  <a:srgbClr val="000000"/>
                </a:solidFill>
                <a:effectLst/>
                <a:uLnTx/>
                <a:uFillTx/>
                <a:latin typeface="Arial"/>
                <a:ea typeface="+mn-ea"/>
                <a:cs typeface="+mn-cs"/>
              </a:rPr>
              <a:t>Coef</a:t>
            </a:r>
            <a:r>
              <a:rPr kumimoji="0" lang="fr-FR" sz="1800" b="0" i="0" u="none" strike="noStrike" kern="1200" cap="none" spc="0" normalizeH="0" baseline="0" noProof="0" dirty="0" smtClean="0">
                <a:ln>
                  <a:noFill/>
                </a:ln>
                <a:solidFill>
                  <a:srgbClr val="000000"/>
                </a:solidFill>
                <a:effectLst/>
                <a:uLnTx/>
                <a:uFillTx/>
                <a:latin typeface="Arial"/>
                <a:ea typeface="+mn-ea"/>
                <a:cs typeface="+mn-cs"/>
              </a:rPr>
              <a:t>. 5</a:t>
            </a:r>
            <a:endParaRPr kumimoji="0" lang="fr-FR" sz="1800" b="0" i="0" u="none" strike="noStrike" kern="1200" cap="none" spc="0" normalizeH="0" baseline="0" noProof="0" dirty="0">
              <a:ln>
                <a:noFill/>
              </a:ln>
              <a:solidFill>
                <a:srgbClr val="000000"/>
              </a:solidFill>
              <a:effectLst/>
              <a:uLnTx/>
              <a:uFillTx/>
              <a:latin typeface="Arial"/>
              <a:ea typeface="+mn-ea"/>
              <a:cs typeface="+mn-cs"/>
            </a:endParaRPr>
          </a:p>
        </p:txBody>
      </p:sp>
      <p:sp>
        <p:nvSpPr>
          <p:cNvPr id="11" name="Espace réservé de la date 6"/>
          <p:cNvSpPr txBox="1">
            <a:spLocks/>
          </p:cNvSpPr>
          <p:nvPr/>
        </p:nvSpPr>
        <p:spPr>
          <a:xfrm>
            <a:off x="7614000" y="4783500"/>
            <a:ext cx="1170000" cy="360000"/>
          </a:xfrm>
          <a:prstGeom prst="rect">
            <a:avLst/>
          </a:prstGeom>
        </p:spPr>
        <p:txBody>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buClrTx/>
              <a:buFontTx/>
              <a:buNone/>
              <a:defRPr/>
            </a:pPr>
            <a:r>
              <a:rPr lang="fr-FR" sz="750" b="1" kern="1200" cap="all" smtClean="0">
                <a:ea typeface="+mn-ea"/>
                <a:cs typeface="+mn-cs"/>
              </a:rPr>
              <a:t>3 février 2022</a:t>
            </a:r>
            <a:endParaRPr lang="fr-FR" sz="750" b="1" kern="1200" cap="all" dirty="0">
              <a:ea typeface="+mn-ea"/>
              <a:cs typeface="+mn-cs"/>
            </a:endParaRPr>
          </a:p>
        </p:txBody>
      </p:sp>
    </p:spTree>
    <p:extLst>
      <p:ext uri="{BB962C8B-B14F-4D97-AF65-F5344CB8AC3E}">
        <p14:creationId xmlns:p14="http://schemas.microsoft.com/office/powerpoint/2010/main" val="8145034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9"/>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0"/>
                                        </p:tgtEl>
                                        <p:attrNameLst>
                                          <p:attrName>style.visibility</p:attrName>
                                        </p:attrNameLst>
                                      </p:cBhvr>
                                      <p:to>
                                        <p:strVal val="visible"/>
                                      </p:to>
                                    </p:set>
                                    <p:anim calcmode="lin" valueType="num">
                                      <p:cBhvr additive="base">
                                        <p:cTn id="13" dur="500" fill="hold"/>
                                        <p:tgtEl>
                                          <p:spTgt spid="10"/>
                                        </p:tgtEl>
                                        <p:attrNameLst>
                                          <p:attrName>ppt_x</p:attrName>
                                        </p:attrNameLst>
                                      </p:cBhvr>
                                      <p:tavLst>
                                        <p:tav tm="0">
                                          <p:val>
                                            <p:strVal val="#ppt_x"/>
                                          </p:val>
                                        </p:tav>
                                        <p:tav tm="100000">
                                          <p:val>
                                            <p:strVal val="#ppt_x"/>
                                          </p:val>
                                        </p:tav>
                                      </p:tavLst>
                                    </p:anim>
                                    <p:anim calcmode="lin" valueType="num">
                                      <p:cBhvr additive="base">
                                        <p:cTn id="14"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9" grpId="0" animBg="1"/>
      <p:bldP spid="10" grpId="0" animBg="1"/>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Espace réservé du numéro de diapositive 10"/>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33122C9-A0B9-462F-8757-0847AD287B63}" type="slidenum">
              <a:rPr kumimoji="0" lang="fr-FR" sz="750" b="1" i="0" u="none" strike="noStrike" kern="1200" cap="none" spc="0" normalizeH="0" baseline="0" noProof="0" smtClean="0">
                <a:ln>
                  <a:noFill/>
                </a:ln>
                <a:solidFill>
                  <a:srgbClr val="000000"/>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40</a:t>
            </a:fld>
            <a:endParaRPr kumimoji="0" lang="fr-FR" sz="750" b="1" i="0" u="none" strike="noStrike" kern="1200" cap="none" spc="0" normalizeH="0" baseline="0" noProof="0" dirty="0">
              <a:ln>
                <a:noFill/>
              </a:ln>
              <a:solidFill>
                <a:srgbClr val="000000"/>
              </a:solidFill>
              <a:effectLst/>
              <a:uLnTx/>
              <a:uFillTx/>
              <a:latin typeface="Arial"/>
              <a:ea typeface="+mn-ea"/>
              <a:cs typeface="+mn-cs"/>
            </a:endParaRPr>
          </a:p>
        </p:txBody>
      </p:sp>
      <p:sp>
        <p:nvSpPr>
          <p:cNvPr id="8" name="Espace réservé du pied de page 7"/>
          <p:cNvSpPr>
            <a:spLocks noGrp="1"/>
          </p:cNvSpPr>
          <p:nvPr>
            <p:ph type="ftr" sz="quarter" idx="11"/>
          </p:nvPr>
        </p:nvSpPr>
        <p:spPr>
          <a:xfrm>
            <a:off x="360000" y="4783500"/>
            <a:ext cx="5904000" cy="360000"/>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750" b="1" i="0" u="none" strike="noStrike" kern="1200" cap="none" spc="0" normalizeH="0" baseline="0" noProof="0" dirty="0" smtClean="0">
                <a:ln>
                  <a:noFill/>
                </a:ln>
                <a:solidFill>
                  <a:srgbClr val="000000"/>
                </a:solidFill>
                <a:effectLst/>
                <a:uLnTx/>
                <a:uFillTx/>
                <a:latin typeface="Arial"/>
                <a:ea typeface="+mn-ea"/>
                <a:cs typeface="+mn-cs"/>
              </a:rPr>
              <a:t>Direction générale de l’enseignement scolaire – Bureau de la formation des personnels enseignants et d’éducation</a:t>
            </a:r>
            <a:endParaRPr kumimoji="0" lang="fr-FR" sz="750" b="1" i="0" u="none" strike="noStrike" kern="1200" cap="none" spc="0" normalizeH="0" baseline="0" noProof="0" dirty="0">
              <a:ln>
                <a:noFill/>
              </a:ln>
              <a:solidFill>
                <a:srgbClr val="000000"/>
              </a:solidFill>
              <a:effectLst/>
              <a:uLnTx/>
              <a:uFillTx/>
              <a:latin typeface="Arial"/>
              <a:ea typeface="+mn-ea"/>
              <a:cs typeface="+mn-cs"/>
            </a:endParaRPr>
          </a:p>
        </p:txBody>
      </p:sp>
      <p:sp>
        <p:nvSpPr>
          <p:cNvPr id="7" name="Google Shape;113;p15"/>
          <p:cNvSpPr txBox="1"/>
          <p:nvPr/>
        </p:nvSpPr>
        <p:spPr>
          <a:xfrm>
            <a:off x="1195736" y="1690900"/>
            <a:ext cx="6810619" cy="846044"/>
          </a:xfrm>
          <a:prstGeom prst="rect">
            <a:avLst/>
          </a:prstGeom>
          <a:noFill/>
          <a:ln>
            <a:noFill/>
          </a:ln>
        </p:spPr>
        <p:txBody>
          <a:bodyPr spcFirstLastPara="1" wrap="square" lIns="0" tIns="0" rIns="0" bIns="0" anchor="t" anchorCtr="0">
            <a:noAutofit/>
          </a:bodyPr>
          <a:lstStyle/>
          <a:p>
            <a:pPr lvl="0"/>
            <a:r>
              <a:rPr lang="fr-FR" sz="2000" b="1" dirty="0" smtClean="0">
                <a:solidFill>
                  <a:srgbClr val="000066"/>
                </a:solidFill>
                <a:latin typeface="Arial" panose="020B0604020202020204" pitchFamily="34" charset="0"/>
                <a:cs typeface="Arial" panose="020B0604020202020204" pitchFamily="34" charset="0"/>
                <a:sym typeface="Calibri"/>
              </a:rPr>
              <a:t>Temps d’échange</a:t>
            </a:r>
          </a:p>
          <a:p>
            <a:pPr lvl="0"/>
            <a:endParaRPr lang="fr-FR" sz="2000" b="1" dirty="0">
              <a:solidFill>
                <a:srgbClr val="000066"/>
              </a:solidFill>
              <a:latin typeface="Arial" panose="020B0604020202020204" pitchFamily="34" charset="0"/>
              <a:cs typeface="Arial" panose="020B0604020202020204" pitchFamily="34" charset="0"/>
              <a:sym typeface="Calibri"/>
            </a:endParaRPr>
          </a:p>
        </p:txBody>
      </p:sp>
      <p:sp>
        <p:nvSpPr>
          <p:cNvPr id="9" name="Espace réservé de la date 6"/>
          <p:cNvSpPr>
            <a:spLocks noGrp="1"/>
          </p:cNvSpPr>
          <p:nvPr>
            <p:ph type="dt" sz="half" idx="10"/>
          </p:nvPr>
        </p:nvSpPr>
        <p:spPr>
          <a:xfrm>
            <a:off x="7614000" y="4783500"/>
            <a:ext cx="1170000" cy="360000"/>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fr-FR" sz="750" b="1" kern="1200" cap="all" dirty="0" smtClean="0">
                <a:solidFill>
                  <a:srgbClr val="000000"/>
                </a:solidFill>
                <a:latin typeface="Arial"/>
                <a:ea typeface="+mn-ea"/>
                <a:cs typeface="+mn-cs"/>
              </a:rPr>
              <a:t>3 février 2022</a:t>
            </a:r>
            <a:endParaRPr kumimoji="0" lang="fr-FR" sz="750" b="1" i="0" u="none" strike="noStrike" kern="1200" cap="all" spc="0" normalizeH="0" baseline="0" noProof="0" dirty="0">
              <a:ln>
                <a:noFill/>
              </a:ln>
              <a:solidFill>
                <a:srgbClr val="000000"/>
              </a:solidFill>
              <a:effectLst/>
              <a:uLnTx/>
              <a:uFillTx/>
              <a:latin typeface="Arial"/>
              <a:ea typeface="+mn-ea"/>
              <a:cs typeface="+mn-cs"/>
            </a:endParaRPr>
          </a:p>
        </p:txBody>
      </p:sp>
    </p:spTree>
    <p:extLst>
      <p:ext uri="{BB962C8B-B14F-4D97-AF65-F5344CB8AC3E}">
        <p14:creationId xmlns:p14="http://schemas.microsoft.com/office/powerpoint/2010/main" val="2075074087"/>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re 5"/>
          <p:cNvSpPr>
            <a:spLocks noGrp="1"/>
          </p:cNvSpPr>
          <p:nvPr>
            <p:ph type="title"/>
          </p:nvPr>
        </p:nvSpPr>
        <p:spPr>
          <a:xfrm>
            <a:off x="107504" y="738000"/>
            <a:ext cx="8928992" cy="4046400"/>
          </a:xfrm>
        </p:spPr>
        <p:txBody>
          <a:bodyPr/>
          <a:lstStyle/>
          <a:p>
            <a:pPr marL="0" indent="0">
              <a:buNone/>
            </a:pPr>
            <a:r>
              <a:rPr lang="fr-FR" sz="1400" b="0" dirty="0"/>
              <a:t/>
            </a:r>
            <a:br>
              <a:rPr lang="fr-FR" sz="1400" b="0" dirty="0"/>
            </a:br>
            <a:r>
              <a:rPr lang="fr-FR" sz="1400" b="0" dirty="0" smtClean="0"/>
              <a:t/>
            </a:r>
            <a:br>
              <a:rPr lang="fr-FR" sz="1400" b="0" dirty="0" smtClean="0"/>
            </a:br>
            <a:endParaRPr lang="fr-FR" sz="1400" dirty="0"/>
          </a:p>
        </p:txBody>
      </p:sp>
      <p:sp>
        <p:nvSpPr>
          <p:cNvPr id="11" name="Espace réservé du numéro de diapositive 10"/>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33122C9-A0B9-462F-8757-0847AD287B63}" type="slidenum">
              <a:rPr kumimoji="0" lang="fr-FR" sz="750" b="1" i="0" u="none" strike="noStrike" kern="1200" cap="none" spc="0" normalizeH="0" baseline="0" noProof="0" smtClean="0">
                <a:ln>
                  <a:noFill/>
                </a:ln>
                <a:solidFill>
                  <a:srgbClr val="000000"/>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41</a:t>
            </a:fld>
            <a:endParaRPr kumimoji="0" lang="fr-FR" sz="750" b="1" i="0" u="none" strike="noStrike" kern="1200" cap="none" spc="0" normalizeH="0" baseline="0" noProof="0" dirty="0">
              <a:ln>
                <a:noFill/>
              </a:ln>
              <a:solidFill>
                <a:srgbClr val="000000"/>
              </a:solidFill>
              <a:effectLst/>
              <a:uLnTx/>
              <a:uFillTx/>
              <a:latin typeface="Arial"/>
              <a:ea typeface="+mn-ea"/>
              <a:cs typeface="+mn-cs"/>
            </a:endParaRPr>
          </a:p>
        </p:txBody>
      </p:sp>
      <p:sp>
        <p:nvSpPr>
          <p:cNvPr id="8" name="Espace réservé du pied de page 7"/>
          <p:cNvSpPr>
            <a:spLocks noGrp="1"/>
          </p:cNvSpPr>
          <p:nvPr>
            <p:ph type="ftr" sz="quarter" idx="11"/>
          </p:nvPr>
        </p:nvSpPr>
        <p:spPr>
          <a:xfrm>
            <a:off x="360000" y="4783500"/>
            <a:ext cx="5904000" cy="360000"/>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750" b="1" i="0" u="none" strike="noStrike" kern="1200" cap="none" spc="0" normalizeH="0" baseline="0" noProof="0" dirty="0" smtClean="0">
                <a:ln>
                  <a:noFill/>
                </a:ln>
                <a:solidFill>
                  <a:srgbClr val="000000"/>
                </a:solidFill>
                <a:effectLst/>
                <a:uLnTx/>
                <a:uFillTx/>
                <a:latin typeface="Arial"/>
                <a:ea typeface="+mn-ea"/>
                <a:cs typeface="+mn-cs"/>
              </a:rPr>
              <a:t>Direction générale de l’enseignement scolaire – Bureau de la formation des personnels enseignants et d’éducation</a:t>
            </a:r>
            <a:endParaRPr kumimoji="0" lang="fr-FR" sz="750" b="1" i="0" u="none" strike="noStrike" kern="1200" cap="none" spc="0" normalizeH="0" baseline="0" noProof="0" dirty="0">
              <a:ln>
                <a:noFill/>
              </a:ln>
              <a:solidFill>
                <a:srgbClr val="000000"/>
              </a:solidFill>
              <a:effectLst/>
              <a:uLnTx/>
              <a:uFillTx/>
              <a:latin typeface="Arial"/>
              <a:ea typeface="+mn-ea"/>
              <a:cs typeface="+mn-cs"/>
            </a:endParaRPr>
          </a:p>
        </p:txBody>
      </p:sp>
      <p:sp>
        <p:nvSpPr>
          <p:cNvPr id="2" name="Rectangle 1"/>
          <p:cNvSpPr/>
          <p:nvPr/>
        </p:nvSpPr>
        <p:spPr>
          <a:xfrm>
            <a:off x="1771455" y="2846249"/>
            <a:ext cx="7086285" cy="738664"/>
          </a:xfrm>
          <a:prstGeom prst="rect">
            <a:avLst/>
          </a:prstGeom>
        </p:spPr>
        <p:txBody>
          <a:bodyPr wrap="square">
            <a:spAutoFit/>
          </a:bodyPr>
          <a:lstStyle/>
          <a:p>
            <a:r>
              <a:rPr lang="fr-FR" b="1" dirty="0" smtClean="0"/>
              <a:t>Bénédicte </a:t>
            </a:r>
            <a:r>
              <a:rPr lang="fr-FR" b="1" dirty="0"/>
              <a:t>Röösli,</a:t>
            </a:r>
            <a:r>
              <a:rPr lang="fr-FR" dirty="0"/>
              <a:t> Lycée Marie-Louise </a:t>
            </a:r>
            <a:r>
              <a:rPr lang="fr-FR" dirty="0" err="1"/>
              <a:t>Dissard</a:t>
            </a:r>
            <a:r>
              <a:rPr lang="fr-FR" dirty="0"/>
              <a:t>-Françoise, Tournefeuille, Académie de Toulouse </a:t>
            </a:r>
          </a:p>
          <a:p>
            <a:pPr marL="457200" lvl="0">
              <a:buSzPts val="1100"/>
            </a:pPr>
            <a:endParaRPr lang="fr-FR" dirty="0" smtClean="0">
              <a:solidFill>
                <a:schemeClr val="tx1"/>
              </a:solidFill>
              <a:latin typeface="Calibri"/>
              <a:ea typeface="Calibri"/>
              <a:cs typeface="Calibri"/>
              <a:sym typeface="Calibri"/>
            </a:endParaRPr>
          </a:p>
        </p:txBody>
      </p:sp>
      <p:sp>
        <p:nvSpPr>
          <p:cNvPr id="7" name="Google Shape;113;p15"/>
          <p:cNvSpPr txBox="1"/>
          <p:nvPr/>
        </p:nvSpPr>
        <p:spPr>
          <a:xfrm>
            <a:off x="1216362" y="1690900"/>
            <a:ext cx="6810619" cy="846044"/>
          </a:xfrm>
          <a:prstGeom prst="rect">
            <a:avLst/>
          </a:prstGeom>
          <a:noFill/>
          <a:ln>
            <a:noFill/>
          </a:ln>
        </p:spPr>
        <p:txBody>
          <a:bodyPr spcFirstLastPara="1" wrap="square" lIns="0" tIns="0" rIns="0" bIns="0" anchor="t" anchorCtr="0">
            <a:noAutofit/>
          </a:bodyPr>
          <a:lstStyle/>
          <a:p>
            <a:pPr lvl="0"/>
            <a:r>
              <a:rPr lang="fr-FR" sz="2000" b="1" dirty="0">
                <a:solidFill>
                  <a:srgbClr val="000066"/>
                </a:solidFill>
                <a:latin typeface="Arial" panose="020B0604020202020204" pitchFamily="34" charset="0"/>
                <a:cs typeface="Arial" panose="020B0604020202020204" pitchFamily="34" charset="0"/>
                <a:sym typeface="Calibri"/>
              </a:rPr>
              <a:t>La contribution des stages au développement des compétences et de la </a:t>
            </a:r>
            <a:r>
              <a:rPr lang="fr-FR" sz="2000" b="1" dirty="0" smtClean="0">
                <a:solidFill>
                  <a:srgbClr val="000066"/>
                </a:solidFill>
                <a:latin typeface="Arial" panose="020B0604020202020204" pitchFamily="34" charset="0"/>
                <a:cs typeface="Arial" panose="020B0604020202020204" pitchFamily="34" charset="0"/>
                <a:sym typeface="Calibri"/>
              </a:rPr>
              <a:t>certification</a:t>
            </a:r>
            <a:endParaRPr lang="fr-FR" sz="2000" b="1" dirty="0">
              <a:solidFill>
                <a:srgbClr val="000066"/>
              </a:solidFill>
              <a:latin typeface="Arial" panose="020B0604020202020204" pitchFamily="34" charset="0"/>
              <a:cs typeface="Arial" panose="020B0604020202020204" pitchFamily="34" charset="0"/>
              <a:sym typeface="Calibri"/>
            </a:endParaRPr>
          </a:p>
        </p:txBody>
      </p:sp>
      <p:sp>
        <p:nvSpPr>
          <p:cNvPr id="9" name="Espace réservé de la date 6"/>
          <p:cNvSpPr>
            <a:spLocks noGrp="1"/>
          </p:cNvSpPr>
          <p:nvPr>
            <p:ph type="dt" sz="half" idx="10"/>
          </p:nvPr>
        </p:nvSpPr>
        <p:spPr>
          <a:xfrm>
            <a:off x="7614000" y="4783500"/>
            <a:ext cx="1170000" cy="360000"/>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fr-FR" sz="750" b="1" kern="1200" cap="all" dirty="0" smtClean="0">
                <a:solidFill>
                  <a:srgbClr val="000000"/>
                </a:solidFill>
                <a:latin typeface="Arial"/>
                <a:ea typeface="+mn-ea"/>
                <a:cs typeface="+mn-cs"/>
              </a:rPr>
              <a:t>3 février 2022</a:t>
            </a:r>
            <a:endParaRPr kumimoji="0" lang="fr-FR" sz="750" b="1" i="0" u="none" strike="noStrike" kern="1200" cap="all" spc="0" normalizeH="0" baseline="0" noProof="0" dirty="0">
              <a:ln>
                <a:noFill/>
              </a:ln>
              <a:solidFill>
                <a:srgbClr val="000000"/>
              </a:solidFill>
              <a:effectLst/>
              <a:uLnTx/>
              <a:uFillTx/>
              <a:latin typeface="Arial"/>
              <a:ea typeface="+mn-ea"/>
              <a:cs typeface="+mn-cs"/>
            </a:endParaRPr>
          </a:p>
        </p:txBody>
      </p:sp>
    </p:spTree>
    <p:extLst>
      <p:ext uri="{BB962C8B-B14F-4D97-AF65-F5344CB8AC3E}">
        <p14:creationId xmlns:p14="http://schemas.microsoft.com/office/powerpoint/2010/main" val="1586268782"/>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re 5"/>
          <p:cNvSpPr>
            <a:spLocks noGrp="1"/>
          </p:cNvSpPr>
          <p:nvPr>
            <p:ph type="title"/>
          </p:nvPr>
        </p:nvSpPr>
        <p:spPr>
          <a:xfrm>
            <a:off x="107504" y="738000"/>
            <a:ext cx="8928992" cy="4046400"/>
          </a:xfrm>
        </p:spPr>
        <p:txBody>
          <a:bodyPr/>
          <a:lstStyle/>
          <a:p>
            <a:pPr marL="0" indent="0">
              <a:buNone/>
            </a:pPr>
            <a:r>
              <a:rPr lang="fr-FR" sz="1400" b="0" dirty="0"/>
              <a:t/>
            </a:r>
            <a:br>
              <a:rPr lang="fr-FR" sz="1400" b="0" dirty="0"/>
            </a:br>
            <a:r>
              <a:rPr lang="fr-FR" sz="1400" b="0" dirty="0" smtClean="0"/>
              <a:t/>
            </a:r>
            <a:br>
              <a:rPr lang="fr-FR" sz="1400" b="0" dirty="0" smtClean="0"/>
            </a:br>
            <a:endParaRPr lang="fr-FR" sz="1400" dirty="0"/>
          </a:p>
        </p:txBody>
      </p:sp>
      <p:sp>
        <p:nvSpPr>
          <p:cNvPr id="11" name="Espace réservé du numéro de diapositive 10"/>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33122C9-A0B9-462F-8757-0847AD287B63}" type="slidenum">
              <a:rPr kumimoji="0" lang="fr-FR" sz="750" b="1" i="0" u="none" strike="noStrike" kern="1200" cap="none" spc="0" normalizeH="0" baseline="0" noProof="0" smtClean="0">
                <a:ln>
                  <a:noFill/>
                </a:ln>
                <a:solidFill>
                  <a:srgbClr val="000000"/>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42</a:t>
            </a:fld>
            <a:endParaRPr kumimoji="0" lang="fr-FR" sz="750" b="1" i="0" u="none" strike="noStrike" kern="1200" cap="none" spc="0" normalizeH="0" baseline="0" noProof="0" dirty="0">
              <a:ln>
                <a:noFill/>
              </a:ln>
              <a:solidFill>
                <a:srgbClr val="000000"/>
              </a:solidFill>
              <a:effectLst/>
              <a:uLnTx/>
              <a:uFillTx/>
              <a:latin typeface="Arial"/>
              <a:ea typeface="+mn-ea"/>
              <a:cs typeface="+mn-cs"/>
            </a:endParaRPr>
          </a:p>
        </p:txBody>
      </p:sp>
      <p:sp>
        <p:nvSpPr>
          <p:cNvPr id="8" name="Espace réservé du pied de page 7"/>
          <p:cNvSpPr>
            <a:spLocks noGrp="1"/>
          </p:cNvSpPr>
          <p:nvPr>
            <p:ph type="ftr" sz="quarter" idx="11"/>
          </p:nvPr>
        </p:nvSpPr>
        <p:spPr>
          <a:xfrm>
            <a:off x="360000" y="4783500"/>
            <a:ext cx="5904000" cy="360000"/>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750" b="1" i="0" u="none" strike="noStrike" kern="1200" cap="none" spc="0" normalizeH="0" baseline="0" noProof="0" dirty="0" smtClean="0">
                <a:ln>
                  <a:noFill/>
                </a:ln>
                <a:solidFill>
                  <a:srgbClr val="000000"/>
                </a:solidFill>
                <a:effectLst/>
                <a:uLnTx/>
                <a:uFillTx/>
                <a:latin typeface="Arial"/>
                <a:ea typeface="+mn-ea"/>
                <a:cs typeface="+mn-cs"/>
              </a:rPr>
              <a:t>Direction générale de l’enseignement scolaire – Bureau de la formation des personnels enseignants et d’éducation</a:t>
            </a:r>
            <a:endParaRPr kumimoji="0" lang="fr-FR" sz="750" b="1" i="0" u="none" strike="noStrike" kern="1200" cap="none" spc="0" normalizeH="0" baseline="0" noProof="0" dirty="0">
              <a:ln>
                <a:noFill/>
              </a:ln>
              <a:solidFill>
                <a:srgbClr val="000000"/>
              </a:solidFill>
              <a:effectLst/>
              <a:uLnTx/>
              <a:uFillTx/>
              <a:latin typeface="Arial"/>
              <a:ea typeface="+mn-ea"/>
              <a:cs typeface="+mn-cs"/>
            </a:endParaRPr>
          </a:p>
        </p:txBody>
      </p:sp>
      <p:sp>
        <p:nvSpPr>
          <p:cNvPr id="2" name="Rectangle 1"/>
          <p:cNvSpPr/>
          <p:nvPr/>
        </p:nvSpPr>
        <p:spPr>
          <a:xfrm>
            <a:off x="1697715" y="3074643"/>
            <a:ext cx="7086285" cy="1600438"/>
          </a:xfrm>
          <a:prstGeom prst="rect">
            <a:avLst/>
          </a:prstGeom>
        </p:spPr>
        <p:txBody>
          <a:bodyPr wrap="square">
            <a:spAutoFit/>
          </a:bodyPr>
          <a:lstStyle/>
          <a:p>
            <a:r>
              <a:rPr lang="fr-FR" b="1" dirty="0"/>
              <a:t>Sylvette </a:t>
            </a:r>
            <a:r>
              <a:rPr lang="fr-FR" b="1" dirty="0" err="1"/>
              <a:t>Rodriguès</a:t>
            </a:r>
            <a:r>
              <a:rPr lang="fr-FR" b="1" dirty="0"/>
              <a:t>, </a:t>
            </a:r>
            <a:r>
              <a:rPr lang="fr-FR" dirty="0"/>
              <a:t>inspectrice éducation nationale ET-EG économie et gestion, académie de Reims</a:t>
            </a:r>
            <a:endParaRPr lang="fr-FR" b="1" dirty="0"/>
          </a:p>
          <a:p>
            <a:r>
              <a:rPr lang="fr-FR" b="1" dirty="0"/>
              <a:t>Isabelle </a:t>
            </a:r>
            <a:r>
              <a:rPr lang="fr-FR" b="1" dirty="0" err="1"/>
              <a:t>Cosentino</a:t>
            </a:r>
            <a:r>
              <a:rPr lang="fr-FR" b="1" dirty="0"/>
              <a:t>,</a:t>
            </a:r>
            <a:r>
              <a:rPr lang="fr-FR" dirty="0"/>
              <a:t> Lycée des métiers de la sécurité Emile Baudot - Wassy, académie de Reims</a:t>
            </a:r>
            <a:endParaRPr lang="fr-FR" b="1" dirty="0"/>
          </a:p>
          <a:p>
            <a:r>
              <a:rPr lang="fr-FR" b="1" dirty="0"/>
              <a:t>Nathalie </a:t>
            </a:r>
            <a:r>
              <a:rPr lang="fr-FR" b="1" dirty="0" err="1"/>
              <a:t>Harmand</a:t>
            </a:r>
            <a:r>
              <a:rPr lang="fr-FR" b="1" dirty="0"/>
              <a:t>,</a:t>
            </a:r>
            <a:r>
              <a:rPr lang="fr-FR" dirty="0"/>
              <a:t> Lycée des métiers de la sécurité Emile Baudot - Wassy, académie de Reims</a:t>
            </a:r>
            <a:endParaRPr lang="fr-FR" b="1" dirty="0"/>
          </a:p>
          <a:p>
            <a:pPr marL="457200" lvl="0">
              <a:buSzPts val="1100"/>
            </a:pPr>
            <a:endParaRPr lang="fr-FR" dirty="0" smtClean="0">
              <a:solidFill>
                <a:schemeClr val="tx1"/>
              </a:solidFill>
              <a:latin typeface="Calibri"/>
              <a:ea typeface="Calibri"/>
              <a:cs typeface="Calibri"/>
              <a:sym typeface="Calibri"/>
            </a:endParaRPr>
          </a:p>
        </p:txBody>
      </p:sp>
      <p:sp>
        <p:nvSpPr>
          <p:cNvPr id="7" name="Google Shape;113;p15"/>
          <p:cNvSpPr txBox="1"/>
          <p:nvPr/>
        </p:nvSpPr>
        <p:spPr>
          <a:xfrm>
            <a:off x="1216362" y="1690900"/>
            <a:ext cx="6810619" cy="1275324"/>
          </a:xfrm>
          <a:prstGeom prst="rect">
            <a:avLst/>
          </a:prstGeom>
          <a:noFill/>
          <a:ln>
            <a:noFill/>
          </a:ln>
        </p:spPr>
        <p:txBody>
          <a:bodyPr spcFirstLastPara="1" wrap="square" lIns="0" tIns="0" rIns="0" bIns="0" anchor="t" anchorCtr="0">
            <a:noAutofit/>
          </a:bodyPr>
          <a:lstStyle/>
          <a:p>
            <a:pPr lvl="0"/>
            <a:r>
              <a:rPr lang="fr-FR" sz="2000" b="1" dirty="0">
                <a:solidFill>
                  <a:srgbClr val="000066"/>
                </a:solidFill>
                <a:latin typeface="Arial" panose="020B0604020202020204" pitchFamily="34" charset="0"/>
                <a:cs typeface="Arial" panose="020B0604020202020204" pitchFamily="34" charset="0"/>
                <a:sym typeface="Calibri"/>
              </a:rPr>
              <a:t>Le module « Surveillance humaine et gardiennage » et l’épreuve facultative EF2 </a:t>
            </a:r>
            <a:endParaRPr lang="fr-FR" sz="2000" b="1" dirty="0" smtClean="0">
              <a:solidFill>
                <a:srgbClr val="000066"/>
              </a:solidFill>
              <a:latin typeface="Arial" panose="020B0604020202020204" pitchFamily="34" charset="0"/>
              <a:cs typeface="Arial" panose="020B0604020202020204" pitchFamily="34" charset="0"/>
              <a:sym typeface="Calibri"/>
            </a:endParaRPr>
          </a:p>
          <a:p>
            <a:pPr lvl="0"/>
            <a:r>
              <a:rPr lang="fr-FR" sz="2000" b="1" dirty="0">
                <a:solidFill>
                  <a:srgbClr val="000066"/>
                </a:solidFill>
                <a:latin typeface="Arial" panose="020B0604020202020204" pitchFamily="34" charset="0"/>
                <a:cs typeface="Arial" panose="020B0604020202020204" pitchFamily="34" charset="0"/>
                <a:sym typeface="Calibri"/>
              </a:rPr>
              <a:t>Le module « Approfondissement sectoriel » et l’épreuve facultative EF3</a:t>
            </a:r>
          </a:p>
        </p:txBody>
      </p:sp>
      <p:sp>
        <p:nvSpPr>
          <p:cNvPr id="9" name="Espace réservé de la date 6"/>
          <p:cNvSpPr>
            <a:spLocks noGrp="1"/>
          </p:cNvSpPr>
          <p:nvPr>
            <p:ph type="dt" sz="half" idx="10"/>
          </p:nvPr>
        </p:nvSpPr>
        <p:spPr>
          <a:xfrm>
            <a:off x="7614000" y="4783500"/>
            <a:ext cx="1170000" cy="360000"/>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fr-FR" sz="750" b="1" kern="1200" cap="all" dirty="0" smtClean="0">
                <a:solidFill>
                  <a:srgbClr val="000000"/>
                </a:solidFill>
                <a:latin typeface="Arial"/>
                <a:ea typeface="+mn-ea"/>
                <a:cs typeface="+mn-cs"/>
              </a:rPr>
              <a:t>3 février 2022</a:t>
            </a:r>
            <a:endParaRPr kumimoji="0" lang="fr-FR" sz="750" b="1" i="0" u="none" strike="noStrike" kern="1200" cap="all" spc="0" normalizeH="0" baseline="0" noProof="0" dirty="0">
              <a:ln>
                <a:noFill/>
              </a:ln>
              <a:solidFill>
                <a:srgbClr val="000000"/>
              </a:solidFill>
              <a:effectLst/>
              <a:uLnTx/>
              <a:uFillTx/>
              <a:latin typeface="Arial"/>
              <a:ea typeface="+mn-ea"/>
              <a:cs typeface="+mn-cs"/>
            </a:endParaRPr>
          </a:p>
        </p:txBody>
      </p:sp>
    </p:spTree>
    <p:extLst>
      <p:ext uri="{BB962C8B-B14F-4D97-AF65-F5344CB8AC3E}">
        <p14:creationId xmlns:p14="http://schemas.microsoft.com/office/powerpoint/2010/main" val="241630325"/>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1B9A9EDB-049B-4914-9C0A-3B6F8B358CD0}"/>
              </a:ext>
            </a:extLst>
          </p:cNvPr>
          <p:cNvSpPr>
            <a:spLocks noGrp="1"/>
          </p:cNvSpPr>
          <p:nvPr>
            <p:ph type="title"/>
          </p:nvPr>
        </p:nvSpPr>
        <p:spPr>
          <a:xfrm>
            <a:off x="359999" y="900000"/>
            <a:ext cx="8424000" cy="1887774"/>
          </a:xfrm>
        </p:spPr>
        <p:txBody>
          <a:bodyPr/>
          <a:lstStyle/>
          <a:p>
            <a:pPr algn="ctr"/>
            <a:r>
              <a:rPr lang="fr-FR" dirty="0"/>
              <a:t>Module EF2</a:t>
            </a:r>
            <a:br>
              <a:rPr lang="fr-FR" dirty="0"/>
            </a:br>
            <a:r>
              <a:rPr lang="fr-FR" dirty="0"/>
              <a:t/>
            </a:r>
            <a:br>
              <a:rPr lang="fr-FR" dirty="0"/>
            </a:br>
            <a:r>
              <a:rPr lang="fr-FR" dirty="0"/>
              <a:t/>
            </a:r>
            <a:br>
              <a:rPr lang="fr-FR" dirty="0"/>
            </a:br>
            <a:r>
              <a:rPr lang="fr-FR" dirty="0"/>
              <a:t>« Surveillance humaine et gardiennage »</a:t>
            </a:r>
            <a:br>
              <a:rPr lang="fr-FR" dirty="0"/>
            </a:br>
            <a:r>
              <a:rPr lang="fr-FR" dirty="0"/>
              <a:t/>
            </a:r>
            <a:br>
              <a:rPr lang="fr-FR" dirty="0"/>
            </a:br>
            <a:endParaRPr lang="fr-FR" dirty="0"/>
          </a:p>
        </p:txBody>
      </p:sp>
      <p:sp>
        <p:nvSpPr>
          <p:cNvPr id="4" name="Espace réservé du pied de page 3">
            <a:extLst>
              <a:ext uri="{FF2B5EF4-FFF2-40B4-BE49-F238E27FC236}">
                <a16:creationId xmlns:a16="http://schemas.microsoft.com/office/drawing/2014/main" id="{3135E691-DD51-4C4C-9B52-1B76AA334583}"/>
              </a:ext>
            </a:extLst>
          </p:cNvPr>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750" b="1" i="0" u="none" strike="noStrike" kern="1200" cap="none" spc="0" normalizeH="0" baseline="0" noProof="0">
                <a:ln>
                  <a:noFill/>
                </a:ln>
                <a:solidFill>
                  <a:srgbClr val="000000"/>
                </a:solidFill>
                <a:effectLst/>
                <a:uLnTx/>
                <a:uFillTx/>
                <a:latin typeface="Arial"/>
                <a:ea typeface="+mn-ea"/>
                <a:cs typeface="+mn-cs"/>
              </a:rPr>
              <a:t>Intitulé de la direction ou de l’organisme rattaché</a:t>
            </a:r>
            <a:endParaRPr kumimoji="0" lang="fr-FR" sz="750" b="1" i="0" u="none" strike="noStrike" kern="1200" cap="none" spc="0" normalizeH="0" baseline="0" noProof="0" dirty="0">
              <a:ln>
                <a:noFill/>
              </a:ln>
              <a:solidFill>
                <a:srgbClr val="000000"/>
              </a:solidFill>
              <a:effectLst/>
              <a:uLnTx/>
              <a:uFillTx/>
              <a:latin typeface="Arial"/>
              <a:ea typeface="+mn-ea"/>
              <a:cs typeface="+mn-cs"/>
            </a:endParaRPr>
          </a:p>
        </p:txBody>
      </p:sp>
      <p:sp>
        <p:nvSpPr>
          <p:cNvPr id="5" name="Espace réservé du numéro de diapositive 4">
            <a:extLst>
              <a:ext uri="{FF2B5EF4-FFF2-40B4-BE49-F238E27FC236}">
                <a16:creationId xmlns:a16="http://schemas.microsoft.com/office/drawing/2014/main" id="{EF74EE12-65BB-478E-B0CF-E46F63FCFDCA}"/>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33122C9-A0B9-462F-8757-0847AD287B63}" type="slidenum">
              <a:rPr kumimoji="0" lang="fr-FR" sz="750" b="1" i="0" u="none" strike="noStrike" kern="1200" cap="none" spc="0" normalizeH="0" baseline="0" noProof="0" smtClean="0">
                <a:ln>
                  <a:noFill/>
                </a:ln>
                <a:solidFill>
                  <a:srgbClr val="000000"/>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43</a:t>
            </a:fld>
            <a:endParaRPr kumimoji="0" lang="fr-FR" sz="750" b="1" i="0" u="none" strike="noStrike" kern="1200" cap="none" spc="0" normalizeH="0" baseline="0" noProof="0" dirty="0">
              <a:ln>
                <a:noFill/>
              </a:ln>
              <a:solidFill>
                <a:srgbClr val="000000"/>
              </a:solidFill>
              <a:effectLst/>
              <a:uLnTx/>
              <a:uFillTx/>
              <a:latin typeface="Arial"/>
              <a:ea typeface="+mn-ea"/>
              <a:cs typeface="+mn-cs"/>
            </a:endParaRPr>
          </a:p>
        </p:txBody>
      </p:sp>
      <p:sp>
        <p:nvSpPr>
          <p:cNvPr id="7" name="Espace réservé de la date 6"/>
          <p:cNvSpPr>
            <a:spLocks noGrp="1"/>
          </p:cNvSpPr>
          <p:nvPr>
            <p:ph type="dt" sz="half" idx="10"/>
          </p:nvPr>
        </p:nvSpPr>
        <p:spPr>
          <a:xfrm>
            <a:off x="7614000" y="4783500"/>
            <a:ext cx="1170000" cy="360000"/>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fr-FR" sz="750" b="1" kern="1200" cap="all" dirty="0" smtClean="0">
                <a:solidFill>
                  <a:srgbClr val="000000"/>
                </a:solidFill>
                <a:latin typeface="Arial"/>
                <a:ea typeface="+mn-ea"/>
                <a:cs typeface="+mn-cs"/>
              </a:rPr>
              <a:t>3 février 2022</a:t>
            </a:r>
            <a:endParaRPr kumimoji="0" lang="fr-FR" sz="750" b="1" i="0" u="none" strike="noStrike" kern="1200" cap="all" spc="0" normalizeH="0" baseline="0" noProof="0" dirty="0">
              <a:ln>
                <a:noFill/>
              </a:ln>
              <a:solidFill>
                <a:srgbClr val="000000"/>
              </a:solidFill>
              <a:effectLst/>
              <a:uLnTx/>
              <a:uFillTx/>
              <a:latin typeface="Arial"/>
              <a:ea typeface="+mn-ea"/>
              <a:cs typeface="+mn-cs"/>
            </a:endParaRPr>
          </a:p>
        </p:txBody>
      </p:sp>
    </p:spTree>
    <p:extLst>
      <p:ext uri="{BB962C8B-B14F-4D97-AF65-F5344CB8AC3E}">
        <p14:creationId xmlns:p14="http://schemas.microsoft.com/office/powerpoint/2010/main" val="526287241"/>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pied de page 4">
            <a:extLst>
              <a:ext uri="{FF2B5EF4-FFF2-40B4-BE49-F238E27FC236}">
                <a16:creationId xmlns:a16="http://schemas.microsoft.com/office/drawing/2014/main" id="{B05D89F7-74E2-4810-839D-1653775B592D}"/>
              </a:ext>
            </a:extLst>
          </p:cNvPr>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750" b="1" i="0" u="none" strike="noStrike" kern="1200" cap="none" spc="0" normalizeH="0" baseline="0" noProof="0">
                <a:ln>
                  <a:noFill/>
                </a:ln>
                <a:solidFill>
                  <a:srgbClr val="000000"/>
                </a:solidFill>
                <a:effectLst/>
                <a:uLnTx/>
                <a:uFillTx/>
                <a:latin typeface="Arial"/>
                <a:ea typeface="+mn-ea"/>
                <a:cs typeface="+mn-cs"/>
              </a:rPr>
              <a:t>Intitulé de la direction ou de l’organisme rattaché</a:t>
            </a:r>
            <a:endParaRPr kumimoji="0" lang="fr-FR" sz="750" b="1" i="0" u="none" strike="noStrike" kern="1200" cap="none" spc="0" normalizeH="0" baseline="0" noProof="0" dirty="0">
              <a:ln>
                <a:noFill/>
              </a:ln>
              <a:solidFill>
                <a:srgbClr val="000000"/>
              </a:solidFill>
              <a:effectLst/>
              <a:uLnTx/>
              <a:uFillTx/>
              <a:latin typeface="Arial"/>
              <a:ea typeface="+mn-ea"/>
              <a:cs typeface="+mn-cs"/>
            </a:endParaRPr>
          </a:p>
        </p:txBody>
      </p:sp>
      <p:sp>
        <p:nvSpPr>
          <p:cNvPr id="6" name="Espace réservé du numéro de diapositive 5">
            <a:extLst>
              <a:ext uri="{FF2B5EF4-FFF2-40B4-BE49-F238E27FC236}">
                <a16:creationId xmlns:a16="http://schemas.microsoft.com/office/drawing/2014/main" id="{8CF13E72-B389-4241-97FF-E86E1E7012E6}"/>
              </a:ext>
            </a:extLst>
          </p:cNvPr>
          <p:cNvSpPr>
            <a:spLocks noGrp="1"/>
          </p:cNvSpPr>
          <p:nvPr>
            <p:ph type="sldNum" sz="quarter" idx="12"/>
          </p:nvPr>
        </p:nvSpPr>
        <p:spPr>
          <a:xfrm>
            <a:off x="6241152" y="4783500"/>
            <a:ext cx="1350000" cy="360000"/>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33122C9-A0B9-462F-8757-0847AD287B63}" type="slidenum">
              <a:rPr kumimoji="0" lang="fr-FR" sz="750" b="1" i="0" u="none" strike="noStrike" kern="1200" cap="none" spc="0" normalizeH="0" baseline="0" noProof="0" smtClean="0">
                <a:ln>
                  <a:noFill/>
                </a:ln>
                <a:solidFill>
                  <a:srgbClr val="000000"/>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44</a:t>
            </a:fld>
            <a:endParaRPr kumimoji="0" lang="fr-FR" sz="750" b="1" i="0" u="none" strike="noStrike" kern="1200" cap="none" spc="0" normalizeH="0" baseline="0" noProof="0" dirty="0">
              <a:ln>
                <a:noFill/>
              </a:ln>
              <a:solidFill>
                <a:srgbClr val="000000"/>
              </a:solidFill>
              <a:effectLst/>
              <a:uLnTx/>
              <a:uFillTx/>
              <a:latin typeface="Arial"/>
              <a:ea typeface="+mn-ea"/>
              <a:cs typeface="+mn-cs"/>
            </a:endParaRPr>
          </a:p>
        </p:txBody>
      </p:sp>
      <p:graphicFrame>
        <p:nvGraphicFramePr>
          <p:cNvPr id="7" name="Objet 6">
            <a:extLst>
              <a:ext uri="{FF2B5EF4-FFF2-40B4-BE49-F238E27FC236}">
                <a16:creationId xmlns:a16="http://schemas.microsoft.com/office/drawing/2014/main" id="{EAACBB92-146D-413E-8CE6-369A54259688}"/>
              </a:ext>
            </a:extLst>
          </p:cNvPr>
          <p:cNvGraphicFramePr>
            <a:graphicFrameLocks noChangeAspect="1"/>
          </p:cNvGraphicFramePr>
          <p:nvPr>
            <p:extLst/>
          </p:nvPr>
        </p:nvGraphicFramePr>
        <p:xfrm>
          <a:off x="857250" y="785986"/>
          <a:ext cx="7429500" cy="3009900"/>
        </p:xfrm>
        <a:graphic>
          <a:graphicData uri="http://schemas.openxmlformats.org/presentationml/2006/ole">
            <mc:AlternateContent xmlns:mc="http://schemas.openxmlformats.org/markup-compatibility/2006">
              <mc:Choice xmlns:v="urn:schemas-microsoft-com:vml" Requires="v">
                <p:oleObj spid="_x0000_s1036" name="Image bitmap" r:id="rId4" imgW="7429680" imgH="3009960" progId="Paint.Picture">
                  <p:embed/>
                </p:oleObj>
              </mc:Choice>
              <mc:Fallback>
                <p:oleObj name="Image bitmap" r:id="rId4" imgW="7429680" imgH="3009960" progId="Paint.Picture">
                  <p:embed/>
                  <p:pic>
                    <p:nvPicPr>
                      <p:cNvPr id="7" name="Objet 6">
                        <a:extLst>
                          <a:ext uri="{FF2B5EF4-FFF2-40B4-BE49-F238E27FC236}">
                            <a16:creationId xmlns:a16="http://schemas.microsoft.com/office/drawing/2014/main" id="{EAACBB92-146D-413E-8CE6-369A54259688}"/>
                          </a:ext>
                        </a:extLst>
                      </p:cNvPr>
                      <p:cNvPicPr/>
                      <p:nvPr/>
                    </p:nvPicPr>
                    <p:blipFill>
                      <a:blip r:embed="rId5"/>
                      <a:stretch>
                        <a:fillRect/>
                      </a:stretch>
                    </p:blipFill>
                    <p:spPr>
                      <a:xfrm>
                        <a:off x="857250" y="785986"/>
                        <a:ext cx="7429500" cy="3009900"/>
                      </a:xfrm>
                      <a:prstGeom prst="rect">
                        <a:avLst/>
                      </a:prstGeom>
                    </p:spPr>
                  </p:pic>
                </p:oleObj>
              </mc:Fallback>
            </mc:AlternateContent>
          </a:graphicData>
        </a:graphic>
      </p:graphicFrame>
      <p:grpSp>
        <p:nvGrpSpPr>
          <p:cNvPr id="12" name="Groupe 11">
            <a:extLst>
              <a:ext uri="{FF2B5EF4-FFF2-40B4-BE49-F238E27FC236}">
                <a16:creationId xmlns:a16="http://schemas.microsoft.com/office/drawing/2014/main" id="{8466D23C-829D-454A-A358-B23A8864E4A1}"/>
              </a:ext>
            </a:extLst>
          </p:cNvPr>
          <p:cNvGrpSpPr/>
          <p:nvPr/>
        </p:nvGrpSpPr>
        <p:grpSpPr>
          <a:xfrm>
            <a:off x="3600080" y="1074579"/>
            <a:ext cx="4536504" cy="2649299"/>
            <a:chOff x="3600080" y="1059582"/>
            <a:chExt cx="4536504" cy="2649299"/>
          </a:xfrm>
        </p:grpSpPr>
        <p:sp>
          <p:nvSpPr>
            <p:cNvPr id="3" name="Rectangle : coins arrondis 2">
              <a:extLst>
                <a:ext uri="{FF2B5EF4-FFF2-40B4-BE49-F238E27FC236}">
                  <a16:creationId xmlns:a16="http://schemas.microsoft.com/office/drawing/2014/main" id="{F172BD57-D21E-4FF4-9E2A-E3D6EE92BA5E}"/>
                </a:ext>
              </a:extLst>
            </p:cNvPr>
            <p:cNvSpPr/>
            <p:nvPr/>
          </p:nvSpPr>
          <p:spPr>
            <a:xfrm>
              <a:off x="3600080" y="1332617"/>
              <a:ext cx="2772120" cy="2376264"/>
            </a:xfrm>
            <a:prstGeom prst="roundRect">
              <a:avLst/>
            </a:prstGeom>
            <a:noFill/>
            <a:ln>
              <a:solidFill>
                <a:schemeClr val="accent1">
                  <a:lumMod val="75000"/>
                  <a:lumOff val="25000"/>
                </a:schemeClr>
              </a:solidFill>
            </a:ln>
          </p:spPr>
          <p:style>
            <a:lnRef idx="2">
              <a:schemeClr val="accent6"/>
            </a:lnRef>
            <a:fillRef idx="1">
              <a:schemeClr val="lt1"/>
            </a:fillRef>
            <a:effectRef idx="0">
              <a:schemeClr val="accent6"/>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000000"/>
                </a:solidFill>
                <a:effectLst/>
                <a:uLnTx/>
                <a:uFillTx/>
                <a:latin typeface="Arial"/>
                <a:ea typeface="+mn-ea"/>
                <a:cs typeface="+mn-cs"/>
              </a:endParaRPr>
            </a:p>
          </p:txBody>
        </p:sp>
        <p:sp>
          <p:nvSpPr>
            <p:cNvPr id="8" name="Rectangle : coins arrondis 7">
              <a:extLst>
                <a:ext uri="{FF2B5EF4-FFF2-40B4-BE49-F238E27FC236}">
                  <a16:creationId xmlns:a16="http://schemas.microsoft.com/office/drawing/2014/main" id="{0FB38A41-3718-41FF-99EE-8C1880FB0408}"/>
                </a:ext>
              </a:extLst>
            </p:cNvPr>
            <p:cNvSpPr/>
            <p:nvPr/>
          </p:nvSpPr>
          <p:spPr>
            <a:xfrm>
              <a:off x="6372200" y="1059582"/>
              <a:ext cx="1764384" cy="2592288"/>
            </a:xfrm>
            <a:prstGeom prst="roundRect">
              <a:avLst/>
            </a:prstGeom>
            <a:noFill/>
            <a:ln>
              <a:solidFill>
                <a:schemeClr val="tx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FFFFFF"/>
                </a:solidFill>
                <a:effectLst/>
                <a:uLnTx/>
                <a:uFillTx/>
                <a:latin typeface="Arial"/>
                <a:ea typeface="+mn-ea"/>
                <a:cs typeface="+mn-cs"/>
              </a:endParaRPr>
            </a:p>
          </p:txBody>
        </p:sp>
      </p:grpSp>
      <p:sp>
        <p:nvSpPr>
          <p:cNvPr id="9" name="ZoneTexte 8">
            <a:extLst>
              <a:ext uri="{FF2B5EF4-FFF2-40B4-BE49-F238E27FC236}">
                <a16:creationId xmlns:a16="http://schemas.microsoft.com/office/drawing/2014/main" id="{B335A379-F038-4955-BE99-B81111FD124F}"/>
              </a:ext>
            </a:extLst>
          </p:cNvPr>
          <p:cNvSpPr txBox="1"/>
          <p:nvPr/>
        </p:nvSpPr>
        <p:spPr>
          <a:xfrm>
            <a:off x="4572000" y="3884104"/>
            <a:ext cx="1440160"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800" b="0" i="0" u="none" strike="noStrike" kern="1200" cap="none" spc="0" normalizeH="0" baseline="0" noProof="0" dirty="0">
                <a:ln>
                  <a:noFill/>
                </a:ln>
                <a:solidFill>
                  <a:srgbClr val="00B050"/>
                </a:solidFill>
                <a:effectLst/>
                <a:uLnTx/>
                <a:uFillTx/>
                <a:latin typeface="Arial"/>
                <a:ea typeface="+mn-ea"/>
                <a:cs typeface="+mn-cs"/>
              </a:rPr>
              <a:t>CCF</a:t>
            </a:r>
          </a:p>
        </p:txBody>
      </p:sp>
      <p:sp>
        <p:nvSpPr>
          <p:cNvPr id="10" name="ZoneTexte 9">
            <a:extLst>
              <a:ext uri="{FF2B5EF4-FFF2-40B4-BE49-F238E27FC236}">
                <a16:creationId xmlns:a16="http://schemas.microsoft.com/office/drawing/2014/main" id="{60B30AF6-A5C8-4FD6-9B1B-93E181EA4276}"/>
              </a:ext>
            </a:extLst>
          </p:cNvPr>
          <p:cNvSpPr txBox="1"/>
          <p:nvPr/>
        </p:nvSpPr>
        <p:spPr>
          <a:xfrm>
            <a:off x="6696256" y="3939902"/>
            <a:ext cx="1350000"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800" b="0" i="0" u="none" strike="noStrike" kern="1200" cap="none" spc="0" normalizeH="0" baseline="0" noProof="0" dirty="0">
                <a:ln>
                  <a:noFill/>
                </a:ln>
                <a:solidFill>
                  <a:srgbClr val="000091">
                    <a:lumMod val="60000"/>
                    <a:lumOff val="40000"/>
                  </a:srgbClr>
                </a:solidFill>
                <a:effectLst/>
                <a:uLnTx/>
                <a:uFillTx/>
                <a:latin typeface="Arial"/>
                <a:ea typeface="+mn-ea"/>
                <a:cs typeface="+mn-cs"/>
              </a:rPr>
              <a:t>Ponctuelle</a:t>
            </a:r>
          </a:p>
        </p:txBody>
      </p:sp>
      <p:sp>
        <p:nvSpPr>
          <p:cNvPr id="14" name="Espace réservé de la date 6"/>
          <p:cNvSpPr>
            <a:spLocks noGrp="1"/>
          </p:cNvSpPr>
          <p:nvPr>
            <p:ph type="dt" sz="half" idx="10"/>
          </p:nvPr>
        </p:nvSpPr>
        <p:spPr>
          <a:xfrm>
            <a:off x="7614000" y="4783500"/>
            <a:ext cx="1170000" cy="360000"/>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fr-FR" sz="750" b="1" kern="1200" cap="all" dirty="0" smtClean="0">
                <a:solidFill>
                  <a:srgbClr val="000000"/>
                </a:solidFill>
                <a:latin typeface="Arial"/>
                <a:ea typeface="+mn-ea"/>
                <a:cs typeface="+mn-cs"/>
              </a:rPr>
              <a:t>3 février 2022</a:t>
            </a:r>
            <a:endParaRPr kumimoji="0" lang="fr-FR" sz="750" b="1" i="0" u="none" strike="noStrike" kern="1200" cap="all" spc="0" normalizeH="0" baseline="0" noProof="0" dirty="0">
              <a:ln>
                <a:noFill/>
              </a:ln>
              <a:solidFill>
                <a:srgbClr val="000000"/>
              </a:solidFill>
              <a:effectLst/>
              <a:uLnTx/>
              <a:uFillTx/>
              <a:latin typeface="Arial"/>
              <a:ea typeface="+mn-ea"/>
              <a:cs typeface="+mn-cs"/>
            </a:endParaRPr>
          </a:p>
        </p:txBody>
      </p:sp>
    </p:spTree>
    <p:extLst>
      <p:ext uri="{BB962C8B-B14F-4D97-AF65-F5344CB8AC3E}">
        <p14:creationId xmlns:p14="http://schemas.microsoft.com/office/powerpoint/2010/main" val="29745927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 presetClass="entr" presetSubtype="4" fill="hold" grpId="0" nodeType="clickEffect">
                                  <p:stCondLst>
                                    <p:cond delay="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500" fill="hold"/>
                                        <p:tgtEl>
                                          <p:spTgt spid="9"/>
                                        </p:tgtEl>
                                        <p:attrNameLst>
                                          <p:attrName>ppt_x</p:attrName>
                                        </p:attrNameLst>
                                      </p:cBhvr>
                                      <p:tavLst>
                                        <p:tav tm="0">
                                          <p:val>
                                            <p:strVal val="#ppt_x"/>
                                          </p:val>
                                        </p:tav>
                                        <p:tav tm="100000">
                                          <p:val>
                                            <p:strVal val="#ppt_x"/>
                                          </p:val>
                                        </p:tav>
                                      </p:tavLst>
                                    </p:anim>
                                    <p:anim calcmode="lin" valueType="num">
                                      <p:cBhvr additive="base">
                                        <p:cTn id="12"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10"/>
                                        </p:tgtEl>
                                        <p:attrNameLst>
                                          <p:attrName>style.visibility</p:attrName>
                                        </p:attrNameLst>
                                      </p:cBhvr>
                                      <p:to>
                                        <p:strVal val="visible"/>
                                      </p:to>
                                    </p:set>
                                    <p:anim calcmode="lin" valueType="num">
                                      <p:cBhvr additive="base">
                                        <p:cTn id="17" dur="500" fill="hold"/>
                                        <p:tgtEl>
                                          <p:spTgt spid="10"/>
                                        </p:tgtEl>
                                        <p:attrNameLst>
                                          <p:attrName>ppt_x</p:attrName>
                                        </p:attrNameLst>
                                      </p:cBhvr>
                                      <p:tavLst>
                                        <p:tav tm="0">
                                          <p:val>
                                            <p:strVal val="#ppt_x"/>
                                          </p:val>
                                        </p:tav>
                                        <p:tav tm="100000">
                                          <p:val>
                                            <p:strVal val="#ppt_x"/>
                                          </p:val>
                                        </p:tav>
                                      </p:tavLst>
                                    </p:anim>
                                    <p:anim calcmode="lin" valueType="num">
                                      <p:cBhvr additive="base">
                                        <p:cTn id="18"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pied de page 4">
            <a:extLst>
              <a:ext uri="{FF2B5EF4-FFF2-40B4-BE49-F238E27FC236}">
                <a16:creationId xmlns:a16="http://schemas.microsoft.com/office/drawing/2014/main" id="{B05D89F7-74E2-4810-839D-1653775B592D}"/>
              </a:ext>
            </a:extLst>
          </p:cNvPr>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750" b="1" i="0" u="none" strike="noStrike" kern="1200" cap="none" spc="0" normalizeH="0" baseline="0" noProof="0">
                <a:ln>
                  <a:noFill/>
                </a:ln>
                <a:solidFill>
                  <a:srgbClr val="000000"/>
                </a:solidFill>
                <a:effectLst/>
                <a:uLnTx/>
                <a:uFillTx/>
                <a:latin typeface="Arial"/>
                <a:ea typeface="+mn-ea"/>
                <a:cs typeface="+mn-cs"/>
              </a:rPr>
              <a:t>Intitulé de la direction ou de l’organisme rattaché</a:t>
            </a:r>
            <a:endParaRPr kumimoji="0" lang="fr-FR" sz="750" b="1" i="0" u="none" strike="noStrike" kern="1200" cap="none" spc="0" normalizeH="0" baseline="0" noProof="0" dirty="0">
              <a:ln>
                <a:noFill/>
              </a:ln>
              <a:solidFill>
                <a:srgbClr val="000000"/>
              </a:solidFill>
              <a:effectLst/>
              <a:uLnTx/>
              <a:uFillTx/>
              <a:latin typeface="Arial"/>
              <a:ea typeface="+mn-ea"/>
              <a:cs typeface="+mn-cs"/>
            </a:endParaRPr>
          </a:p>
        </p:txBody>
      </p:sp>
      <p:sp>
        <p:nvSpPr>
          <p:cNvPr id="6" name="Espace réservé du numéro de diapositive 5">
            <a:extLst>
              <a:ext uri="{FF2B5EF4-FFF2-40B4-BE49-F238E27FC236}">
                <a16:creationId xmlns:a16="http://schemas.microsoft.com/office/drawing/2014/main" id="{8CF13E72-B389-4241-97FF-E86E1E7012E6}"/>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33122C9-A0B9-462F-8757-0847AD287B63}" type="slidenum">
              <a:rPr kumimoji="0" lang="fr-FR" sz="750" b="1" i="0" u="none" strike="noStrike" kern="1200" cap="none" spc="0" normalizeH="0" baseline="0" noProof="0" smtClean="0">
                <a:ln>
                  <a:noFill/>
                </a:ln>
                <a:solidFill>
                  <a:srgbClr val="000000"/>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45</a:t>
            </a:fld>
            <a:endParaRPr kumimoji="0" lang="fr-FR" sz="750" b="1" i="0" u="none" strike="noStrike" kern="1200" cap="none" spc="0" normalizeH="0" baseline="0" noProof="0" dirty="0">
              <a:ln>
                <a:noFill/>
              </a:ln>
              <a:solidFill>
                <a:srgbClr val="000000"/>
              </a:solidFill>
              <a:effectLst/>
              <a:uLnTx/>
              <a:uFillTx/>
              <a:latin typeface="Arial"/>
              <a:ea typeface="+mn-ea"/>
              <a:cs typeface="+mn-cs"/>
            </a:endParaRPr>
          </a:p>
        </p:txBody>
      </p:sp>
      <p:sp>
        <p:nvSpPr>
          <p:cNvPr id="2" name="ZoneTexte 1">
            <a:extLst>
              <a:ext uri="{FF2B5EF4-FFF2-40B4-BE49-F238E27FC236}">
                <a16:creationId xmlns:a16="http://schemas.microsoft.com/office/drawing/2014/main" id="{934588A0-0813-4877-BF63-42C7D805D08E}"/>
              </a:ext>
            </a:extLst>
          </p:cNvPr>
          <p:cNvSpPr txBox="1"/>
          <p:nvPr/>
        </p:nvSpPr>
        <p:spPr>
          <a:xfrm>
            <a:off x="467544" y="3625157"/>
            <a:ext cx="7992888" cy="92333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srgbClr val="000000"/>
              </a:solidFill>
              <a:effectLst/>
              <a:uLnTx/>
              <a:uFillTx/>
              <a:latin typeface="Arial"/>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800" b="0" i="0" u="none" strike="noStrike" kern="1200" cap="none" spc="0" normalizeH="0" baseline="0" noProof="0" dirty="0">
                <a:ln>
                  <a:noFill/>
                </a:ln>
                <a:solidFill>
                  <a:srgbClr val="000000"/>
                </a:solidFill>
                <a:effectLst/>
                <a:uLnTx/>
                <a:uFillTx/>
                <a:latin typeface="Arial"/>
                <a:ea typeface="+mn-ea"/>
                <a:cs typeface="+mn-cs"/>
              </a:rPr>
              <a:t>Durée : 30 minutes pour la forme ponctuelle</a:t>
            </a: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srgbClr val="000000"/>
              </a:solidFill>
              <a:effectLst/>
              <a:uLnTx/>
              <a:uFillTx/>
              <a:latin typeface="Arial"/>
              <a:ea typeface="+mn-ea"/>
              <a:cs typeface="+mn-cs"/>
            </a:endParaRPr>
          </a:p>
        </p:txBody>
      </p:sp>
      <p:sp>
        <p:nvSpPr>
          <p:cNvPr id="12" name="ZoneTexte 11">
            <a:extLst>
              <a:ext uri="{FF2B5EF4-FFF2-40B4-BE49-F238E27FC236}">
                <a16:creationId xmlns:a16="http://schemas.microsoft.com/office/drawing/2014/main" id="{898C341D-9F3C-4C3B-8550-3417E1F3C6B0}"/>
              </a:ext>
            </a:extLst>
          </p:cNvPr>
          <p:cNvSpPr txBox="1"/>
          <p:nvPr/>
        </p:nvSpPr>
        <p:spPr>
          <a:xfrm>
            <a:off x="2191528" y="548361"/>
            <a:ext cx="4572000" cy="584775"/>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3200" b="1" i="0" u="none" strike="noStrike" kern="1200" cap="none" spc="0" normalizeH="0" baseline="0" noProof="0" dirty="0">
                <a:ln>
                  <a:noFill/>
                </a:ln>
                <a:solidFill>
                  <a:srgbClr val="000000"/>
                </a:solidFill>
                <a:effectLst/>
                <a:uLnTx/>
                <a:uFillTx/>
                <a:latin typeface="Arial"/>
                <a:ea typeface="+mn-ea"/>
                <a:cs typeface="+mn-cs"/>
              </a:rPr>
              <a:t>Modalités d’évaluation </a:t>
            </a:r>
          </a:p>
        </p:txBody>
      </p:sp>
      <p:sp>
        <p:nvSpPr>
          <p:cNvPr id="3" name="ZoneTexte 2">
            <a:extLst>
              <a:ext uri="{FF2B5EF4-FFF2-40B4-BE49-F238E27FC236}">
                <a16:creationId xmlns:a16="http://schemas.microsoft.com/office/drawing/2014/main" id="{35931519-8216-4C3B-BBF9-F9AFF6519586}"/>
              </a:ext>
            </a:extLst>
          </p:cNvPr>
          <p:cNvSpPr txBox="1"/>
          <p:nvPr/>
        </p:nvSpPr>
        <p:spPr>
          <a:xfrm>
            <a:off x="611560" y="2078079"/>
            <a:ext cx="3456384" cy="923330"/>
          </a:xfrm>
          <a:prstGeom prst="rect">
            <a:avLst/>
          </a:prstGeom>
          <a:effectLst>
            <a:outerShdw blurRad="50800" dist="38100" dir="5400000" algn="t" rotWithShape="0">
              <a:prstClr val="black">
                <a:alpha val="40000"/>
              </a:prstClr>
            </a:outerShdw>
          </a:effectLst>
        </p:spPr>
        <p:style>
          <a:lnRef idx="2">
            <a:schemeClr val="dk1"/>
          </a:lnRef>
          <a:fillRef idx="1">
            <a:schemeClr val="lt1"/>
          </a:fillRef>
          <a:effectRef idx="0">
            <a:schemeClr val="dk1"/>
          </a:effectRef>
          <a:fontRef idx="minor">
            <a:schemeClr val="dk1"/>
          </a:fontRef>
        </p:style>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800" b="0" i="0" u="none" strike="noStrike" kern="1200" cap="none" spc="0" normalizeH="0" baseline="0" noProof="0" dirty="0">
                <a:ln>
                  <a:noFill/>
                </a:ln>
                <a:solidFill>
                  <a:srgbClr val="000000"/>
                </a:solidFill>
                <a:effectLst/>
                <a:uLnTx/>
                <a:uFillTx/>
                <a:latin typeface="Arial"/>
                <a:ea typeface="+mn-ea"/>
                <a:cs typeface="+mn-cs"/>
              </a:rPr>
              <a:t>Mise en situation professionnelle en relation avec le contenu du module</a:t>
            </a:r>
          </a:p>
        </p:txBody>
      </p:sp>
      <p:sp>
        <p:nvSpPr>
          <p:cNvPr id="8" name="ZoneTexte 7">
            <a:extLst>
              <a:ext uri="{FF2B5EF4-FFF2-40B4-BE49-F238E27FC236}">
                <a16:creationId xmlns:a16="http://schemas.microsoft.com/office/drawing/2014/main" id="{0FFA0046-AE62-4E3D-B156-5273817F6AFC}"/>
              </a:ext>
            </a:extLst>
          </p:cNvPr>
          <p:cNvSpPr txBox="1"/>
          <p:nvPr/>
        </p:nvSpPr>
        <p:spPr>
          <a:xfrm>
            <a:off x="5076058" y="2078079"/>
            <a:ext cx="2775653" cy="923330"/>
          </a:xfrm>
          <a:prstGeom prst="rect">
            <a:avLst/>
          </a:prstGeom>
          <a:effectLst>
            <a:outerShdw blurRad="50800" dist="38100" dir="5400000" algn="t" rotWithShape="0">
              <a:prstClr val="black">
                <a:alpha val="40000"/>
              </a:prstClr>
            </a:outerShdw>
          </a:effectLst>
        </p:spPr>
        <p:style>
          <a:lnRef idx="2">
            <a:schemeClr val="dk1"/>
          </a:lnRef>
          <a:fillRef idx="1">
            <a:schemeClr val="lt1"/>
          </a:fillRef>
          <a:effectRef idx="0">
            <a:schemeClr val="dk1"/>
          </a:effectRef>
          <a:fontRef idx="minor">
            <a:schemeClr val="dk1"/>
          </a:fontRef>
        </p:style>
        <p:txBody>
          <a:bodyPr wrap="square" rtlCol="0">
            <a:spAutoFit/>
          </a:bodyPr>
          <a:lstStyle>
            <a:defPPr>
              <a:defRPr lang="fr-FR"/>
            </a:defPPr>
            <a:lvl1pPr algn="ctr">
              <a:defRPr>
                <a:solidFill>
                  <a:schemeClr val="dk1"/>
                </a:solidFill>
              </a:defRPr>
            </a:lvl1pPr>
            <a:lvl2pPr>
              <a:defRPr>
                <a:solidFill>
                  <a:schemeClr val="dk1"/>
                </a:solidFill>
              </a:defRPr>
            </a:lvl2pPr>
            <a:lvl3pPr>
              <a:defRPr>
                <a:solidFill>
                  <a:schemeClr val="dk1"/>
                </a:solidFill>
              </a:defRPr>
            </a:lvl3pPr>
            <a:lvl4pPr>
              <a:defRPr>
                <a:solidFill>
                  <a:schemeClr val="dk1"/>
                </a:solidFill>
              </a:defRPr>
            </a:lvl4pPr>
            <a:lvl5pPr>
              <a:defRPr>
                <a:solidFill>
                  <a:schemeClr val="dk1"/>
                </a:solidFill>
              </a:defRPr>
            </a:lvl5pPr>
            <a:lvl6pPr>
              <a:defRPr>
                <a:solidFill>
                  <a:schemeClr val="dk1"/>
                </a:solidFill>
              </a:defRPr>
            </a:lvl6pPr>
            <a:lvl7pPr>
              <a:defRPr>
                <a:solidFill>
                  <a:schemeClr val="dk1"/>
                </a:solidFill>
              </a:defRPr>
            </a:lvl7pPr>
            <a:lvl8pPr>
              <a:defRPr>
                <a:solidFill>
                  <a:schemeClr val="dk1"/>
                </a:solidFill>
              </a:defRPr>
            </a:lvl8pPr>
            <a:lvl9pPr>
              <a:defRPr>
                <a:solidFill>
                  <a:schemeClr val="dk1"/>
                </a:solidFill>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srgbClr val="000000"/>
              </a:solidFill>
              <a:effectLst/>
              <a:uLnTx/>
              <a:uFillTx/>
              <a:latin typeface="Arial"/>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800" b="0" i="0" u="none" strike="noStrike" kern="1200" cap="none" spc="0" normalizeH="0" baseline="0" noProof="0" dirty="0">
                <a:ln>
                  <a:noFill/>
                </a:ln>
                <a:solidFill>
                  <a:srgbClr val="000000"/>
                </a:solidFill>
                <a:effectLst/>
                <a:uLnTx/>
                <a:uFillTx/>
                <a:latin typeface="Arial"/>
                <a:ea typeface="+mn-ea"/>
                <a:cs typeface="+mn-cs"/>
              </a:rPr>
              <a:t>Série de questions</a:t>
            </a: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srgbClr val="000000"/>
              </a:solidFill>
              <a:effectLst/>
              <a:uLnTx/>
              <a:uFillTx/>
              <a:latin typeface="Arial"/>
              <a:ea typeface="+mn-ea"/>
              <a:cs typeface="+mn-cs"/>
            </a:endParaRPr>
          </a:p>
        </p:txBody>
      </p:sp>
      <p:sp>
        <p:nvSpPr>
          <p:cNvPr id="14" name="ZoneTexte 13">
            <a:extLst>
              <a:ext uri="{FF2B5EF4-FFF2-40B4-BE49-F238E27FC236}">
                <a16:creationId xmlns:a16="http://schemas.microsoft.com/office/drawing/2014/main" id="{32796500-96E6-4C28-AA2D-C026ACB579D4}"/>
              </a:ext>
            </a:extLst>
          </p:cNvPr>
          <p:cNvSpPr txBox="1"/>
          <p:nvPr/>
        </p:nvSpPr>
        <p:spPr>
          <a:xfrm>
            <a:off x="2177988" y="1153631"/>
            <a:ext cx="4572000" cy="369332"/>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800" b="0" i="0" u="none" strike="noStrike" kern="1200" cap="none" spc="0" normalizeH="0" baseline="0" noProof="0" dirty="0">
                <a:ln>
                  <a:noFill/>
                </a:ln>
                <a:solidFill>
                  <a:srgbClr val="000000"/>
                </a:solidFill>
                <a:effectLst/>
                <a:uLnTx/>
                <a:uFillTx/>
                <a:latin typeface="Arial"/>
                <a:ea typeface="+mn-ea"/>
                <a:cs typeface="+mn-cs"/>
              </a:rPr>
              <a:t> CCF et forme ponctuelle</a:t>
            </a:r>
          </a:p>
        </p:txBody>
      </p:sp>
      <p:sp>
        <p:nvSpPr>
          <p:cNvPr id="11" name="Espace réservé de la date 6"/>
          <p:cNvSpPr>
            <a:spLocks noGrp="1"/>
          </p:cNvSpPr>
          <p:nvPr>
            <p:ph type="dt" sz="half" idx="10"/>
          </p:nvPr>
        </p:nvSpPr>
        <p:spPr>
          <a:xfrm>
            <a:off x="7614000" y="4783500"/>
            <a:ext cx="1170000" cy="360000"/>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fr-FR" sz="750" b="1" kern="1200" cap="all" dirty="0" smtClean="0">
                <a:solidFill>
                  <a:srgbClr val="000000"/>
                </a:solidFill>
                <a:latin typeface="Arial"/>
                <a:ea typeface="+mn-ea"/>
                <a:cs typeface="+mn-cs"/>
              </a:rPr>
              <a:t>3 février 2022</a:t>
            </a:r>
            <a:endParaRPr kumimoji="0" lang="fr-FR" sz="750" b="1" i="0" u="none" strike="noStrike" kern="1200" cap="all" spc="0" normalizeH="0" baseline="0" noProof="0" dirty="0">
              <a:ln>
                <a:noFill/>
              </a:ln>
              <a:solidFill>
                <a:srgbClr val="000000"/>
              </a:solidFill>
              <a:effectLst/>
              <a:uLnTx/>
              <a:uFillTx/>
              <a:latin typeface="Arial"/>
              <a:ea typeface="+mn-ea"/>
              <a:cs typeface="+mn-cs"/>
            </a:endParaRPr>
          </a:p>
        </p:txBody>
      </p:sp>
    </p:spTree>
    <p:extLst>
      <p:ext uri="{BB962C8B-B14F-4D97-AF65-F5344CB8AC3E}">
        <p14:creationId xmlns:p14="http://schemas.microsoft.com/office/powerpoint/2010/main" val="20320166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500"/>
                                        <p:tgtEl>
                                          <p:spTgt spid="8"/>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2"/>
                                        </p:tgtEl>
                                        <p:attrNameLst>
                                          <p:attrName>style.visibility</p:attrName>
                                        </p:attrNameLst>
                                      </p:cBhvr>
                                      <p:to>
                                        <p:strVal val="visible"/>
                                      </p:to>
                                    </p:set>
                                    <p:animEffect transition="in" filter="fade">
                                      <p:cBhvr>
                                        <p:cTn id="1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8" grpId="0" animBg="1"/>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pied de page 4">
            <a:extLst>
              <a:ext uri="{FF2B5EF4-FFF2-40B4-BE49-F238E27FC236}">
                <a16:creationId xmlns:a16="http://schemas.microsoft.com/office/drawing/2014/main" id="{B05D89F7-74E2-4810-839D-1653775B592D}"/>
              </a:ext>
            </a:extLst>
          </p:cNvPr>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750" b="1" i="0" u="none" strike="noStrike" kern="1200" cap="none" spc="0" normalizeH="0" baseline="0" noProof="0">
                <a:ln>
                  <a:noFill/>
                </a:ln>
                <a:solidFill>
                  <a:srgbClr val="000000"/>
                </a:solidFill>
                <a:effectLst/>
                <a:uLnTx/>
                <a:uFillTx/>
                <a:latin typeface="Arial"/>
                <a:ea typeface="+mn-ea"/>
                <a:cs typeface="+mn-cs"/>
              </a:rPr>
              <a:t>Intitulé de la direction ou de l’organisme rattaché</a:t>
            </a:r>
            <a:endParaRPr kumimoji="0" lang="fr-FR" sz="750" b="1" i="0" u="none" strike="noStrike" kern="1200" cap="none" spc="0" normalizeH="0" baseline="0" noProof="0" dirty="0">
              <a:ln>
                <a:noFill/>
              </a:ln>
              <a:solidFill>
                <a:srgbClr val="000000"/>
              </a:solidFill>
              <a:effectLst/>
              <a:uLnTx/>
              <a:uFillTx/>
              <a:latin typeface="Arial"/>
              <a:ea typeface="+mn-ea"/>
              <a:cs typeface="+mn-cs"/>
            </a:endParaRPr>
          </a:p>
        </p:txBody>
      </p:sp>
      <p:sp>
        <p:nvSpPr>
          <p:cNvPr id="6" name="Espace réservé du numéro de diapositive 5">
            <a:extLst>
              <a:ext uri="{FF2B5EF4-FFF2-40B4-BE49-F238E27FC236}">
                <a16:creationId xmlns:a16="http://schemas.microsoft.com/office/drawing/2014/main" id="{8CF13E72-B389-4241-97FF-E86E1E7012E6}"/>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33122C9-A0B9-462F-8757-0847AD287B63}" type="slidenum">
              <a:rPr kumimoji="0" lang="fr-FR" sz="750" b="1" i="0" u="none" strike="noStrike" kern="1200" cap="none" spc="0" normalizeH="0" baseline="0" noProof="0" smtClean="0">
                <a:ln>
                  <a:noFill/>
                </a:ln>
                <a:solidFill>
                  <a:srgbClr val="000000"/>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46</a:t>
            </a:fld>
            <a:endParaRPr kumimoji="0" lang="fr-FR" sz="750" b="1" i="0" u="none" strike="noStrike" kern="1200" cap="none" spc="0" normalizeH="0" baseline="0" noProof="0" dirty="0">
              <a:ln>
                <a:noFill/>
              </a:ln>
              <a:solidFill>
                <a:srgbClr val="000000"/>
              </a:solidFill>
              <a:effectLst/>
              <a:uLnTx/>
              <a:uFillTx/>
              <a:latin typeface="Arial"/>
              <a:ea typeface="+mn-ea"/>
              <a:cs typeface="+mn-cs"/>
            </a:endParaRPr>
          </a:p>
        </p:txBody>
      </p:sp>
      <p:sp>
        <p:nvSpPr>
          <p:cNvPr id="2" name="ZoneTexte 1">
            <a:extLst>
              <a:ext uri="{FF2B5EF4-FFF2-40B4-BE49-F238E27FC236}">
                <a16:creationId xmlns:a16="http://schemas.microsoft.com/office/drawing/2014/main" id="{934588A0-0813-4877-BF63-42C7D805D08E}"/>
              </a:ext>
            </a:extLst>
          </p:cNvPr>
          <p:cNvSpPr txBox="1"/>
          <p:nvPr/>
        </p:nvSpPr>
        <p:spPr>
          <a:xfrm>
            <a:off x="972256" y="1635646"/>
            <a:ext cx="6552072" cy="92333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800" b="0" i="0" u="none" strike="noStrike" kern="1200" cap="none" spc="0" normalizeH="0" baseline="0" noProof="0" dirty="0">
                <a:ln>
                  <a:noFill/>
                </a:ln>
                <a:solidFill>
                  <a:srgbClr val="000000"/>
                </a:solidFill>
                <a:effectLst/>
                <a:uLnTx/>
                <a:uFillTx/>
                <a:latin typeface="Arial"/>
                <a:ea typeface="+mn-ea"/>
                <a:cs typeface="+mn-cs"/>
              </a:rPr>
              <a:t>Un professeur en charge des enseignements en BTS</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srgbClr val="000000"/>
              </a:solidFill>
              <a:effectLst/>
              <a:uLnTx/>
              <a:uFillTx/>
              <a:latin typeface="Arial"/>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800" b="0" i="0" u="none" strike="noStrike" kern="1200" cap="none" spc="0" normalizeH="0" baseline="0" noProof="0" dirty="0">
                <a:ln>
                  <a:noFill/>
                </a:ln>
                <a:solidFill>
                  <a:srgbClr val="000000"/>
                </a:solidFill>
                <a:effectLst/>
                <a:uLnTx/>
                <a:uFillTx/>
                <a:latin typeface="Arial"/>
                <a:ea typeface="+mn-ea"/>
                <a:cs typeface="+mn-cs"/>
              </a:rPr>
              <a:t>Un professionnel ou au défaut un 2</a:t>
            </a:r>
            <a:r>
              <a:rPr kumimoji="0" lang="fr-FR" sz="1800" b="0" i="0" u="none" strike="noStrike" kern="1200" cap="none" spc="0" normalizeH="0" baseline="30000" noProof="0" dirty="0">
                <a:ln>
                  <a:noFill/>
                </a:ln>
                <a:solidFill>
                  <a:srgbClr val="000000"/>
                </a:solidFill>
                <a:effectLst/>
                <a:uLnTx/>
                <a:uFillTx/>
                <a:latin typeface="Arial"/>
                <a:ea typeface="+mn-ea"/>
                <a:cs typeface="+mn-cs"/>
              </a:rPr>
              <a:t>e</a:t>
            </a:r>
            <a:r>
              <a:rPr kumimoji="0" lang="fr-FR" sz="1800" b="0" i="0" u="none" strike="noStrike" kern="1200" cap="none" spc="0" normalizeH="0" baseline="0" noProof="0" dirty="0">
                <a:ln>
                  <a:noFill/>
                </a:ln>
                <a:solidFill>
                  <a:srgbClr val="000000"/>
                </a:solidFill>
                <a:effectLst/>
                <a:uLnTx/>
                <a:uFillTx/>
                <a:latin typeface="Arial"/>
                <a:ea typeface="+mn-ea"/>
                <a:cs typeface="+mn-cs"/>
              </a:rPr>
              <a:t> enseignant en BTS </a:t>
            </a:r>
          </a:p>
        </p:txBody>
      </p:sp>
      <p:sp>
        <p:nvSpPr>
          <p:cNvPr id="12" name="ZoneTexte 11">
            <a:extLst>
              <a:ext uri="{FF2B5EF4-FFF2-40B4-BE49-F238E27FC236}">
                <a16:creationId xmlns:a16="http://schemas.microsoft.com/office/drawing/2014/main" id="{898C341D-9F3C-4C3B-8550-3417E1F3C6B0}"/>
              </a:ext>
            </a:extLst>
          </p:cNvPr>
          <p:cNvSpPr txBox="1"/>
          <p:nvPr/>
        </p:nvSpPr>
        <p:spPr>
          <a:xfrm>
            <a:off x="1763688" y="555526"/>
            <a:ext cx="4572000" cy="369332"/>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800" b="1" i="0" u="none" strike="noStrike" kern="1200" cap="none" spc="0" normalizeH="0" baseline="0" noProof="0" dirty="0">
                <a:ln>
                  <a:noFill/>
                </a:ln>
                <a:solidFill>
                  <a:srgbClr val="000000"/>
                </a:solidFill>
                <a:effectLst/>
                <a:uLnTx/>
                <a:uFillTx/>
                <a:latin typeface="Arial"/>
                <a:ea typeface="+mn-ea"/>
                <a:cs typeface="+mn-cs"/>
              </a:rPr>
              <a:t>Commission d’évaluation </a:t>
            </a:r>
          </a:p>
        </p:txBody>
      </p:sp>
      <p:sp>
        <p:nvSpPr>
          <p:cNvPr id="8" name="Espace réservé de la date 6"/>
          <p:cNvSpPr>
            <a:spLocks noGrp="1"/>
          </p:cNvSpPr>
          <p:nvPr>
            <p:ph type="dt" sz="half" idx="10"/>
          </p:nvPr>
        </p:nvSpPr>
        <p:spPr>
          <a:xfrm>
            <a:off x="7614000" y="4783500"/>
            <a:ext cx="1170000" cy="360000"/>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fr-FR" sz="750" b="1" kern="1200" cap="all" dirty="0" smtClean="0">
                <a:solidFill>
                  <a:srgbClr val="000000"/>
                </a:solidFill>
                <a:latin typeface="Arial"/>
                <a:ea typeface="+mn-ea"/>
                <a:cs typeface="+mn-cs"/>
              </a:rPr>
              <a:t>3 février 2022</a:t>
            </a:r>
            <a:endParaRPr kumimoji="0" lang="fr-FR" sz="750" b="1" i="0" u="none" strike="noStrike" kern="1200" cap="all" spc="0" normalizeH="0" baseline="0" noProof="0" dirty="0">
              <a:ln>
                <a:noFill/>
              </a:ln>
              <a:solidFill>
                <a:srgbClr val="000000"/>
              </a:solidFill>
              <a:effectLst/>
              <a:uLnTx/>
              <a:uFillTx/>
              <a:latin typeface="Arial"/>
              <a:ea typeface="+mn-ea"/>
              <a:cs typeface="+mn-cs"/>
            </a:endParaRPr>
          </a:p>
        </p:txBody>
      </p:sp>
    </p:spTree>
    <p:extLst>
      <p:ext uri="{BB962C8B-B14F-4D97-AF65-F5344CB8AC3E}">
        <p14:creationId xmlns:p14="http://schemas.microsoft.com/office/powerpoint/2010/main" val="37955579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1000"/>
                                        <p:tgtEl>
                                          <p:spTgt spid="2">
                                            <p:txEl>
                                              <p:pRg st="0" end="0"/>
                                            </p:txEl>
                                          </p:spTgt>
                                        </p:tgtEl>
                                      </p:cBhvr>
                                    </p:animEffect>
                                    <p:anim calcmode="lin" valueType="num">
                                      <p:cBhvr>
                                        <p:cTn id="8" dur="10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2">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2">
                                            <p:txEl>
                                              <p:pRg st="2" end="2"/>
                                            </p:txEl>
                                          </p:spTgt>
                                        </p:tgtEl>
                                        <p:attrNameLst>
                                          <p:attrName>style.visibility</p:attrName>
                                        </p:attrNameLst>
                                      </p:cBhvr>
                                      <p:to>
                                        <p:strVal val="visible"/>
                                      </p:to>
                                    </p:set>
                                    <p:animEffect transition="in" filter="fade">
                                      <p:cBhvr>
                                        <p:cTn id="14" dur="1000"/>
                                        <p:tgtEl>
                                          <p:spTgt spid="2">
                                            <p:txEl>
                                              <p:pRg st="2" end="2"/>
                                            </p:txEl>
                                          </p:spTgt>
                                        </p:tgtEl>
                                      </p:cBhvr>
                                    </p:animEffect>
                                    <p:anim calcmode="lin" valueType="num">
                                      <p:cBhvr>
                                        <p:cTn id="15" dur="1000" fill="hold"/>
                                        <p:tgtEl>
                                          <p:spTgt spid="2">
                                            <p:txEl>
                                              <p:pRg st="2" end="2"/>
                                            </p:txEl>
                                          </p:spTgt>
                                        </p:tgtEl>
                                        <p:attrNameLst>
                                          <p:attrName>ppt_x</p:attrName>
                                        </p:attrNameLst>
                                      </p:cBhvr>
                                      <p:tavLst>
                                        <p:tav tm="0">
                                          <p:val>
                                            <p:strVal val="#ppt_x"/>
                                          </p:val>
                                        </p:tav>
                                        <p:tav tm="100000">
                                          <p:val>
                                            <p:strVal val="#ppt_x"/>
                                          </p:val>
                                        </p:tav>
                                      </p:tavLst>
                                    </p:anim>
                                    <p:anim calcmode="lin" valueType="num">
                                      <p:cBhvr>
                                        <p:cTn id="16" dur="1000" fill="hold"/>
                                        <p:tgtEl>
                                          <p:spTgt spid="2">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pied de page 4">
            <a:extLst>
              <a:ext uri="{FF2B5EF4-FFF2-40B4-BE49-F238E27FC236}">
                <a16:creationId xmlns:a16="http://schemas.microsoft.com/office/drawing/2014/main" id="{B05D89F7-74E2-4810-839D-1653775B592D}"/>
              </a:ext>
            </a:extLst>
          </p:cNvPr>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750" b="1" i="0" u="none" strike="noStrike" kern="1200" cap="none" spc="0" normalizeH="0" baseline="0" noProof="0">
                <a:ln>
                  <a:noFill/>
                </a:ln>
                <a:solidFill>
                  <a:srgbClr val="000000"/>
                </a:solidFill>
                <a:effectLst/>
                <a:uLnTx/>
                <a:uFillTx/>
                <a:latin typeface="Arial"/>
                <a:ea typeface="+mn-ea"/>
                <a:cs typeface="+mn-cs"/>
              </a:rPr>
              <a:t>Intitulé de la direction ou de l’organisme rattaché</a:t>
            </a:r>
            <a:endParaRPr kumimoji="0" lang="fr-FR" sz="750" b="1" i="0" u="none" strike="noStrike" kern="1200" cap="none" spc="0" normalizeH="0" baseline="0" noProof="0" dirty="0">
              <a:ln>
                <a:noFill/>
              </a:ln>
              <a:solidFill>
                <a:srgbClr val="000000"/>
              </a:solidFill>
              <a:effectLst/>
              <a:uLnTx/>
              <a:uFillTx/>
              <a:latin typeface="Arial"/>
              <a:ea typeface="+mn-ea"/>
              <a:cs typeface="+mn-cs"/>
            </a:endParaRPr>
          </a:p>
        </p:txBody>
      </p:sp>
      <p:sp>
        <p:nvSpPr>
          <p:cNvPr id="6" name="Espace réservé du numéro de diapositive 5">
            <a:extLst>
              <a:ext uri="{FF2B5EF4-FFF2-40B4-BE49-F238E27FC236}">
                <a16:creationId xmlns:a16="http://schemas.microsoft.com/office/drawing/2014/main" id="{8CF13E72-B389-4241-97FF-E86E1E7012E6}"/>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33122C9-A0B9-462F-8757-0847AD287B63}" type="slidenum">
              <a:rPr kumimoji="0" lang="fr-FR" sz="750" b="1" i="0" u="none" strike="noStrike" kern="1200" cap="none" spc="0" normalizeH="0" baseline="0" noProof="0" smtClean="0">
                <a:ln>
                  <a:noFill/>
                </a:ln>
                <a:solidFill>
                  <a:srgbClr val="000000"/>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47</a:t>
            </a:fld>
            <a:endParaRPr kumimoji="0" lang="fr-FR" sz="750" b="1" i="0" u="none" strike="noStrike" kern="1200" cap="none" spc="0" normalizeH="0" baseline="0" noProof="0" dirty="0">
              <a:ln>
                <a:noFill/>
              </a:ln>
              <a:solidFill>
                <a:srgbClr val="000000"/>
              </a:solidFill>
              <a:effectLst/>
              <a:uLnTx/>
              <a:uFillTx/>
              <a:latin typeface="Arial"/>
              <a:ea typeface="+mn-ea"/>
              <a:cs typeface="+mn-cs"/>
            </a:endParaRPr>
          </a:p>
        </p:txBody>
      </p:sp>
      <p:sp>
        <p:nvSpPr>
          <p:cNvPr id="2" name="ZoneTexte 1">
            <a:extLst>
              <a:ext uri="{FF2B5EF4-FFF2-40B4-BE49-F238E27FC236}">
                <a16:creationId xmlns:a16="http://schemas.microsoft.com/office/drawing/2014/main" id="{934588A0-0813-4877-BF63-42C7D805D08E}"/>
              </a:ext>
            </a:extLst>
          </p:cNvPr>
          <p:cNvSpPr txBox="1"/>
          <p:nvPr/>
        </p:nvSpPr>
        <p:spPr>
          <a:xfrm>
            <a:off x="972256" y="1635646"/>
            <a:ext cx="5904000" cy="203132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800" b="0" i="0" u="none" strike="noStrike" kern="1200" cap="none" spc="0" normalizeH="0" baseline="0" noProof="0" dirty="0">
                <a:ln>
                  <a:noFill/>
                </a:ln>
                <a:solidFill>
                  <a:srgbClr val="000000"/>
                </a:solidFill>
                <a:effectLst/>
                <a:uLnTx/>
                <a:uFillTx/>
                <a:latin typeface="Arial"/>
                <a:ea typeface="+mn-ea"/>
                <a:cs typeface="+mn-cs"/>
              </a:rPr>
              <a:t>Le cadre réglementaire est connu</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srgbClr val="000000"/>
              </a:solidFill>
              <a:effectLst/>
              <a:uLnTx/>
              <a:uFillTx/>
              <a:latin typeface="Arial"/>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800" b="0" i="0" u="none" strike="noStrike" kern="1200" cap="none" spc="0" normalizeH="0" baseline="0" noProof="0" dirty="0">
                <a:ln>
                  <a:noFill/>
                </a:ln>
                <a:solidFill>
                  <a:srgbClr val="000000"/>
                </a:solidFill>
                <a:effectLst/>
                <a:uLnTx/>
                <a:uFillTx/>
                <a:latin typeface="Arial"/>
                <a:ea typeface="+mn-ea"/>
                <a:cs typeface="+mn-cs"/>
              </a:rPr>
              <a:t>Les situations sont analysées avec pertinence</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srgbClr val="000000"/>
              </a:solidFill>
              <a:effectLst/>
              <a:uLnTx/>
              <a:uFillTx/>
              <a:latin typeface="Arial"/>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800" b="0" i="0" u="none" strike="noStrike" kern="1200" cap="none" spc="0" normalizeH="0" baseline="0" noProof="0" dirty="0">
                <a:ln>
                  <a:noFill/>
                </a:ln>
                <a:solidFill>
                  <a:srgbClr val="000000"/>
                </a:solidFill>
                <a:effectLst/>
                <a:uLnTx/>
                <a:uFillTx/>
                <a:latin typeface="Arial"/>
                <a:ea typeface="+mn-ea"/>
                <a:cs typeface="+mn-cs"/>
              </a:rPr>
              <a:t>Les gestes professionnels sont maîtrisés</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srgbClr val="000000"/>
              </a:solidFill>
              <a:effectLst/>
              <a:uLnTx/>
              <a:uFillTx/>
              <a:latin typeface="Arial"/>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800" b="0" i="0" u="none" strike="noStrike" kern="1200" cap="none" spc="0" normalizeH="0" baseline="0" noProof="0" dirty="0">
                <a:ln>
                  <a:noFill/>
                </a:ln>
                <a:solidFill>
                  <a:srgbClr val="000000"/>
                </a:solidFill>
                <a:effectLst/>
                <a:uLnTx/>
                <a:uFillTx/>
                <a:latin typeface="Arial"/>
                <a:ea typeface="+mn-ea"/>
                <a:cs typeface="+mn-cs"/>
              </a:rPr>
              <a:t>La communication est efficace</a:t>
            </a:r>
          </a:p>
        </p:txBody>
      </p:sp>
      <p:sp>
        <p:nvSpPr>
          <p:cNvPr id="12" name="ZoneTexte 11">
            <a:extLst>
              <a:ext uri="{FF2B5EF4-FFF2-40B4-BE49-F238E27FC236}">
                <a16:creationId xmlns:a16="http://schemas.microsoft.com/office/drawing/2014/main" id="{898C341D-9F3C-4C3B-8550-3417E1F3C6B0}"/>
              </a:ext>
            </a:extLst>
          </p:cNvPr>
          <p:cNvSpPr txBox="1"/>
          <p:nvPr/>
        </p:nvSpPr>
        <p:spPr>
          <a:xfrm>
            <a:off x="2378917" y="411510"/>
            <a:ext cx="4572000" cy="584775"/>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3200" b="1" i="0" u="none" strike="noStrike" kern="1200" cap="none" spc="0" normalizeH="0" baseline="0" noProof="0" dirty="0">
                <a:ln>
                  <a:noFill/>
                </a:ln>
                <a:solidFill>
                  <a:srgbClr val="000000"/>
                </a:solidFill>
                <a:effectLst/>
                <a:uLnTx/>
                <a:uFillTx/>
                <a:latin typeface="Arial"/>
                <a:ea typeface="+mn-ea"/>
                <a:cs typeface="+mn-cs"/>
              </a:rPr>
              <a:t>Critères d’évaluation</a:t>
            </a:r>
          </a:p>
        </p:txBody>
      </p:sp>
      <p:pic>
        <p:nvPicPr>
          <p:cNvPr id="1026" name="Picture 2" descr="Afficher l’image source">
            <a:extLst>
              <a:ext uri="{FF2B5EF4-FFF2-40B4-BE49-F238E27FC236}">
                <a16:creationId xmlns:a16="http://schemas.microsoft.com/office/drawing/2014/main" id="{0CCB40F5-4F85-4D34-BBB0-140F608B1583}"/>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687546" y="1047795"/>
            <a:ext cx="1404734" cy="936104"/>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8" name="Objet 7">
            <a:extLst>
              <a:ext uri="{FF2B5EF4-FFF2-40B4-BE49-F238E27FC236}">
                <a16:creationId xmlns:a16="http://schemas.microsoft.com/office/drawing/2014/main" id="{D25010FB-B7B3-4636-AF45-7F03AD1C650E}"/>
              </a:ext>
            </a:extLst>
          </p:cNvPr>
          <p:cNvGraphicFramePr>
            <a:graphicFrameLocks noChangeAspect="1"/>
          </p:cNvGraphicFramePr>
          <p:nvPr>
            <p:extLst/>
          </p:nvPr>
        </p:nvGraphicFramePr>
        <p:xfrm>
          <a:off x="7615421" y="1071476"/>
          <a:ext cx="1320800" cy="1644650"/>
        </p:xfrm>
        <a:graphic>
          <a:graphicData uri="http://schemas.openxmlformats.org/presentationml/2006/ole">
            <mc:AlternateContent xmlns:mc="http://schemas.openxmlformats.org/markup-compatibility/2006">
              <mc:Choice xmlns:v="urn:schemas-microsoft-com:vml" Requires="v">
                <p:oleObj spid="_x0000_s2060" name="Image bitmap" r:id="rId5" imgW="1320840" imgH="1644480" progId="Paint.Picture">
                  <p:embed/>
                </p:oleObj>
              </mc:Choice>
              <mc:Fallback>
                <p:oleObj name="Image bitmap" r:id="rId5" imgW="1320840" imgH="1644480" progId="Paint.Picture">
                  <p:embed/>
                  <p:pic>
                    <p:nvPicPr>
                      <p:cNvPr id="8" name="Objet 7">
                        <a:extLst>
                          <a:ext uri="{FF2B5EF4-FFF2-40B4-BE49-F238E27FC236}">
                            <a16:creationId xmlns:a16="http://schemas.microsoft.com/office/drawing/2014/main" id="{D25010FB-B7B3-4636-AF45-7F03AD1C650E}"/>
                          </a:ext>
                        </a:extLst>
                      </p:cNvPr>
                      <p:cNvPicPr/>
                      <p:nvPr/>
                    </p:nvPicPr>
                    <p:blipFill>
                      <a:blip r:embed="rId6"/>
                      <a:stretch>
                        <a:fillRect/>
                      </a:stretch>
                    </p:blipFill>
                    <p:spPr>
                      <a:xfrm>
                        <a:off x="7615421" y="1071476"/>
                        <a:ext cx="1320800" cy="1644650"/>
                      </a:xfrm>
                      <a:prstGeom prst="rect">
                        <a:avLst/>
                      </a:prstGeom>
                    </p:spPr>
                  </p:pic>
                </p:oleObj>
              </mc:Fallback>
            </mc:AlternateContent>
          </a:graphicData>
        </a:graphic>
      </p:graphicFrame>
      <p:pic>
        <p:nvPicPr>
          <p:cNvPr id="10" name="Image 9" descr="Une image contenant texte&#10;&#10;Description générée automatiquement">
            <a:extLst>
              <a:ext uri="{FF2B5EF4-FFF2-40B4-BE49-F238E27FC236}">
                <a16:creationId xmlns:a16="http://schemas.microsoft.com/office/drawing/2014/main" id="{8D36A66C-9D38-44E9-BA1B-EEB36ED9E495}"/>
              </a:ext>
            </a:extLst>
          </p:cNvPr>
          <p:cNvPicPr>
            <a:picLocks noChangeAspect="1"/>
          </p:cNvPicPr>
          <p:nvPr/>
        </p:nvPicPr>
        <p:blipFill>
          <a:blip r:embed="rId7"/>
          <a:stretch>
            <a:fillRect/>
          </a:stretch>
        </p:blipFill>
        <p:spPr>
          <a:xfrm>
            <a:off x="4239759" y="3621554"/>
            <a:ext cx="1829673" cy="1029191"/>
          </a:xfrm>
          <a:prstGeom prst="rect">
            <a:avLst/>
          </a:prstGeom>
        </p:spPr>
      </p:pic>
      <p:pic>
        <p:nvPicPr>
          <p:cNvPr id="13" name="Image 12" descr="Une image contenant mur, intérieur&#10;&#10;Description générée automatiquement">
            <a:extLst>
              <a:ext uri="{FF2B5EF4-FFF2-40B4-BE49-F238E27FC236}">
                <a16:creationId xmlns:a16="http://schemas.microsoft.com/office/drawing/2014/main" id="{A578843F-5C68-4209-9112-E555830DD406}"/>
              </a:ext>
            </a:extLst>
          </p:cNvPr>
          <p:cNvPicPr>
            <a:picLocks noChangeAspect="1"/>
          </p:cNvPicPr>
          <p:nvPr/>
        </p:nvPicPr>
        <p:blipFill>
          <a:blip r:embed="rId8"/>
          <a:stretch>
            <a:fillRect/>
          </a:stretch>
        </p:blipFill>
        <p:spPr>
          <a:xfrm>
            <a:off x="6471380" y="2427734"/>
            <a:ext cx="1142620" cy="2031325"/>
          </a:xfrm>
          <a:prstGeom prst="rect">
            <a:avLst/>
          </a:prstGeom>
        </p:spPr>
      </p:pic>
      <p:sp>
        <p:nvSpPr>
          <p:cNvPr id="14" name="Espace réservé de la date 6"/>
          <p:cNvSpPr>
            <a:spLocks noGrp="1"/>
          </p:cNvSpPr>
          <p:nvPr>
            <p:ph type="dt" sz="half" idx="10"/>
          </p:nvPr>
        </p:nvSpPr>
        <p:spPr>
          <a:xfrm>
            <a:off x="7614000" y="4783500"/>
            <a:ext cx="1170000" cy="360000"/>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fr-FR" sz="750" b="1" kern="1200" cap="all" dirty="0" smtClean="0">
                <a:solidFill>
                  <a:srgbClr val="000000"/>
                </a:solidFill>
                <a:latin typeface="Arial"/>
                <a:ea typeface="+mn-ea"/>
                <a:cs typeface="+mn-cs"/>
              </a:rPr>
              <a:t>3 février 2022</a:t>
            </a:r>
            <a:endParaRPr kumimoji="0" lang="fr-FR" sz="750" b="1" i="0" u="none" strike="noStrike" kern="1200" cap="all" spc="0" normalizeH="0" baseline="0" noProof="0" dirty="0">
              <a:ln>
                <a:noFill/>
              </a:ln>
              <a:solidFill>
                <a:srgbClr val="000000"/>
              </a:solidFill>
              <a:effectLst/>
              <a:uLnTx/>
              <a:uFillTx/>
              <a:latin typeface="Arial"/>
              <a:ea typeface="+mn-ea"/>
              <a:cs typeface="+mn-cs"/>
            </a:endParaRPr>
          </a:p>
        </p:txBody>
      </p:sp>
    </p:spTree>
    <p:extLst>
      <p:ext uri="{BB962C8B-B14F-4D97-AF65-F5344CB8AC3E}">
        <p14:creationId xmlns:p14="http://schemas.microsoft.com/office/powerpoint/2010/main" val="1990437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additive="base">
                                        <p:cTn id="7"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2">
                                            <p:txEl>
                                              <p:pRg st="2" end="2"/>
                                            </p:txEl>
                                          </p:spTgt>
                                        </p:tgtEl>
                                        <p:attrNameLst>
                                          <p:attrName>style.visibility</p:attrName>
                                        </p:attrNameLst>
                                      </p:cBhvr>
                                      <p:to>
                                        <p:strVal val="visible"/>
                                      </p:to>
                                    </p:set>
                                    <p:anim calcmode="lin" valueType="num">
                                      <p:cBhvr additive="base">
                                        <p:cTn id="13"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2">
                                            <p:txEl>
                                              <p:pRg st="4" end="4"/>
                                            </p:txEl>
                                          </p:spTgt>
                                        </p:tgtEl>
                                        <p:attrNameLst>
                                          <p:attrName>style.visibility</p:attrName>
                                        </p:attrNameLst>
                                      </p:cBhvr>
                                      <p:to>
                                        <p:strVal val="visible"/>
                                      </p:to>
                                    </p:set>
                                    <p:anim calcmode="lin" valueType="num">
                                      <p:cBhvr additive="base">
                                        <p:cTn id="19" dur="500" fill="hold"/>
                                        <p:tgtEl>
                                          <p:spTgt spid="2">
                                            <p:txEl>
                                              <p:pRg st="4" end="4"/>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2">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2">
                                            <p:txEl>
                                              <p:pRg st="6" end="6"/>
                                            </p:txEl>
                                          </p:spTgt>
                                        </p:tgtEl>
                                        <p:attrNameLst>
                                          <p:attrName>style.visibility</p:attrName>
                                        </p:attrNameLst>
                                      </p:cBhvr>
                                      <p:to>
                                        <p:strVal val="visible"/>
                                      </p:to>
                                    </p:set>
                                    <p:anim calcmode="lin" valueType="num">
                                      <p:cBhvr additive="base">
                                        <p:cTn id="25" dur="500" fill="hold"/>
                                        <p:tgtEl>
                                          <p:spTgt spid="2">
                                            <p:txEl>
                                              <p:pRg st="6" end="6"/>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2">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D89BC642-8F21-4806-92B0-187EDD49EB6E}"/>
              </a:ext>
            </a:extLst>
          </p:cNvPr>
          <p:cNvSpPr>
            <a:spLocks noGrp="1"/>
          </p:cNvSpPr>
          <p:nvPr>
            <p:ph type="title"/>
          </p:nvPr>
        </p:nvSpPr>
        <p:spPr>
          <a:xfrm>
            <a:off x="552560" y="351884"/>
            <a:ext cx="8424000" cy="720000"/>
          </a:xfrm>
        </p:spPr>
        <p:txBody>
          <a:bodyPr/>
          <a:lstStyle/>
          <a:p>
            <a:pPr algn="ctr"/>
            <a:r>
              <a:rPr lang="fr-FR" dirty="0"/>
              <a:t>Exemple de Mise en situation 1</a:t>
            </a:r>
          </a:p>
        </p:txBody>
      </p:sp>
      <p:sp>
        <p:nvSpPr>
          <p:cNvPr id="4" name="Espace réservé du pied de page 3">
            <a:extLst>
              <a:ext uri="{FF2B5EF4-FFF2-40B4-BE49-F238E27FC236}">
                <a16:creationId xmlns:a16="http://schemas.microsoft.com/office/drawing/2014/main" id="{B1301E5E-A8DA-4E6C-9A85-88D1BA0E8779}"/>
              </a:ext>
            </a:extLst>
          </p:cNvPr>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750" b="1" i="0" u="none" strike="noStrike" kern="1200" cap="none" spc="0" normalizeH="0" baseline="0" noProof="0">
                <a:ln>
                  <a:noFill/>
                </a:ln>
                <a:solidFill>
                  <a:srgbClr val="000000"/>
                </a:solidFill>
                <a:effectLst/>
                <a:uLnTx/>
                <a:uFillTx/>
                <a:latin typeface="Arial"/>
                <a:ea typeface="+mn-ea"/>
                <a:cs typeface="+mn-cs"/>
              </a:rPr>
              <a:t>Intitulé de la direction ou de l’organisme rattaché</a:t>
            </a:r>
            <a:endParaRPr kumimoji="0" lang="fr-FR" sz="750" b="1" i="0" u="none" strike="noStrike" kern="1200" cap="none" spc="0" normalizeH="0" baseline="0" noProof="0" dirty="0">
              <a:ln>
                <a:noFill/>
              </a:ln>
              <a:solidFill>
                <a:srgbClr val="000000"/>
              </a:solidFill>
              <a:effectLst/>
              <a:uLnTx/>
              <a:uFillTx/>
              <a:latin typeface="Arial"/>
              <a:ea typeface="+mn-ea"/>
              <a:cs typeface="+mn-cs"/>
            </a:endParaRPr>
          </a:p>
        </p:txBody>
      </p:sp>
      <p:sp>
        <p:nvSpPr>
          <p:cNvPr id="5" name="Espace réservé du numéro de diapositive 4">
            <a:extLst>
              <a:ext uri="{FF2B5EF4-FFF2-40B4-BE49-F238E27FC236}">
                <a16:creationId xmlns:a16="http://schemas.microsoft.com/office/drawing/2014/main" id="{9B50DB32-C777-4204-A48B-25DDB9CB83E7}"/>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33122C9-A0B9-462F-8757-0847AD287B63}" type="slidenum">
              <a:rPr kumimoji="0" lang="fr-FR" sz="750" b="1" i="0" u="none" strike="noStrike" kern="1200" cap="none" spc="0" normalizeH="0" baseline="0" noProof="0" smtClean="0">
                <a:ln>
                  <a:noFill/>
                </a:ln>
                <a:solidFill>
                  <a:srgbClr val="000000"/>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48</a:t>
            </a:fld>
            <a:endParaRPr kumimoji="0" lang="fr-FR" sz="750" b="1" i="0" u="none" strike="noStrike" kern="1200" cap="none" spc="0" normalizeH="0" baseline="0" noProof="0" dirty="0">
              <a:ln>
                <a:noFill/>
              </a:ln>
              <a:solidFill>
                <a:srgbClr val="000000"/>
              </a:solidFill>
              <a:effectLst/>
              <a:uLnTx/>
              <a:uFillTx/>
              <a:latin typeface="Arial"/>
              <a:ea typeface="+mn-ea"/>
              <a:cs typeface="+mn-cs"/>
            </a:endParaRPr>
          </a:p>
        </p:txBody>
      </p:sp>
      <p:sp>
        <p:nvSpPr>
          <p:cNvPr id="6" name="Espace réservé du texte 5">
            <a:extLst>
              <a:ext uri="{FF2B5EF4-FFF2-40B4-BE49-F238E27FC236}">
                <a16:creationId xmlns:a16="http://schemas.microsoft.com/office/drawing/2014/main" id="{ABD732FD-568B-4552-B13F-F987FDAD72D5}"/>
              </a:ext>
            </a:extLst>
          </p:cNvPr>
          <p:cNvSpPr>
            <a:spLocks noGrp="1"/>
          </p:cNvSpPr>
          <p:nvPr>
            <p:ph type="body" sz="quarter" idx="13"/>
          </p:nvPr>
        </p:nvSpPr>
        <p:spPr>
          <a:xfrm>
            <a:off x="251520" y="963522"/>
            <a:ext cx="7128792" cy="555473"/>
          </a:xfrm>
        </p:spPr>
        <p:txBody>
          <a:bodyPr/>
          <a:lstStyle/>
          <a:p>
            <a:pPr marL="982663" indent="-896938" defTabSz="982663">
              <a:buNone/>
            </a:pPr>
            <a:r>
              <a:rPr lang="fr-FR" dirty="0"/>
              <a:t>CONTEXTE :  Vous êtes agent de sécurité pour SÉCOURTOU, une entreprise spécialisée en événementiel. Vous êtes affecté(e) au filtrage des visiteurs.</a:t>
            </a:r>
          </a:p>
          <a:p>
            <a:pPr marL="0" indent="0">
              <a:buNone/>
            </a:pPr>
            <a:endParaRPr lang="fr-FR" dirty="0"/>
          </a:p>
          <a:p>
            <a:pPr marL="0" indent="0">
              <a:buNone/>
            </a:pPr>
            <a:endParaRPr lang="fr-FR" dirty="0"/>
          </a:p>
          <a:p>
            <a:pPr marL="0" indent="0">
              <a:buNone/>
            </a:pPr>
            <a:endParaRPr lang="fr-FR" dirty="0"/>
          </a:p>
          <a:p>
            <a:r>
              <a:rPr lang="fr-FR" dirty="0"/>
              <a:t> </a:t>
            </a:r>
          </a:p>
        </p:txBody>
      </p:sp>
      <p:sp>
        <p:nvSpPr>
          <p:cNvPr id="9" name="ZoneTexte 8">
            <a:extLst>
              <a:ext uri="{FF2B5EF4-FFF2-40B4-BE49-F238E27FC236}">
                <a16:creationId xmlns:a16="http://schemas.microsoft.com/office/drawing/2014/main" id="{4328BB9A-B57D-4187-A466-868E2EBE3458}"/>
              </a:ext>
            </a:extLst>
          </p:cNvPr>
          <p:cNvSpPr txBox="1"/>
          <p:nvPr/>
        </p:nvSpPr>
        <p:spPr>
          <a:xfrm>
            <a:off x="3240000" y="2939644"/>
            <a:ext cx="5904000" cy="1477328"/>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800" b="1" i="0" u="sng" strike="noStrike" kern="1200" cap="none" spc="0" normalizeH="0" baseline="0" noProof="0" dirty="0">
                <a:ln>
                  <a:noFill/>
                </a:ln>
                <a:solidFill>
                  <a:srgbClr val="000000"/>
                </a:solidFill>
                <a:effectLst/>
                <a:uLnTx/>
                <a:uFillTx/>
                <a:latin typeface="Arial"/>
                <a:ea typeface="+mn-ea"/>
                <a:cs typeface="+mn-cs"/>
              </a:rPr>
              <a:t>Critères d’évaluation</a:t>
            </a:r>
            <a:r>
              <a:rPr kumimoji="0" lang="fr-FR" sz="1800" b="1" i="0" u="none" strike="noStrike" kern="1200" cap="none" spc="0" normalizeH="0" baseline="0" noProof="0" dirty="0">
                <a:ln>
                  <a:noFill/>
                </a:ln>
                <a:solidFill>
                  <a:srgbClr val="000000"/>
                </a:solidFill>
                <a:effectLst/>
                <a:uLnTx/>
                <a:uFillTx/>
                <a:latin typeface="Arial"/>
                <a:ea typeface="+mn-ea"/>
                <a:cs typeface="+mn-cs"/>
              </a:rPr>
              <a:t> :</a:t>
            </a:r>
            <a:r>
              <a:rPr kumimoji="0" lang="fr-FR" sz="1800" b="1" i="0" u="sng" strike="noStrike" kern="1200" cap="none" spc="0" normalizeH="0" baseline="0" noProof="0" dirty="0">
                <a:ln>
                  <a:noFill/>
                </a:ln>
                <a:solidFill>
                  <a:srgbClr val="000000"/>
                </a:solidFill>
                <a:effectLst/>
                <a:uLnTx/>
                <a:uFillTx/>
                <a:latin typeface="Arial"/>
                <a:ea typeface="+mn-ea"/>
                <a:cs typeface="+mn-cs"/>
              </a:rPr>
              <a:t> </a:t>
            </a:r>
          </a:p>
          <a:p>
            <a:pPr marL="361950" marR="0" lvl="0" indent="-95250" algn="l" defTabSz="914400" rtl="0" eaLnBrk="1" fontAlgn="auto" latinLnBrk="0" hangingPunct="1">
              <a:lnSpc>
                <a:spcPct val="100000"/>
              </a:lnSpc>
              <a:spcBef>
                <a:spcPts val="0"/>
              </a:spcBef>
              <a:spcAft>
                <a:spcPts val="0"/>
              </a:spcAft>
              <a:buClrTx/>
              <a:buSzTx/>
              <a:buFontTx/>
              <a:buNone/>
              <a:tabLst/>
              <a:defRPr/>
            </a:pPr>
            <a:r>
              <a:rPr kumimoji="0" lang="fr-FR" sz="1800" b="0" i="0" u="none" strike="noStrike" kern="1200" cap="none" spc="0" normalizeH="0" baseline="0" noProof="0" dirty="0">
                <a:ln>
                  <a:noFill/>
                </a:ln>
                <a:solidFill>
                  <a:srgbClr val="000000"/>
                </a:solidFill>
                <a:effectLst/>
                <a:uLnTx/>
                <a:uFillTx/>
                <a:latin typeface="Arial"/>
                <a:ea typeface="+mn-ea"/>
                <a:cs typeface="+mn-cs"/>
              </a:rPr>
              <a:t>Le cadre réglementaire est connu</a:t>
            </a:r>
          </a:p>
          <a:p>
            <a:pPr marL="361950" marR="0" lvl="0" indent="-95250" algn="l" defTabSz="914400" rtl="0" eaLnBrk="1" fontAlgn="auto" latinLnBrk="0" hangingPunct="1">
              <a:lnSpc>
                <a:spcPct val="100000"/>
              </a:lnSpc>
              <a:spcBef>
                <a:spcPts val="0"/>
              </a:spcBef>
              <a:spcAft>
                <a:spcPts val="0"/>
              </a:spcAft>
              <a:buClrTx/>
              <a:buSzTx/>
              <a:buFontTx/>
              <a:buNone/>
              <a:tabLst/>
              <a:defRPr/>
            </a:pPr>
            <a:r>
              <a:rPr kumimoji="0" lang="fr-FR" sz="1800" b="0" i="0" u="none" strike="noStrike" kern="1200" cap="none" spc="0" normalizeH="0" baseline="0" noProof="0" dirty="0">
                <a:ln>
                  <a:noFill/>
                </a:ln>
                <a:solidFill>
                  <a:srgbClr val="000000"/>
                </a:solidFill>
                <a:effectLst/>
                <a:uLnTx/>
                <a:uFillTx/>
                <a:latin typeface="Arial"/>
                <a:ea typeface="+mn-ea"/>
                <a:cs typeface="+mn-cs"/>
              </a:rPr>
              <a:t>Les situations sont analysées avec pertinence</a:t>
            </a:r>
          </a:p>
          <a:p>
            <a:pPr marL="361950" marR="0" lvl="0" indent="-95250" algn="l" defTabSz="914400" rtl="0" eaLnBrk="1" fontAlgn="auto" latinLnBrk="0" hangingPunct="1">
              <a:lnSpc>
                <a:spcPct val="100000"/>
              </a:lnSpc>
              <a:spcBef>
                <a:spcPts val="0"/>
              </a:spcBef>
              <a:spcAft>
                <a:spcPts val="0"/>
              </a:spcAft>
              <a:buClrTx/>
              <a:buSzTx/>
              <a:buFontTx/>
              <a:buNone/>
              <a:tabLst/>
              <a:defRPr/>
            </a:pPr>
            <a:r>
              <a:rPr kumimoji="0" lang="fr-FR" sz="1800" b="0" i="0" u="none" strike="noStrike" kern="1200" cap="none" spc="0" normalizeH="0" baseline="0" noProof="0" dirty="0">
                <a:ln>
                  <a:noFill/>
                </a:ln>
                <a:solidFill>
                  <a:srgbClr val="000000"/>
                </a:solidFill>
                <a:effectLst/>
                <a:uLnTx/>
                <a:uFillTx/>
                <a:latin typeface="Arial"/>
                <a:ea typeface="+mn-ea"/>
                <a:cs typeface="+mn-cs"/>
              </a:rPr>
              <a:t>Les gestes </a:t>
            </a:r>
            <a:r>
              <a:rPr kumimoji="0" lang="fr-FR" sz="1800" b="0" i="0" u="none" strike="noStrike" kern="1200" cap="none" spc="0" normalizeH="0" baseline="0" noProof="0" dirty="0" smtClean="0">
                <a:ln>
                  <a:noFill/>
                </a:ln>
                <a:solidFill>
                  <a:srgbClr val="000000"/>
                </a:solidFill>
                <a:effectLst/>
                <a:uLnTx/>
                <a:uFillTx/>
                <a:latin typeface="Arial"/>
                <a:ea typeface="+mn-ea"/>
                <a:cs typeface="+mn-cs"/>
              </a:rPr>
              <a:t>professionnels </a:t>
            </a:r>
            <a:r>
              <a:rPr kumimoji="0" lang="fr-FR" sz="1800" b="0" i="0" u="none" strike="noStrike" kern="1200" cap="none" spc="0" normalizeH="0" baseline="0" noProof="0" dirty="0">
                <a:ln>
                  <a:noFill/>
                </a:ln>
                <a:solidFill>
                  <a:srgbClr val="000000"/>
                </a:solidFill>
                <a:effectLst/>
                <a:uLnTx/>
                <a:uFillTx/>
                <a:latin typeface="Arial"/>
                <a:ea typeface="+mn-ea"/>
                <a:cs typeface="+mn-cs"/>
              </a:rPr>
              <a:t>sont maîtrisés</a:t>
            </a:r>
          </a:p>
          <a:p>
            <a:pPr marL="361950" marR="0" lvl="0" indent="-95250" algn="l" defTabSz="914400" rtl="0" eaLnBrk="1" fontAlgn="auto" latinLnBrk="0" hangingPunct="1">
              <a:lnSpc>
                <a:spcPct val="100000"/>
              </a:lnSpc>
              <a:spcBef>
                <a:spcPts val="0"/>
              </a:spcBef>
              <a:spcAft>
                <a:spcPts val="0"/>
              </a:spcAft>
              <a:buClrTx/>
              <a:buSzTx/>
              <a:buFontTx/>
              <a:buNone/>
              <a:tabLst/>
              <a:defRPr/>
            </a:pPr>
            <a:r>
              <a:rPr kumimoji="0" lang="fr-FR" sz="1800" b="0" i="0" u="none" strike="noStrike" kern="1200" cap="none" spc="0" normalizeH="0" baseline="0" noProof="0" dirty="0">
                <a:ln>
                  <a:noFill/>
                </a:ln>
                <a:solidFill>
                  <a:srgbClr val="000000"/>
                </a:solidFill>
                <a:effectLst/>
                <a:uLnTx/>
                <a:uFillTx/>
                <a:latin typeface="Arial"/>
                <a:ea typeface="+mn-ea"/>
                <a:cs typeface="+mn-cs"/>
              </a:rPr>
              <a:t>La communication est efficace</a:t>
            </a:r>
          </a:p>
        </p:txBody>
      </p:sp>
      <p:pic>
        <p:nvPicPr>
          <p:cNvPr id="11" name="Image 10" descr="Une image contenant ciel, extérieur, personne&#10;&#10;Description générée automatiquement">
            <a:extLst>
              <a:ext uri="{FF2B5EF4-FFF2-40B4-BE49-F238E27FC236}">
                <a16:creationId xmlns:a16="http://schemas.microsoft.com/office/drawing/2014/main" id="{D35E9C4E-4664-4D25-A718-9BC3E7434A51}"/>
              </a:ext>
            </a:extLst>
          </p:cNvPr>
          <p:cNvPicPr>
            <a:picLocks noChangeAspect="1"/>
          </p:cNvPicPr>
          <p:nvPr/>
        </p:nvPicPr>
        <p:blipFill>
          <a:blip r:embed="rId3"/>
          <a:stretch>
            <a:fillRect/>
          </a:stretch>
        </p:blipFill>
        <p:spPr>
          <a:xfrm>
            <a:off x="552560" y="2172950"/>
            <a:ext cx="2044518" cy="1533388"/>
          </a:xfrm>
          <a:prstGeom prst="rect">
            <a:avLst/>
          </a:prstGeom>
          <a:ln>
            <a:noFill/>
          </a:ln>
          <a:effectLst>
            <a:outerShdw blurRad="292100" dist="139700" dir="2700000" algn="tl" rotWithShape="0">
              <a:srgbClr val="333333">
                <a:alpha val="65000"/>
              </a:srgbClr>
            </a:outerShdw>
          </a:effectLst>
        </p:spPr>
      </p:pic>
      <p:sp>
        <p:nvSpPr>
          <p:cNvPr id="18" name="Espace réservé du texte 5">
            <a:extLst>
              <a:ext uri="{FF2B5EF4-FFF2-40B4-BE49-F238E27FC236}">
                <a16:creationId xmlns:a16="http://schemas.microsoft.com/office/drawing/2014/main" id="{A870499E-B9A1-4DC9-9318-5DD696C6C74E}"/>
              </a:ext>
            </a:extLst>
          </p:cNvPr>
          <p:cNvSpPr txBox="1">
            <a:spLocks/>
          </p:cNvSpPr>
          <p:nvPr/>
        </p:nvSpPr>
        <p:spPr bwMode="gray">
          <a:xfrm>
            <a:off x="3056232" y="1518995"/>
            <a:ext cx="4828136" cy="555473"/>
          </a:xfrm>
          <a:prstGeom prst="rect">
            <a:avLst/>
          </a:prstGeom>
        </p:spPr>
        <p:txBody>
          <a:bodyPr vert="horz" lIns="0" tIns="0" rIns="0" bIns="0" rtlCol="0" anchor="t" anchorCtr="0">
            <a:noAutofit/>
          </a:bodyPr>
          <a:lstStyle>
            <a:lvl1pPr marL="144000" indent="-144000" algn="l" defTabSz="914400" rtl="0" eaLnBrk="1" latinLnBrk="0" hangingPunct="1">
              <a:lnSpc>
                <a:spcPct val="100000"/>
              </a:lnSpc>
              <a:spcBef>
                <a:spcPts val="400"/>
              </a:spcBef>
              <a:spcAft>
                <a:spcPts val="800"/>
              </a:spcAft>
              <a:buFont typeface="+mj-lt"/>
              <a:buAutoNum type="arabicPeriod"/>
              <a:defRPr sz="1050" b="1" kern="1200">
                <a:solidFill>
                  <a:schemeClr val="tx1"/>
                </a:solidFill>
                <a:latin typeface="+mn-lt"/>
                <a:ea typeface="+mn-ea"/>
                <a:cs typeface="+mn-cs"/>
              </a:defRPr>
            </a:lvl1pPr>
            <a:lvl2pPr marL="324000" indent="-144000" algn="l" defTabSz="914400" rtl="0" eaLnBrk="1" latinLnBrk="0" hangingPunct="1">
              <a:lnSpc>
                <a:spcPct val="100000"/>
              </a:lnSpc>
              <a:spcBef>
                <a:spcPts val="600"/>
              </a:spcBef>
              <a:spcAft>
                <a:spcPts val="800"/>
              </a:spcAft>
              <a:buFont typeface="+mj-lt"/>
              <a:buAutoNum type="alphaLcPeriod"/>
              <a:defRPr sz="950" kern="1200">
                <a:solidFill>
                  <a:schemeClr val="tx1"/>
                </a:solidFill>
                <a:latin typeface="+mn-lt"/>
                <a:ea typeface="+mn-ea"/>
                <a:cs typeface="+mn-cs"/>
              </a:defRPr>
            </a:lvl2pPr>
            <a:lvl3pPr marL="432000" indent="-72000" algn="l" defTabSz="914400" rtl="0" eaLnBrk="1" latinLnBrk="0" hangingPunct="1">
              <a:lnSpc>
                <a:spcPct val="100000"/>
              </a:lnSpc>
              <a:spcBef>
                <a:spcPts val="100"/>
              </a:spcBef>
              <a:spcAft>
                <a:spcPts val="100"/>
              </a:spcAft>
              <a:buSzPct val="100000"/>
              <a:buFont typeface="Arial" pitchFamily="34" charset="0"/>
              <a:buChar char="•"/>
              <a:defRPr sz="850" kern="1200">
                <a:solidFill>
                  <a:schemeClr val="tx1"/>
                </a:solidFill>
                <a:latin typeface="+mn-lt"/>
                <a:ea typeface="+mn-ea"/>
                <a:cs typeface="+mn-cs"/>
              </a:defRPr>
            </a:lvl3pPr>
            <a:lvl4pPr marL="612000" indent="-72000" algn="l" defTabSz="914400" rtl="0" eaLnBrk="1" latinLnBrk="0" hangingPunct="1">
              <a:lnSpc>
                <a:spcPct val="100000"/>
              </a:lnSpc>
              <a:spcBef>
                <a:spcPts val="100"/>
              </a:spcBef>
              <a:spcAft>
                <a:spcPts val="100"/>
              </a:spcAft>
              <a:buSzPct val="100000"/>
              <a:buFont typeface="Arial" pitchFamily="34" charset="0"/>
              <a:buChar char="•"/>
              <a:defRPr sz="750" kern="1200">
                <a:solidFill>
                  <a:schemeClr val="tx1"/>
                </a:solidFill>
                <a:latin typeface="+mn-lt"/>
                <a:ea typeface="+mn-ea"/>
                <a:cs typeface="+mn-cs"/>
              </a:defRPr>
            </a:lvl4pPr>
            <a:lvl5pPr marL="828000" indent="-72000" algn="l" defTabSz="914400" rtl="0" eaLnBrk="1" latinLnBrk="0" hangingPunct="1">
              <a:lnSpc>
                <a:spcPct val="100000"/>
              </a:lnSpc>
              <a:spcBef>
                <a:spcPts val="100"/>
              </a:spcBef>
              <a:spcAft>
                <a:spcPts val="100"/>
              </a:spcAft>
              <a:buSzPct val="100000"/>
              <a:buFont typeface="Arial" pitchFamily="34" charset="0"/>
              <a:buChar char="•"/>
              <a:defRPr sz="7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715963" marR="0" lvl="0" indent="-715963" algn="l" defTabSz="803275" rtl="0" eaLnBrk="1" fontAlgn="auto" latinLnBrk="0" hangingPunct="1">
              <a:lnSpc>
                <a:spcPct val="100000"/>
              </a:lnSpc>
              <a:spcBef>
                <a:spcPts val="400"/>
              </a:spcBef>
              <a:spcAft>
                <a:spcPts val="800"/>
              </a:spcAft>
              <a:buClrTx/>
              <a:buSzTx/>
              <a:buFont typeface="+mj-lt"/>
              <a:buNone/>
              <a:tabLst/>
              <a:defRPr/>
            </a:pPr>
            <a:r>
              <a:rPr kumimoji="0" lang="fr-FR" sz="1050" b="1" i="0" u="none" strike="noStrike" kern="1200" cap="none" spc="0" normalizeH="0" baseline="0" noProof="0" dirty="0">
                <a:ln>
                  <a:noFill/>
                </a:ln>
                <a:solidFill>
                  <a:srgbClr val="000000"/>
                </a:solidFill>
                <a:effectLst/>
                <a:uLnTx/>
                <a:uFillTx/>
                <a:latin typeface="Arial"/>
                <a:ea typeface="+mn-ea"/>
                <a:cs typeface="+mn-cs"/>
              </a:rPr>
              <a:t>MISSION :  Accueillir et filtrer les visiteurs avec l’utilisation d’un magnétomètre et contrôler les sacs des visiteurs. </a:t>
            </a:r>
          </a:p>
          <a:p>
            <a:pPr marL="0" marR="0" lvl="0" indent="0" algn="l" defTabSz="914400" rtl="0" eaLnBrk="1" fontAlgn="auto" latinLnBrk="0" hangingPunct="1">
              <a:lnSpc>
                <a:spcPct val="100000"/>
              </a:lnSpc>
              <a:spcBef>
                <a:spcPts val="400"/>
              </a:spcBef>
              <a:spcAft>
                <a:spcPts val="800"/>
              </a:spcAft>
              <a:buClrTx/>
              <a:buSzTx/>
              <a:buFont typeface="+mj-lt"/>
              <a:buNone/>
              <a:tabLst/>
              <a:defRPr/>
            </a:pPr>
            <a:endParaRPr kumimoji="0" lang="fr-FR" sz="1050" b="1" i="0" u="none" strike="noStrike" kern="1200" cap="none" spc="0" normalizeH="0" baseline="0" noProof="0" dirty="0">
              <a:ln>
                <a:noFill/>
              </a:ln>
              <a:solidFill>
                <a:srgbClr val="000000"/>
              </a:solidFill>
              <a:effectLst/>
              <a:uLnTx/>
              <a:uFillTx/>
              <a:latin typeface="Arial"/>
              <a:ea typeface="+mn-ea"/>
              <a:cs typeface="+mn-cs"/>
            </a:endParaRPr>
          </a:p>
          <a:p>
            <a:pPr marL="0" marR="0" lvl="0" indent="0" algn="l" defTabSz="914400" rtl="0" eaLnBrk="1" fontAlgn="auto" latinLnBrk="0" hangingPunct="1">
              <a:lnSpc>
                <a:spcPct val="100000"/>
              </a:lnSpc>
              <a:spcBef>
                <a:spcPts val="400"/>
              </a:spcBef>
              <a:spcAft>
                <a:spcPts val="800"/>
              </a:spcAft>
              <a:buClrTx/>
              <a:buSzTx/>
              <a:buFont typeface="+mj-lt"/>
              <a:buNone/>
              <a:tabLst/>
              <a:defRPr/>
            </a:pPr>
            <a:endParaRPr kumimoji="0" lang="fr-FR" sz="1050" b="1" i="0" u="none" strike="noStrike" kern="1200" cap="none" spc="0" normalizeH="0" baseline="0" noProof="0" dirty="0">
              <a:ln>
                <a:noFill/>
              </a:ln>
              <a:solidFill>
                <a:srgbClr val="000000"/>
              </a:solidFill>
              <a:effectLst/>
              <a:uLnTx/>
              <a:uFillTx/>
              <a:latin typeface="Arial"/>
              <a:ea typeface="+mn-ea"/>
              <a:cs typeface="+mn-cs"/>
            </a:endParaRPr>
          </a:p>
          <a:p>
            <a:pPr marL="0" marR="0" lvl="0" indent="0" algn="l" defTabSz="914400" rtl="0" eaLnBrk="1" fontAlgn="auto" latinLnBrk="0" hangingPunct="1">
              <a:lnSpc>
                <a:spcPct val="100000"/>
              </a:lnSpc>
              <a:spcBef>
                <a:spcPts val="400"/>
              </a:spcBef>
              <a:spcAft>
                <a:spcPts val="800"/>
              </a:spcAft>
              <a:buClrTx/>
              <a:buSzTx/>
              <a:buFont typeface="+mj-lt"/>
              <a:buNone/>
              <a:tabLst/>
              <a:defRPr/>
            </a:pPr>
            <a:endParaRPr kumimoji="0" lang="fr-FR" sz="1050" b="1" i="0" u="none" strike="noStrike" kern="1200" cap="none" spc="0" normalizeH="0" baseline="0" noProof="0" dirty="0">
              <a:ln>
                <a:noFill/>
              </a:ln>
              <a:solidFill>
                <a:srgbClr val="000000"/>
              </a:solidFill>
              <a:effectLst/>
              <a:uLnTx/>
              <a:uFillTx/>
              <a:latin typeface="Arial"/>
              <a:ea typeface="+mn-ea"/>
              <a:cs typeface="+mn-cs"/>
            </a:endParaRPr>
          </a:p>
        </p:txBody>
      </p:sp>
      <p:sp>
        <p:nvSpPr>
          <p:cNvPr id="19" name="Espace réservé du texte 5">
            <a:extLst>
              <a:ext uri="{FF2B5EF4-FFF2-40B4-BE49-F238E27FC236}">
                <a16:creationId xmlns:a16="http://schemas.microsoft.com/office/drawing/2014/main" id="{F1476E93-9DEF-46DC-859D-D4AA49D553BA}"/>
              </a:ext>
            </a:extLst>
          </p:cNvPr>
          <p:cNvSpPr txBox="1">
            <a:spLocks/>
          </p:cNvSpPr>
          <p:nvPr/>
        </p:nvSpPr>
        <p:spPr bwMode="gray">
          <a:xfrm>
            <a:off x="4644008" y="2040592"/>
            <a:ext cx="4171777" cy="720000"/>
          </a:xfrm>
          <a:prstGeom prst="rect">
            <a:avLst/>
          </a:prstGeom>
        </p:spPr>
        <p:txBody>
          <a:bodyPr vert="horz" lIns="0" tIns="0" rIns="0" bIns="0" rtlCol="0" anchor="t" anchorCtr="0">
            <a:noAutofit/>
          </a:bodyPr>
          <a:lstStyle>
            <a:lvl1pPr marL="144000" indent="-144000" algn="l" defTabSz="914400" rtl="0" eaLnBrk="1" latinLnBrk="0" hangingPunct="1">
              <a:lnSpc>
                <a:spcPct val="100000"/>
              </a:lnSpc>
              <a:spcBef>
                <a:spcPts val="400"/>
              </a:spcBef>
              <a:spcAft>
                <a:spcPts val="800"/>
              </a:spcAft>
              <a:buFont typeface="+mj-lt"/>
              <a:buAutoNum type="arabicPeriod"/>
              <a:defRPr sz="1050" b="1" kern="1200">
                <a:solidFill>
                  <a:schemeClr val="tx1"/>
                </a:solidFill>
                <a:latin typeface="+mn-lt"/>
                <a:ea typeface="+mn-ea"/>
                <a:cs typeface="+mn-cs"/>
              </a:defRPr>
            </a:lvl1pPr>
            <a:lvl2pPr marL="324000" indent="-144000" algn="l" defTabSz="914400" rtl="0" eaLnBrk="1" latinLnBrk="0" hangingPunct="1">
              <a:lnSpc>
                <a:spcPct val="100000"/>
              </a:lnSpc>
              <a:spcBef>
                <a:spcPts val="600"/>
              </a:spcBef>
              <a:spcAft>
                <a:spcPts val="800"/>
              </a:spcAft>
              <a:buFont typeface="+mj-lt"/>
              <a:buAutoNum type="alphaLcPeriod"/>
              <a:defRPr sz="950" kern="1200">
                <a:solidFill>
                  <a:schemeClr val="tx1"/>
                </a:solidFill>
                <a:latin typeface="+mn-lt"/>
                <a:ea typeface="+mn-ea"/>
                <a:cs typeface="+mn-cs"/>
              </a:defRPr>
            </a:lvl2pPr>
            <a:lvl3pPr marL="432000" indent="-72000" algn="l" defTabSz="914400" rtl="0" eaLnBrk="1" latinLnBrk="0" hangingPunct="1">
              <a:lnSpc>
                <a:spcPct val="100000"/>
              </a:lnSpc>
              <a:spcBef>
                <a:spcPts val="100"/>
              </a:spcBef>
              <a:spcAft>
                <a:spcPts val="100"/>
              </a:spcAft>
              <a:buSzPct val="100000"/>
              <a:buFont typeface="Arial" pitchFamily="34" charset="0"/>
              <a:buChar char="•"/>
              <a:defRPr sz="850" kern="1200">
                <a:solidFill>
                  <a:schemeClr val="tx1"/>
                </a:solidFill>
                <a:latin typeface="+mn-lt"/>
                <a:ea typeface="+mn-ea"/>
                <a:cs typeface="+mn-cs"/>
              </a:defRPr>
            </a:lvl3pPr>
            <a:lvl4pPr marL="612000" indent="-72000" algn="l" defTabSz="914400" rtl="0" eaLnBrk="1" latinLnBrk="0" hangingPunct="1">
              <a:lnSpc>
                <a:spcPct val="100000"/>
              </a:lnSpc>
              <a:spcBef>
                <a:spcPts val="100"/>
              </a:spcBef>
              <a:spcAft>
                <a:spcPts val="100"/>
              </a:spcAft>
              <a:buSzPct val="100000"/>
              <a:buFont typeface="Arial" pitchFamily="34" charset="0"/>
              <a:buChar char="•"/>
              <a:defRPr sz="750" kern="1200">
                <a:solidFill>
                  <a:schemeClr val="tx1"/>
                </a:solidFill>
                <a:latin typeface="+mn-lt"/>
                <a:ea typeface="+mn-ea"/>
                <a:cs typeface="+mn-cs"/>
              </a:defRPr>
            </a:lvl4pPr>
            <a:lvl5pPr marL="828000" indent="-72000" algn="l" defTabSz="914400" rtl="0" eaLnBrk="1" latinLnBrk="0" hangingPunct="1">
              <a:lnSpc>
                <a:spcPct val="100000"/>
              </a:lnSpc>
              <a:spcBef>
                <a:spcPts val="100"/>
              </a:spcBef>
              <a:spcAft>
                <a:spcPts val="100"/>
              </a:spcAft>
              <a:buSzPct val="100000"/>
              <a:buFont typeface="Arial" pitchFamily="34" charset="0"/>
              <a:buChar char="•"/>
              <a:defRPr sz="7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1881188" marR="0" lvl="0" indent="-1881188" algn="just" defTabSz="914400" rtl="0" eaLnBrk="1" fontAlgn="auto" latinLnBrk="0" hangingPunct="1">
              <a:lnSpc>
                <a:spcPct val="100000"/>
              </a:lnSpc>
              <a:spcBef>
                <a:spcPts val="400"/>
              </a:spcBef>
              <a:spcAft>
                <a:spcPts val="800"/>
              </a:spcAft>
              <a:buClrTx/>
              <a:buSzTx/>
              <a:buFont typeface="+mj-lt"/>
              <a:buNone/>
              <a:tabLst/>
              <a:defRPr/>
            </a:pPr>
            <a:r>
              <a:rPr kumimoji="0" lang="fr-FR" sz="1050" b="1" i="0" u="none" strike="noStrike" kern="1200" cap="none" spc="0" normalizeH="0" baseline="0" noProof="0" dirty="0">
                <a:ln>
                  <a:noFill/>
                </a:ln>
                <a:solidFill>
                  <a:srgbClr val="000000"/>
                </a:solidFill>
                <a:effectLst/>
                <a:uLnTx/>
                <a:uFillTx/>
                <a:latin typeface="Arial"/>
                <a:ea typeface="+mn-ea"/>
                <a:cs typeface="+mn-cs"/>
              </a:rPr>
              <a:t>ANOMALIES POSSIBLES : Refus de se faire contrôler, objet interdit, objet illicite.</a:t>
            </a:r>
          </a:p>
          <a:p>
            <a:pPr marL="0" marR="0" lvl="0" indent="0" algn="l" defTabSz="914400" rtl="0" eaLnBrk="1" fontAlgn="auto" latinLnBrk="0" hangingPunct="1">
              <a:lnSpc>
                <a:spcPct val="100000"/>
              </a:lnSpc>
              <a:spcBef>
                <a:spcPts val="400"/>
              </a:spcBef>
              <a:spcAft>
                <a:spcPts val="800"/>
              </a:spcAft>
              <a:buClrTx/>
              <a:buSzTx/>
              <a:buFont typeface="+mj-lt"/>
              <a:buNone/>
              <a:tabLst/>
              <a:defRPr/>
            </a:pPr>
            <a:endParaRPr kumimoji="0" lang="fr-FR" sz="1050" b="1" i="0" u="none" strike="noStrike" kern="1200" cap="none" spc="0" normalizeH="0" baseline="0" noProof="0" dirty="0">
              <a:ln>
                <a:noFill/>
              </a:ln>
              <a:solidFill>
                <a:srgbClr val="000000"/>
              </a:solidFill>
              <a:effectLst/>
              <a:uLnTx/>
              <a:uFillTx/>
              <a:latin typeface="Arial"/>
              <a:ea typeface="+mn-ea"/>
              <a:cs typeface="+mn-cs"/>
            </a:endParaRPr>
          </a:p>
          <a:p>
            <a:pPr marL="0" marR="0" lvl="0" indent="0" algn="l" defTabSz="914400" rtl="0" eaLnBrk="1" fontAlgn="auto" latinLnBrk="0" hangingPunct="1">
              <a:lnSpc>
                <a:spcPct val="100000"/>
              </a:lnSpc>
              <a:spcBef>
                <a:spcPts val="400"/>
              </a:spcBef>
              <a:spcAft>
                <a:spcPts val="800"/>
              </a:spcAft>
              <a:buClrTx/>
              <a:buSzTx/>
              <a:buFont typeface="+mj-lt"/>
              <a:buNone/>
              <a:tabLst/>
              <a:defRPr/>
            </a:pPr>
            <a:endParaRPr kumimoji="0" lang="fr-FR" sz="1050" b="1" i="0" u="none" strike="noStrike" kern="1200" cap="none" spc="0" normalizeH="0" baseline="0" noProof="0" dirty="0">
              <a:ln>
                <a:noFill/>
              </a:ln>
              <a:solidFill>
                <a:srgbClr val="000000"/>
              </a:solidFill>
              <a:effectLst/>
              <a:uLnTx/>
              <a:uFillTx/>
              <a:latin typeface="Arial"/>
              <a:ea typeface="+mn-ea"/>
              <a:cs typeface="+mn-cs"/>
            </a:endParaRPr>
          </a:p>
          <a:p>
            <a:pPr marL="0" marR="0" lvl="0" indent="0" algn="l" defTabSz="914400" rtl="0" eaLnBrk="1" fontAlgn="auto" latinLnBrk="0" hangingPunct="1">
              <a:lnSpc>
                <a:spcPct val="100000"/>
              </a:lnSpc>
              <a:spcBef>
                <a:spcPts val="400"/>
              </a:spcBef>
              <a:spcAft>
                <a:spcPts val="800"/>
              </a:spcAft>
              <a:buClrTx/>
              <a:buSzTx/>
              <a:buFont typeface="+mj-lt"/>
              <a:buNone/>
              <a:tabLst/>
              <a:defRPr/>
            </a:pPr>
            <a:r>
              <a:rPr kumimoji="0" lang="fr-FR" sz="1050" b="1" i="0" u="none" strike="noStrike" kern="1200" cap="none" spc="0" normalizeH="0" baseline="0" noProof="0" dirty="0" smtClean="0">
                <a:ln>
                  <a:noFill/>
                </a:ln>
                <a:solidFill>
                  <a:srgbClr val="000000"/>
                </a:solidFill>
                <a:effectLst/>
                <a:uLnTx/>
                <a:uFillTx/>
                <a:latin typeface="Arial"/>
                <a:ea typeface="+mn-ea"/>
                <a:cs typeface="+mn-cs"/>
              </a:rPr>
              <a:t>.</a:t>
            </a:r>
            <a:endParaRPr kumimoji="0" lang="fr-FR" sz="1050" b="1" i="0" u="none" strike="noStrike" kern="1200" cap="none" spc="0" normalizeH="0" baseline="0" noProof="0" dirty="0">
              <a:ln>
                <a:noFill/>
              </a:ln>
              <a:solidFill>
                <a:srgbClr val="000000"/>
              </a:solidFill>
              <a:effectLst/>
              <a:uLnTx/>
              <a:uFillTx/>
              <a:latin typeface="Arial"/>
              <a:ea typeface="+mn-ea"/>
              <a:cs typeface="+mn-cs"/>
            </a:endParaRPr>
          </a:p>
          <a:p>
            <a:pPr marL="144000" marR="0" lvl="0" indent="-144000" algn="l" defTabSz="914400" rtl="0" eaLnBrk="1" fontAlgn="auto" latinLnBrk="0" hangingPunct="1">
              <a:lnSpc>
                <a:spcPct val="100000"/>
              </a:lnSpc>
              <a:spcBef>
                <a:spcPts val="400"/>
              </a:spcBef>
              <a:spcAft>
                <a:spcPts val="800"/>
              </a:spcAft>
              <a:buClrTx/>
              <a:buSzTx/>
              <a:buFont typeface="+mj-lt"/>
              <a:buAutoNum type="arabicPeriod"/>
              <a:tabLst/>
              <a:defRPr/>
            </a:pPr>
            <a:endParaRPr kumimoji="0" lang="fr-FR" sz="1050" b="1" i="0" u="none" strike="noStrike" kern="1200" cap="none" spc="0" normalizeH="0" baseline="0" noProof="0" dirty="0">
              <a:ln>
                <a:noFill/>
              </a:ln>
              <a:solidFill>
                <a:srgbClr val="000000"/>
              </a:solidFill>
              <a:effectLst/>
              <a:uLnTx/>
              <a:uFillTx/>
              <a:latin typeface="Arial"/>
              <a:ea typeface="+mn-ea"/>
              <a:cs typeface="+mn-cs"/>
            </a:endParaRPr>
          </a:p>
        </p:txBody>
      </p:sp>
      <p:sp>
        <p:nvSpPr>
          <p:cNvPr id="13" name="Espace réservé de la date 6"/>
          <p:cNvSpPr>
            <a:spLocks noGrp="1"/>
          </p:cNvSpPr>
          <p:nvPr>
            <p:ph type="dt" sz="half" idx="10"/>
          </p:nvPr>
        </p:nvSpPr>
        <p:spPr>
          <a:xfrm>
            <a:off x="7614000" y="4783500"/>
            <a:ext cx="1170000" cy="360000"/>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fr-FR" sz="750" b="1" kern="1200" cap="all" dirty="0" smtClean="0">
                <a:solidFill>
                  <a:srgbClr val="000000"/>
                </a:solidFill>
                <a:latin typeface="Arial"/>
                <a:ea typeface="+mn-ea"/>
                <a:cs typeface="+mn-cs"/>
              </a:rPr>
              <a:t>3 février 2022</a:t>
            </a:r>
            <a:endParaRPr kumimoji="0" lang="fr-FR" sz="750" b="1" i="0" u="none" strike="noStrike" kern="1200" cap="all" spc="0" normalizeH="0" baseline="0" noProof="0" dirty="0">
              <a:ln>
                <a:noFill/>
              </a:ln>
              <a:solidFill>
                <a:srgbClr val="000000"/>
              </a:solidFill>
              <a:effectLst/>
              <a:uLnTx/>
              <a:uFillTx/>
              <a:latin typeface="Arial"/>
              <a:ea typeface="+mn-ea"/>
              <a:cs typeface="+mn-cs"/>
            </a:endParaRPr>
          </a:p>
        </p:txBody>
      </p:sp>
    </p:spTree>
    <p:extLst>
      <p:ext uri="{BB962C8B-B14F-4D97-AF65-F5344CB8AC3E}">
        <p14:creationId xmlns:p14="http://schemas.microsoft.com/office/powerpoint/2010/main" val="11475562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500"/>
                                        <p:tgtEl>
                                          <p:spTgt spid="18"/>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9"/>
                                        </p:tgtEl>
                                        <p:attrNameLst>
                                          <p:attrName>style.visibility</p:attrName>
                                        </p:attrNameLst>
                                      </p:cBhvr>
                                      <p:to>
                                        <p:strVal val="visible"/>
                                      </p:to>
                                    </p:set>
                                    <p:animEffect transition="in" filter="fade">
                                      <p:cBhvr>
                                        <p:cTn id="12" dur="500"/>
                                        <p:tgtEl>
                                          <p:spTgt spid="19"/>
                                        </p:tgtEl>
                                      </p:cBhvr>
                                    </p:animEffect>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9">
                                            <p:txEl>
                                              <p:pRg st="0" end="0"/>
                                            </p:txEl>
                                          </p:spTgt>
                                        </p:tgtEl>
                                        <p:attrNameLst>
                                          <p:attrName>style.visibility</p:attrName>
                                        </p:attrNameLst>
                                      </p:cBhvr>
                                      <p:to>
                                        <p:strVal val="visible"/>
                                      </p:to>
                                    </p:set>
                                    <p:anim calcmode="lin" valueType="num">
                                      <p:cBhvr additive="base">
                                        <p:cTn id="17"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9">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nodeType="clickEffect">
                                  <p:stCondLst>
                                    <p:cond delay="0"/>
                                  </p:stCondLst>
                                  <p:childTnLst>
                                    <p:set>
                                      <p:cBhvr>
                                        <p:cTn id="22" dur="1" fill="hold">
                                          <p:stCondLst>
                                            <p:cond delay="0"/>
                                          </p:stCondLst>
                                        </p:cTn>
                                        <p:tgtEl>
                                          <p:spTgt spid="9">
                                            <p:txEl>
                                              <p:pRg st="1" end="1"/>
                                            </p:txEl>
                                          </p:spTgt>
                                        </p:tgtEl>
                                        <p:attrNameLst>
                                          <p:attrName>style.visibility</p:attrName>
                                        </p:attrNameLst>
                                      </p:cBhvr>
                                      <p:to>
                                        <p:strVal val="visible"/>
                                      </p:to>
                                    </p:set>
                                    <p:anim calcmode="lin" valueType="num">
                                      <p:cBhvr additive="base">
                                        <p:cTn id="23" dur="500" fill="hold"/>
                                        <p:tgtEl>
                                          <p:spTgt spid="9">
                                            <p:txEl>
                                              <p:pRg st="1" end="1"/>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9">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nodeType="clickEffect">
                                  <p:stCondLst>
                                    <p:cond delay="0"/>
                                  </p:stCondLst>
                                  <p:childTnLst>
                                    <p:set>
                                      <p:cBhvr>
                                        <p:cTn id="28" dur="1" fill="hold">
                                          <p:stCondLst>
                                            <p:cond delay="0"/>
                                          </p:stCondLst>
                                        </p:cTn>
                                        <p:tgtEl>
                                          <p:spTgt spid="9">
                                            <p:txEl>
                                              <p:pRg st="2" end="2"/>
                                            </p:txEl>
                                          </p:spTgt>
                                        </p:tgtEl>
                                        <p:attrNameLst>
                                          <p:attrName>style.visibility</p:attrName>
                                        </p:attrNameLst>
                                      </p:cBhvr>
                                      <p:to>
                                        <p:strVal val="visible"/>
                                      </p:to>
                                    </p:set>
                                    <p:anim calcmode="lin" valueType="num">
                                      <p:cBhvr additive="base">
                                        <p:cTn id="29" dur="500" fill="hold"/>
                                        <p:tgtEl>
                                          <p:spTgt spid="9">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9">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nodeType="clickEffect">
                                  <p:stCondLst>
                                    <p:cond delay="0"/>
                                  </p:stCondLst>
                                  <p:childTnLst>
                                    <p:set>
                                      <p:cBhvr>
                                        <p:cTn id="34" dur="1" fill="hold">
                                          <p:stCondLst>
                                            <p:cond delay="0"/>
                                          </p:stCondLst>
                                        </p:cTn>
                                        <p:tgtEl>
                                          <p:spTgt spid="9">
                                            <p:txEl>
                                              <p:pRg st="3" end="3"/>
                                            </p:txEl>
                                          </p:spTgt>
                                        </p:tgtEl>
                                        <p:attrNameLst>
                                          <p:attrName>style.visibility</p:attrName>
                                        </p:attrNameLst>
                                      </p:cBhvr>
                                      <p:to>
                                        <p:strVal val="visible"/>
                                      </p:to>
                                    </p:set>
                                    <p:anim calcmode="lin" valueType="num">
                                      <p:cBhvr additive="base">
                                        <p:cTn id="35" dur="500" fill="hold"/>
                                        <p:tgtEl>
                                          <p:spTgt spid="9">
                                            <p:txEl>
                                              <p:pRg st="3" end="3"/>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9">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2" presetClass="entr" presetSubtype="4" fill="hold" nodeType="clickEffect">
                                  <p:stCondLst>
                                    <p:cond delay="0"/>
                                  </p:stCondLst>
                                  <p:childTnLst>
                                    <p:set>
                                      <p:cBhvr>
                                        <p:cTn id="40" dur="1" fill="hold">
                                          <p:stCondLst>
                                            <p:cond delay="0"/>
                                          </p:stCondLst>
                                        </p:cTn>
                                        <p:tgtEl>
                                          <p:spTgt spid="9">
                                            <p:txEl>
                                              <p:pRg st="4" end="4"/>
                                            </p:txEl>
                                          </p:spTgt>
                                        </p:tgtEl>
                                        <p:attrNameLst>
                                          <p:attrName>style.visibility</p:attrName>
                                        </p:attrNameLst>
                                      </p:cBhvr>
                                      <p:to>
                                        <p:strVal val="visible"/>
                                      </p:to>
                                    </p:set>
                                    <p:anim calcmode="lin" valueType="num">
                                      <p:cBhvr additive="base">
                                        <p:cTn id="41" dur="500" fill="hold"/>
                                        <p:tgtEl>
                                          <p:spTgt spid="9">
                                            <p:txEl>
                                              <p:pRg st="4" end="4"/>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9">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9" grpId="0"/>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D89BC642-8F21-4806-92B0-187EDD49EB6E}"/>
              </a:ext>
            </a:extLst>
          </p:cNvPr>
          <p:cNvSpPr>
            <a:spLocks noGrp="1"/>
          </p:cNvSpPr>
          <p:nvPr>
            <p:ph type="title"/>
          </p:nvPr>
        </p:nvSpPr>
        <p:spPr>
          <a:xfrm>
            <a:off x="539832" y="317185"/>
            <a:ext cx="8424000" cy="720000"/>
          </a:xfrm>
        </p:spPr>
        <p:txBody>
          <a:bodyPr/>
          <a:lstStyle/>
          <a:p>
            <a:pPr algn="ctr"/>
            <a:r>
              <a:rPr lang="fr-FR" dirty="0"/>
              <a:t>Exemple de Mise en situation 2</a:t>
            </a:r>
          </a:p>
        </p:txBody>
      </p:sp>
      <p:sp>
        <p:nvSpPr>
          <p:cNvPr id="4" name="Espace réservé du pied de page 3">
            <a:extLst>
              <a:ext uri="{FF2B5EF4-FFF2-40B4-BE49-F238E27FC236}">
                <a16:creationId xmlns:a16="http://schemas.microsoft.com/office/drawing/2014/main" id="{B1301E5E-A8DA-4E6C-9A85-88D1BA0E8779}"/>
              </a:ext>
            </a:extLst>
          </p:cNvPr>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750" b="1" i="0" u="none" strike="noStrike" kern="1200" cap="none" spc="0" normalizeH="0" baseline="0" noProof="0">
                <a:ln>
                  <a:noFill/>
                </a:ln>
                <a:solidFill>
                  <a:srgbClr val="000000"/>
                </a:solidFill>
                <a:effectLst/>
                <a:uLnTx/>
                <a:uFillTx/>
                <a:latin typeface="Arial"/>
                <a:ea typeface="+mn-ea"/>
                <a:cs typeface="+mn-cs"/>
              </a:rPr>
              <a:t>Intitulé de la direction ou de l’organisme rattaché</a:t>
            </a:r>
            <a:endParaRPr kumimoji="0" lang="fr-FR" sz="750" b="1" i="0" u="none" strike="noStrike" kern="1200" cap="none" spc="0" normalizeH="0" baseline="0" noProof="0" dirty="0">
              <a:ln>
                <a:noFill/>
              </a:ln>
              <a:solidFill>
                <a:srgbClr val="000000"/>
              </a:solidFill>
              <a:effectLst/>
              <a:uLnTx/>
              <a:uFillTx/>
              <a:latin typeface="Arial"/>
              <a:ea typeface="+mn-ea"/>
              <a:cs typeface="+mn-cs"/>
            </a:endParaRPr>
          </a:p>
        </p:txBody>
      </p:sp>
      <p:sp>
        <p:nvSpPr>
          <p:cNvPr id="5" name="Espace réservé du numéro de diapositive 4">
            <a:extLst>
              <a:ext uri="{FF2B5EF4-FFF2-40B4-BE49-F238E27FC236}">
                <a16:creationId xmlns:a16="http://schemas.microsoft.com/office/drawing/2014/main" id="{9B50DB32-C777-4204-A48B-25DDB9CB83E7}"/>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33122C9-A0B9-462F-8757-0847AD287B63}" type="slidenum">
              <a:rPr kumimoji="0" lang="fr-FR" sz="750" b="1" i="0" u="none" strike="noStrike" kern="1200" cap="none" spc="0" normalizeH="0" baseline="0" noProof="0" smtClean="0">
                <a:ln>
                  <a:noFill/>
                </a:ln>
                <a:solidFill>
                  <a:srgbClr val="000000"/>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49</a:t>
            </a:fld>
            <a:endParaRPr kumimoji="0" lang="fr-FR" sz="750" b="1" i="0" u="none" strike="noStrike" kern="1200" cap="none" spc="0" normalizeH="0" baseline="0" noProof="0" dirty="0">
              <a:ln>
                <a:noFill/>
              </a:ln>
              <a:solidFill>
                <a:srgbClr val="000000"/>
              </a:solidFill>
              <a:effectLst/>
              <a:uLnTx/>
              <a:uFillTx/>
              <a:latin typeface="Arial"/>
              <a:ea typeface="+mn-ea"/>
              <a:cs typeface="+mn-cs"/>
            </a:endParaRPr>
          </a:p>
        </p:txBody>
      </p:sp>
      <p:sp>
        <p:nvSpPr>
          <p:cNvPr id="6" name="Espace réservé du texte 5">
            <a:extLst>
              <a:ext uri="{FF2B5EF4-FFF2-40B4-BE49-F238E27FC236}">
                <a16:creationId xmlns:a16="http://schemas.microsoft.com/office/drawing/2014/main" id="{ABD732FD-568B-4552-B13F-F987FDAD72D5}"/>
              </a:ext>
            </a:extLst>
          </p:cNvPr>
          <p:cNvSpPr>
            <a:spLocks noGrp="1"/>
          </p:cNvSpPr>
          <p:nvPr>
            <p:ph type="body" sz="quarter" idx="13"/>
          </p:nvPr>
        </p:nvSpPr>
        <p:spPr>
          <a:xfrm>
            <a:off x="550790" y="1091200"/>
            <a:ext cx="6108785" cy="555473"/>
          </a:xfrm>
        </p:spPr>
        <p:txBody>
          <a:bodyPr/>
          <a:lstStyle/>
          <a:p>
            <a:pPr marL="0" indent="0">
              <a:buNone/>
            </a:pPr>
            <a:r>
              <a:rPr lang="fr-FR" sz="1200" dirty="0"/>
              <a:t>CONTEXTE : Vous êtes agent de sécurité sur un site industriel.</a:t>
            </a:r>
          </a:p>
          <a:p>
            <a:pPr marL="0" indent="0">
              <a:buNone/>
            </a:pPr>
            <a:endParaRPr lang="fr-FR" dirty="0"/>
          </a:p>
          <a:p>
            <a:pPr marL="0" indent="0">
              <a:buNone/>
            </a:pPr>
            <a:endParaRPr lang="fr-FR" dirty="0"/>
          </a:p>
          <a:p>
            <a:pPr marL="0" indent="0">
              <a:buNone/>
            </a:pPr>
            <a:endParaRPr lang="fr-FR" dirty="0"/>
          </a:p>
          <a:p>
            <a:endParaRPr lang="fr-FR" dirty="0"/>
          </a:p>
        </p:txBody>
      </p:sp>
      <p:sp>
        <p:nvSpPr>
          <p:cNvPr id="9" name="ZoneTexte 8">
            <a:extLst>
              <a:ext uri="{FF2B5EF4-FFF2-40B4-BE49-F238E27FC236}">
                <a16:creationId xmlns:a16="http://schemas.microsoft.com/office/drawing/2014/main" id="{4328BB9A-B57D-4187-A466-868E2EBE3458}"/>
              </a:ext>
            </a:extLst>
          </p:cNvPr>
          <p:cNvSpPr txBox="1"/>
          <p:nvPr/>
        </p:nvSpPr>
        <p:spPr>
          <a:xfrm>
            <a:off x="755575" y="2724320"/>
            <a:ext cx="5904000" cy="1477328"/>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800" b="1" i="0" u="sng" strike="noStrike" kern="1200" cap="none" spc="0" normalizeH="0" baseline="0" noProof="0" dirty="0">
                <a:ln>
                  <a:noFill/>
                </a:ln>
                <a:solidFill>
                  <a:srgbClr val="000000"/>
                </a:solidFill>
                <a:effectLst/>
                <a:uLnTx/>
                <a:uFillTx/>
                <a:latin typeface="Arial"/>
                <a:ea typeface="+mn-ea"/>
                <a:cs typeface="+mn-cs"/>
              </a:rPr>
              <a:t>Critères d’évaluation : </a:t>
            </a:r>
          </a:p>
          <a:p>
            <a:pPr marL="266700" marR="0" lvl="0" indent="0" algn="l" defTabSz="914400" rtl="0" eaLnBrk="1" fontAlgn="auto" latinLnBrk="0" hangingPunct="1">
              <a:lnSpc>
                <a:spcPct val="100000"/>
              </a:lnSpc>
              <a:spcBef>
                <a:spcPts val="0"/>
              </a:spcBef>
              <a:spcAft>
                <a:spcPts val="0"/>
              </a:spcAft>
              <a:buClrTx/>
              <a:buSzTx/>
              <a:buFontTx/>
              <a:buNone/>
              <a:tabLst/>
              <a:defRPr/>
            </a:pPr>
            <a:r>
              <a:rPr kumimoji="0" lang="fr-FR" sz="1800" b="0" i="0" u="none" strike="noStrike" kern="1200" cap="none" spc="0" normalizeH="0" baseline="0" noProof="0" dirty="0">
                <a:ln>
                  <a:noFill/>
                </a:ln>
                <a:solidFill>
                  <a:srgbClr val="000000"/>
                </a:solidFill>
                <a:effectLst/>
                <a:uLnTx/>
                <a:uFillTx/>
                <a:latin typeface="Arial"/>
                <a:ea typeface="+mn-ea"/>
                <a:cs typeface="+mn-cs"/>
              </a:rPr>
              <a:t>Le cadre réglementaire est connu</a:t>
            </a:r>
          </a:p>
          <a:p>
            <a:pPr marL="266700" marR="0" lvl="0" indent="0" algn="l" defTabSz="914400" rtl="0" eaLnBrk="1" fontAlgn="auto" latinLnBrk="0" hangingPunct="1">
              <a:lnSpc>
                <a:spcPct val="100000"/>
              </a:lnSpc>
              <a:spcBef>
                <a:spcPts val="0"/>
              </a:spcBef>
              <a:spcAft>
                <a:spcPts val="0"/>
              </a:spcAft>
              <a:buClrTx/>
              <a:buSzTx/>
              <a:buFontTx/>
              <a:buNone/>
              <a:tabLst/>
              <a:defRPr/>
            </a:pPr>
            <a:r>
              <a:rPr kumimoji="0" lang="fr-FR" sz="1800" b="0" i="0" u="none" strike="noStrike" kern="1200" cap="none" spc="0" normalizeH="0" baseline="0" noProof="0" dirty="0">
                <a:ln>
                  <a:noFill/>
                </a:ln>
                <a:solidFill>
                  <a:srgbClr val="000000"/>
                </a:solidFill>
                <a:effectLst/>
                <a:uLnTx/>
                <a:uFillTx/>
                <a:latin typeface="Arial"/>
                <a:ea typeface="+mn-ea"/>
                <a:cs typeface="+mn-cs"/>
              </a:rPr>
              <a:t>Les situations sont analysées avec pertinence</a:t>
            </a:r>
          </a:p>
          <a:p>
            <a:pPr marL="266700" marR="0" lvl="0" indent="0" algn="l" defTabSz="914400" rtl="0" eaLnBrk="1" fontAlgn="auto" latinLnBrk="0" hangingPunct="1">
              <a:lnSpc>
                <a:spcPct val="100000"/>
              </a:lnSpc>
              <a:spcBef>
                <a:spcPts val="0"/>
              </a:spcBef>
              <a:spcAft>
                <a:spcPts val="0"/>
              </a:spcAft>
              <a:buClrTx/>
              <a:buSzTx/>
              <a:buFontTx/>
              <a:buNone/>
              <a:tabLst/>
              <a:defRPr/>
            </a:pPr>
            <a:r>
              <a:rPr kumimoji="0" lang="fr-FR" sz="1800" b="0" i="0" u="none" strike="noStrike" kern="1200" cap="none" spc="0" normalizeH="0" baseline="0" noProof="0" dirty="0">
                <a:ln>
                  <a:noFill/>
                </a:ln>
                <a:solidFill>
                  <a:srgbClr val="000000"/>
                </a:solidFill>
                <a:effectLst/>
                <a:uLnTx/>
                <a:uFillTx/>
                <a:latin typeface="Arial"/>
                <a:ea typeface="+mn-ea"/>
                <a:cs typeface="+mn-cs"/>
              </a:rPr>
              <a:t>Les gestes </a:t>
            </a:r>
            <a:r>
              <a:rPr kumimoji="0" lang="fr-FR" sz="1800" b="0" i="0" u="none" strike="noStrike" kern="1200" cap="none" spc="0" normalizeH="0" baseline="0" noProof="0" dirty="0" smtClean="0">
                <a:ln>
                  <a:noFill/>
                </a:ln>
                <a:solidFill>
                  <a:srgbClr val="000000"/>
                </a:solidFill>
                <a:effectLst/>
                <a:uLnTx/>
                <a:uFillTx/>
                <a:latin typeface="Arial"/>
                <a:ea typeface="+mn-ea"/>
                <a:cs typeface="+mn-cs"/>
              </a:rPr>
              <a:t>professionnels </a:t>
            </a:r>
            <a:r>
              <a:rPr kumimoji="0" lang="fr-FR" sz="1800" b="0" i="0" u="none" strike="noStrike" kern="1200" cap="none" spc="0" normalizeH="0" baseline="0" noProof="0" dirty="0">
                <a:ln>
                  <a:noFill/>
                </a:ln>
                <a:solidFill>
                  <a:srgbClr val="000000"/>
                </a:solidFill>
                <a:effectLst/>
                <a:uLnTx/>
                <a:uFillTx/>
                <a:latin typeface="Arial"/>
                <a:ea typeface="+mn-ea"/>
                <a:cs typeface="+mn-cs"/>
              </a:rPr>
              <a:t>sont maîtrisés</a:t>
            </a:r>
          </a:p>
          <a:p>
            <a:pPr marL="266700" marR="0" lvl="0" indent="0" algn="l" defTabSz="914400" rtl="0" eaLnBrk="1" fontAlgn="auto" latinLnBrk="0" hangingPunct="1">
              <a:lnSpc>
                <a:spcPct val="100000"/>
              </a:lnSpc>
              <a:spcBef>
                <a:spcPts val="0"/>
              </a:spcBef>
              <a:spcAft>
                <a:spcPts val="0"/>
              </a:spcAft>
              <a:buClrTx/>
              <a:buSzTx/>
              <a:buFontTx/>
              <a:buNone/>
              <a:tabLst/>
              <a:defRPr/>
            </a:pPr>
            <a:r>
              <a:rPr kumimoji="0" lang="fr-FR" sz="1800" b="0" i="0" u="none" strike="noStrike" kern="1200" cap="none" spc="0" normalizeH="0" baseline="0" noProof="0" dirty="0">
                <a:ln>
                  <a:noFill/>
                </a:ln>
                <a:solidFill>
                  <a:srgbClr val="000000"/>
                </a:solidFill>
                <a:effectLst/>
                <a:uLnTx/>
                <a:uFillTx/>
                <a:latin typeface="Arial"/>
                <a:ea typeface="+mn-ea"/>
                <a:cs typeface="+mn-cs"/>
              </a:rPr>
              <a:t>La communication est efficace</a:t>
            </a:r>
          </a:p>
        </p:txBody>
      </p:sp>
      <p:sp>
        <p:nvSpPr>
          <p:cNvPr id="18" name="Espace réservé du texte 5">
            <a:extLst>
              <a:ext uri="{FF2B5EF4-FFF2-40B4-BE49-F238E27FC236}">
                <a16:creationId xmlns:a16="http://schemas.microsoft.com/office/drawing/2014/main" id="{A870499E-B9A1-4DC9-9318-5DD696C6C74E}"/>
              </a:ext>
            </a:extLst>
          </p:cNvPr>
          <p:cNvSpPr txBox="1">
            <a:spLocks/>
          </p:cNvSpPr>
          <p:nvPr/>
        </p:nvSpPr>
        <p:spPr bwMode="gray">
          <a:xfrm>
            <a:off x="1259632" y="1453626"/>
            <a:ext cx="7704200" cy="555473"/>
          </a:xfrm>
          <a:prstGeom prst="rect">
            <a:avLst/>
          </a:prstGeom>
        </p:spPr>
        <p:txBody>
          <a:bodyPr vert="horz" lIns="0" tIns="0" rIns="0" bIns="0" rtlCol="0" anchor="t" anchorCtr="0">
            <a:noAutofit/>
          </a:bodyPr>
          <a:lstStyle>
            <a:lvl1pPr marL="144000" indent="-144000" algn="l" defTabSz="914400" rtl="0" eaLnBrk="1" latinLnBrk="0" hangingPunct="1">
              <a:lnSpc>
                <a:spcPct val="100000"/>
              </a:lnSpc>
              <a:spcBef>
                <a:spcPts val="400"/>
              </a:spcBef>
              <a:spcAft>
                <a:spcPts val="800"/>
              </a:spcAft>
              <a:buFont typeface="+mj-lt"/>
              <a:buAutoNum type="arabicPeriod"/>
              <a:defRPr sz="1050" b="1" kern="1200">
                <a:solidFill>
                  <a:schemeClr val="tx1"/>
                </a:solidFill>
                <a:latin typeface="+mn-lt"/>
                <a:ea typeface="+mn-ea"/>
                <a:cs typeface="+mn-cs"/>
              </a:defRPr>
            </a:lvl1pPr>
            <a:lvl2pPr marL="324000" indent="-144000" algn="l" defTabSz="914400" rtl="0" eaLnBrk="1" latinLnBrk="0" hangingPunct="1">
              <a:lnSpc>
                <a:spcPct val="100000"/>
              </a:lnSpc>
              <a:spcBef>
                <a:spcPts val="600"/>
              </a:spcBef>
              <a:spcAft>
                <a:spcPts val="800"/>
              </a:spcAft>
              <a:buFont typeface="+mj-lt"/>
              <a:buAutoNum type="alphaLcPeriod"/>
              <a:defRPr sz="950" kern="1200">
                <a:solidFill>
                  <a:schemeClr val="tx1"/>
                </a:solidFill>
                <a:latin typeface="+mn-lt"/>
                <a:ea typeface="+mn-ea"/>
                <a:cs typeface="+mn-cs"/>
              </a:defRPr>
            </a:lvl2pPr>
            <a:lvl3pPr marL="432000" indent="-72000" algn="l" defTabSz="914400" rtl="0" eaLnBrk="1" latinLnBrk="0" hangingPunct="1">
              <a:lnSpc>
                <a:spcPct val="100000"/>
              </a:lnSpc>
              <a:spcBef>
                <a:spcPts val="100"/>
              </a:spcBef>
              <a:spcAft>
                <a:spcPts val="100"/>
              </a:spcAft>
              <a:buSzPct val="100000"/>
              <a:buFont typeface="Arial" pitchFamily="34" charset="0"/>
              <a:buChar char="•"/>
              <a:defRPr sz="850" kern="1200">
                <a:solidFill>
                  <a:schemeClr val="tx1"/>
                </a:solidFill>
                <a:latin typeface="+mn-lt"/>
                <a:ea typeface="+mn-ea"/>
                <a:cs typeface="+mn-cs"/>
              </a:defRPr>
            </a:lvl3pPr>
            <a:lvl4pPr marL="612000" indent="-72000" algn="l" defTabSz="914400" rtl="0" eaLnBrk="1" latinLnBrk="0" hangingPunct="1">
              <a:lnSpc>
                <a:spcPct val="100000"/>
              </a:lnSpc>
              <a:spcBef>
                <a:spcPts val="100"/>
              </a:spcBef>
              <a:spcAft>
                <a:spcPts val="100"/>
              </a:spcAft>
              <a:buSzPct val="100000"/>
              <a:buFont typeface="Arial" pitchFamily="34" charset="0"/>
              <a:buChar char="•"/>
              <a:defRPr sz="750" kern="1200">
                <a:solidFill>
                  <a:schemeClr val="tx1"/>
                </a:solidFill>
                <a:latin typeface="+mn-lt"/>
                <a:ea typeface="+mn-ea"/>
                <a:cs typeface="+mn-cs"/>
              </a:defRPr>
            </a:lvl4pPr>
            <a:lvl5pPr marL="828000" indent="-72000" algn="l" defTabSz="914400" rtl="0" eaLnBrk="1" latinLnBrk="0" hangingPunct="1">
              <a:lnSpc>
                <a:spcPct val="100000"/>
              </a:lnSpc>
              <a:spcBef>
                <a:spcPts val="100"/>
              </a:spcBef>
              <a:spcAft>
                <a:spcPts val="100"/>
              </a:spcAft>
              <a:buSzPct val="100000"/>
              <a:buFont typeface="Arial" pitchFamily="34" charset="0"/>
              <a:buChar char="•"/>
              <a:defRPr sz="7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801688" marR="0" lvl="0" indent="-801688" algn="l" defTabSz="914400" rtl="0" eaLnBrk="1" fontAlgn="auto" latinLnBrk="0" hangingPunct="1">
              <a:lnSpc>
                <a:spcPct val="100000"/>
              </a:lnSpc>
              <a:spcBef>
                <a:spcPts val="400"/>
              </a:spcBef>
              <a:spcAft>
                <a:spcPts val="800"/>
              </a:spcAft>
              <a:buClrTx/>
              <a:buSzTx/>
              <a:buFont typeface="+mj-lt"/>
              <a:buNone/>
              <a:tabLst/>
              <a:defRPr/>
            </a:pPr>
            <a:r>
              <a:rPr kumimoji="0" lang="fr-FR" sz="1200" b="1" i="0" u="none" strike="noStrike" kern="1200" cap="none" spc="0" normalizeH="0" baseline="0" noProof="0" dirty="0">
                <a:ln>
                  <a:noFill/>
                </a:ln>
                <a:solidFill>
                  <a:srgbClr val="000000"/>
                </a:solidFill>
                <a:effectLst/>
                <a:uLnTx/>
                <a:uFillTx/>
                <a:latin typeface="Arial"/>
                <a:ea typeface="+mn-ea"/>
                <a:cs typeface="+mn-cs"/>
              </a:rPr>
              <a:t>MISSION : </a:t>
            </a:r>
            <a:r>
              <a:rPr lang="fr-FR" sz="1200" dirty="0" err="1">
                <a:solidFill>
                  <a:srgbClr val="000000"/>
                </a:solidFill>
                <a:latin typeface="Arial"/>
              </a:rPr>
              <a:t>E</a:t>
            </a:r>
            <a:r>
              <a:rPr kumimoji="0" lang="fr-FR" sz="1200" b="1" i="0" u="none" strike="noStrike" kern="1200" cap="none" spc="0" normalizeH="0" baseline="0" noProof="0" dirty="0" err="1" smtClean="0">
                <a:ln>
                  <a:noFill/>
                </a:ln>
                <a:solidFill>
                  <a:srgbClr val="000000"/>
                </a:solidFill>
                <a:effectLst/>
                <a:uLnTx/>
                <a:uFillTx/>
                <a:latin typeface="Arial"/>
                <a:ea typeface="+mn-ea"/>
                <a:cs typeface="+mn-cs"/>
              </a:rPr>
              <a:t>ffectuer</a:t>
            </a:r>
            <a:r>
              <a:rPr kumimoji="0" lang="fr-FR" sz="1200" b="1" i="0" u="none" strike="noStrike" kern="1200" cap="none" spc="0" normalizeH="0" baseline="0" noProof="0" dirty="0" smtClean="0">
                <a:ln>
                  <a:noFill/>
                </a:ln>
                <a:solidFill>
                  <a:srgbClr val="000000"/>
                </a:solidFill>
                <a:effectLst/>
                <a:uLnTx/>
                <a:uFillTx/>
                <a:latin typeface="Arial"/>
                <a:ea typeface="+mn-ea"/>
                <a:cs typeface="+mn-cs"/>
              </a:rPr>
              <a:t> </a:t>
            </a:r>
            <a:r>
              <a:rPr kumimoji="0" lang="fr-FR" sz="1200" b="1" i="0" u="none" strike="noStrike" kern="1200" cap="none" spc="0" normalizeH="0" baseline="0" noProof="0" dirty="0">
                <a:ln>
                  <a:noFill/>
                </a:ln>
                <a:solidFill>
                  <a:srgbClr val="000000"/>
                </a:solidFill>
                <a:effectLst/>
                <a:uLnTx/>
                <a:uFillTx/>
                <a:latin typeface="Arial"/>
                <a:ea typeface="+mn-ea"/>
                <a:cs typeface="+mn-cs"/>
              </a:rPr>
              <a:t>une ronde incendie ou surveillance avec la radio, le contrôleur de ronde par exemple  </a:t>
            </a:r>
          </a:p>
          <a:p>
            <a:pPr marL="0" marR="0" lvl="0" indent="0" algn="l" defTabSz="914400" rtl="0" eaLnBrk="1" fontAlgn="auto" latinLnBrk="0" hangingPunct="1">
              <a:lnSpc>
                <a:spcPct val="100000"/>
              </a:lnSpc>
              <a:spcBef>
                <a:spcPts val="400"/>
              </a:spcBef>
              <a:spcAft>
                <a:spcPts val="800"/>
              </a:spcAft>
              <a:buClrTx/>
              <a:buSzTx/>
              <a:buFont typeface="+mj-lt"/>
              <a:buNone/>
              <a:tabLst/>
              <a:defRPr/>
            </a:pPr>
            <a:endParaRPr kumimoji="0" lang="fr-FR" sz="1050" b="1" i="0" u="none" strike="noStrike" kern="1200" cap="none" spc="0" normalizeH="0" baseline="0" noProof="0" dirty="0">
              <a:ln>
                <a:noFill/>
              </a:ln>
              <a:solidFill>
                <a:srgbClr val="000000"/>
              </a:solidFill>
              <a:effectLst/>
              <a:uLnTx/>
              <a:uFillTx/>
              <a:latin typeface="Arial"/>
              <a:ea typeface="+mn-ea"/>
              <a:cs typeface="+mn-cs"/>
            </a:endParaRPr>
          </a:p>
          <a:p>
            <a:pPr marL="0" marR="0" lvl="0" indent="0" algn="l" defTabSz="914400" rtl="0" eaLnBrk="1" fontAlgn="auto" latinLnBrk="0" hangingPunct="1">
              <a:lnSpc>
                <a:spcPct val="100000"/>
              </a:lnSpc>
              <a:spcBef>
                <a:spcPts val="400"/>
              </a:spcBef>
              <a:spcAft>
                <a:spcPts val="800"/>
              </a:spcAft>
              <a:buClrTx/>
              <a:buSzTx/>
              <a:buFont typeface="+mj-lt"/>
              <a:buNone/>
              <a:tabLst/>
              <a:defRPr/>
            </a:pPr>
            <a:endParaRPr kumimoji="0" lang="fr-FR" sz="1050" b="1" i="0" u="none" strike="noStrike" kern="1200" cap="none" spc="0" normalizeH="0" baseline="0" noProof="0" dirty="0">
              <a:ln>
                <a:noFill/>
              </a:ln>
              <a:solidFill>
                <a:srgbClr val="000000"/>
              </a:solidFill>
              <a:effectLst/>
              <a:uLnTx/>
              <a:uFillTx/>
              <a:latin typeface="Arial"/>
              <a:ea typeface="+mn-ea"/>
              <a:cs typeface="+mn-cs"/>
            </a:endParaRPr>
          </a:p>
          <a:p>
            <a:pPr marL="0" marR="0" lvl="0" indent="0" algn="l" defTabSz="914400" rtl="0" eaLnBrk="1" fontAlgn="auto" latinLnBrk="0" hangingPunct="1">
              <a:lnSpc>
                <a:spcPct val="100000"/>
              </a:lnSpc>
              <a:spcBef>
                <a:spcPts val="400"/>
              </a:spcBef>
              <a:spcAft>
                <a:spcPts val="800"/>
              </a:spcAft>
              <a:buClrTx/>
              <a:buSzTx/>
              <a:buFont typeface="+mj-lt"/>
              <a:buNone/>
              <a:tabLst/>
              <a:defRPr/>
            </a:pPr>
            <a:endParaRPr kumimoji="0" lang="fr-FR" sz="1050" b="1" i="0" u="none" strike="noStrike" kern="1200" cap="none" spc="0" normalizeH="0" baseline="0" noProof="0" dirty="0">
              <a:ln>
                <a:noFill/>
              </a:ln>
              <a:solidFill>
                <a:srgbClr val="000000"/>
              </a:solidFill>
              <a:effectLst/>
              <a:uLnTx/>
              <a:uFillTx/>
              <a:latin typeface="Arial"/>
              <a:ea typeface="+mn-ea"/>
              <a:cs typeface="+mn-cs"/>
            </a:endParaRPr>
          </a:p>
          <a:p>
            <a:pPr marL="0" marR="0" lvl="0" indent="0" algn="l" defTabSz="914400" rtl="0" eaLnBrk="1" fontAlgn="auto" latinLnBrk="0" hangingPunct="1">
              <a:lnSpc>
                <a:spcPct val="100000"/>
              </a:lnSpc>
              <a:spcBef>
                <a:spcPts val="400"/>
              </a:spcBef>
              <a:spcAft>
                <a:spcPts val="800"/>
              </a:spcAft>
              <a:buClrTx/>
              <a:buSzTx/>
              <a:buFont typeface="+mj-lt"/>
              <a:buNone/>
              <a:tabLst/>
              <a:defRPr/>
            </a:pPr>
            <a:endParaRPr kumimoji="0" lang="fr-FR" sz="1050" b="1" i="0" u="none" strike="noStrike" kern="1200" cap="none" spc="0" normalizeH="0" baseline="0" noProof="0" dirty="0">
              <a:ln>
                <a:noFill/>
              </a:ln>
              <a:solidFill>
                <a:srgbClr val="000000"/>
              </a:solidFill>
              <a:effectLst/>
              <a:uLnTx/>
              <a:uFillTx/>
              <a:latin typeface="Arial"/>
              <a:ea typeface="+mn-ea"/>
              <a:cs typeface="+mn-cs"/>
            </a:endParaRPr>
          </a:p>
          <a:p>
            <a:pPr marL="144000" marR="0" lvl="0" indent="-144000" algn="l" defTabSz="914400" rtl="0" eaLnBrk="1" fontAlgn="auto" latinLnBrk="0" hangingPunct="1">
              <a:lnSpc>
                <a:spcPct val="100000"/>
              </a:lnSpc>
              <a:spcBef>
                <a:spcPts val="400"/>
              </a:spcBef>
              <a:spcAft>
                <a:spcPts val="800"/>
              </a:spcAft>
              <a:buClrTx/>
              <a:buSzTx/>
              <a:buFont typeface="+mj-lt"/>
              <a:buAutoNum type="arabicPeriod"/>
              <a:tabLst/>
              <a:defRPr/>
            </a:pPr>
            <a:endParaRPr kumimoji="0" lang="fr-FR" sz="1050" b="1" i="0" u="none" strike="noStrike" kern="1200" cap="none" spc="0" normalizeH="0" baseline="0" noProof="0" dirty="0">
              <a:ln>
                <a:noFill/>
              </a:ln>
              <a:solidFill>
                <a:srgbClr val="000000"/>
              </a:solidFill>
              <a:effectLst/>
              <a:uLnTx/>
              <a:uFillTx/>
              <a:latin typeface="Arial"/>
              <a:ea typeface="+mn-ea"/>
              <a:cs typeface="+mn-cs"/>
            </a:endParaRPr>
          </a:p>
        </p:txBody>
      </p:sp>
      <p:sp>
        <p:nvSpPr>
          <p:cNvPr id="19" name="Espace réservé du texte 5">
            <a:extLst>
              <a:ext uri="{FF2B5EF4-FFF2-40B4-BE49-F238E27FC236}">
                <a16:creationId xmlns:a16="http://schemas.microsoft.com/office/drawing/2014/main" id="{F1476E93-9DEF-46DC-859D-D4AA49D553BA}"/>
              </a:ext>
            </a:extLst>
          </p:cNvPr>
          <p:cNvSpPr txBox="1">
            <a:spLocks/>
          </p:cNvSpPr>
          <p:nvPr/>
        </p:nvSpPr>
        <p:spPr bwMode="gray">
          <a:xfrm>
            <a:off x="1835696" y="1872670"/>
            <a:ext cx="6480720" cy="625653"/>
          </a:xfrm>
          <a:prstGeom prst="rect">
            <a:avLst/>
          </a:prstGeom>
        </p:spPr>
        <p:txBody>
          <a:bodyPr vert="horz" lIns="0" tIns="0" rIns="0" bIns="0" rtlCol="0" anchor="t" anchorCtr="0">
            <a:noAutofit/>
          </a:bodyPr>
          <a:lstStyle>
            <a:lvl1pPr marL="144000" indent="-144000" algn="l" defTabSz="914400" rtl="0" eaLnBrk="1" latinLnBrk="0" hangingPunct="1">
              <a:lnSpc>
                <a:spcPct val="100000"/>
              </a:lnSpc>
              <a:spcBef>
                <a:spcPts val="400"/>
              </a:spcBef>
              <a:spcAft>
                <a:spcPts val="800"/>
              </a:spcAft>
              <a:buFont typeface="+mj-lt"/>
              <a:buAutoNum type="arabicPeriod"/>
              <a:defRPr sz="1050" b="1" kern="1200">
                <a:solidFill>
                  <a:schemeClr val="tx1"/>
                </a:solidFill>
                <a:latin typeface="+mn-lt"/>
                <a:ea typeface="+mn-ea"/>
                <a:cs typeface="+mn-cs"/>
              </a:defRPr>
            </a:lvl1pPr>
            <a:lvl2pPr marL="324000" indent="-144000" algn="l" defTabSz="914400" rtl="0" eaLnBrk="1" latinLnBrk="0" hangingPunct="1">
              <a:lnSpc>
                <a:spcPct val="100000"/>
              </a:lnSpc>
              <a:spcBef>
                <a:spcPts val="600"/>
              </a:spcBef>
              <a:spcAft>
                <a:spcPts val="800"/>
              </a:spcAft>
              <a:buFont typeface="+mj-lt"/>
              <a:buAutoNum type="alphaLcPeriod"/>
              <a:defRPr sz="950" kern="1200">
                <a:solidFill>
                  <a:schemeClr val="tx1"/>
                </a:solidFill>
                <a:latin typeface="+mn-lt"/>
                <a:ea typeface="+mn-ea"/>
                <a:cs typeface="+mn-cs"/>
              </a:defRPr>
            </a:lvl2pPr>
            <a:lvl3pPr marL="432000" indent="-72000" algn="l" defTabSz="914400" rtl="0" eaLnBrk="1" latinLnBrk="0" hangingPunct="1">
              <a:lnSpc>
                <a:spcPct val="100000"/>
              </a:lnSpc>
              <a:spcBef>
                <a:spcPts val="100"/>
              </a:spcBef>
              <a:spcAft>
                <a:spcPts val="100"/>
              </a:spcAft>
              <a:buSzPct val="100000"/>
              <a:buFont typeface="Arial" pitchFamily="34" charset="0"/>
              <a:buChar char="•"/>
              <a:defRPr sz="850" kern="1200">
                <a:solidFill>
                  <a:schemeClr val="tx1"/>
                </a:solidFill>
                <a:latin typeface="+mn-lt"/>
                <a:ea typeface="+mn-ea"/>
                <a:cs typeface="+mn-cs"/>
              </a:defRPr>
            </a:lvl3pPr>
            <a:lvl4pPr marL="612000" indent="-72000" algn="l" defTabSz="914400" rtl="0" eaLnBrk="1" latinLnBrk="0" hangingPunct="1">
              <a:lnSpc>
                <a:spcPct val="100000"/>
              </a:lnSpc>
              <a:spcBef>
                <a:spcPts val="100"/>
              </a:spcBef>
              <a:spcAft>
                <a:spcPts val="100"/>
              </a:spcAft>
              <a:buSzPct val="100000"/>
              <a:buFont typeface="Arial" pitchFamily="34" charset="0"/>
              <a:buChar char="•"/>
              <a:defRPr sz="750" kern="1200">
                <a:solidFill>
                  <a:schemeClr val="tx1"/>
                </a:solidFill>
                <a:latin typeface="+mn-lt"/>
                <a:ea typeface="+mn-ea"/>
                <a:cs typeface="+mn-cs"/>
              </a:defRPr>
            </a:lvl4pPr>
            <a:lvl5pPr marL="828000" indent="-72000" algn="l" defTabSz="914400" rtl="0" eaLnBrk="1" latinLnBrk="0" hangingPunct="1">
              <a:lnSpc>
                <a:spcPct val="100000"/>
              </a:lnSpc>
              <a:spcBef>
                <a:spcPts val="100"/>
              </a:spcBef>
              <a:spcAft>
                <a:spcPts val="100"/>
              </a:spcAft>
              <a:buSzPct val="100000"/>
              <a:buFont typeface="Arial" pitchFamily="34" charset="0"/>
              <a:buChar char="•"/>
              <a:defRPr sz="7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400"/>
              </a:spcBef>
              <a:spcAft>
                <a:spcPts val="800"/>
              </a:spcAft>
              <a:buClrTx/>
              <a:buSzTx/>
              <a:buFont typeface="+mj-lt"/>
              <a:buNone/>
              <a:tabLst/>
              <a:defRPr/>
            </a:pPr>
            <a:r>
              <a:rPr kumimoji="0" lang="fr-FR" sz="1200" b="1" i="0" u="none" strike="noStrike" kern="1200" cap="none" spc="0" normalizeH="0" baseline="0" noProof="0" dirty="0">
                <a:ln>
                  <a:noFill/>
                </a:ln>
                <a:solidFill>
                  <a:srgbClr val="000000"/>
                </a:solidFill>
                <a:effectLst/>
                <a:uLnTx/>
                <a:uFillTx/>
                <a:latin typeface="Arial"/>
                <a:ea typeface="+mn-ea"/>
                <a:cs typeface="+mn-cs"/>
              </a:rPr>
              <a:t>ANOMALIES POSSIBLES  : Départ de feu, issue de secours encombrée, un colis  suspect, une personne inconsciente, un intru sur le site…</a:t>
            </a:r>
          </a:p>
          <a:p>
            <a:pPr marL="0" marR="0" lvl="0" indent="0" algn="l" defTabSz="914400" rtl="0" eaLnBrk="1" fontAlgn="auto" latinLnBrk="0" hangingPunct="1">
              <a:lnSpc>
                <a:spcPct val="100000"/>
              </a:lnSpc>
              <a:spcBef>
                <a:spcPts val="400"/>
              </a:spcBef>
              <a:spcAft>
                <a:spcPts val="800"/>
              </a:spcAft>
              <a:buClrTx/>
              <a:buSzTx/>
              <a:buFont typeface="+mj-lt"/>
              <a:buNone/>
              <a:tabLst/>
              <a:defRPr/>
            </a:pPr>
            <a:endParaRPr kumimoji="0" lang="fr-FR" sz="1050" b="1" i="0" u="none" strike="noStrike" kern="1200" cap="none" spc="0" normalizeH="0" baseline="0" noProof="0" dirty="0">
              <a:ln>
                <a:noFill/>
              </a:ln>
              <a:solidFill>
                <a:srgbClr val="000000"/>
              </a:solidFill>
              <a:effectLst/>
              <a:uLnTx/>
              <a:uFillTx/>
              <a:latin typeface="Arial"/>
              <a:ea typeface="+mn-ea"/>
              <a:cs typeface="+mn-cs"/>
            </a:endParaRPr>
          </a:p>
          <a:p>
            <a:pPr marL="0" marR="0" lvl="0" indent="0" algn="l" defTabSz="914400" rtl="0" eaLnBrk="1" fontAlgn="auto" latinLnBrk="0" hangingPunct="1">
              <a:lnSpc>
                <a:spcPct val="100000"/>
              </a:lnSpc>
              <a:spcBef>
                <a:spcPts val="400"/>
              </a:spcBef>
              <a:spcAft>
                <a:spcPts val="800"/>
              </a:spcAft>
              <a:buClrTx/>
              <a:buSzTx/>
              <a:buFont typeface="+mj-lt"/>
              <a:buNone/>
              <a:tabLst/>
              <a:defRPr/>
            </a:pPr>
            <a:endParaRPr kumimoji="0" lang="fr-FR" sz="1050" b="1" i="0" u="none" strike="noStrike" kern="1200" cap="none" spc="0" normalizeH="0" baseline="0" noProof="0" dirty="0">
              <a:ln>
                <a:noFill/>
              </a:ln>
              <a:solidFill>
                <a:srgbClr val="000000"/>
              </a:solidFill>
              <a:effectLst/>
              <a:uLnTx/>
              <a:uFillTx/>
              <a:latin typeface="Arial"/>
              <a:ea typeface="+mn-ea"/>
              <a:cs typeface="+mn-cs"/>
            </a:endParaRPr>
          </a:p>
          <a:p>
            <a:pPr marL="0" marR="0" lvl="0" indent="0" algn="l" defTabSz="914400" rtl="0" eaLnBrk="1" fontAlgn="auto" latinLnBrk="0" hangingPunct="1">
              <a:lnSpc>
                <a:spcPct val="100000"/>
              </a:lnSpc>
              <a:spcBef>
                <a:spcPts val="400"/>
              </a:spcBef>
              <a:spcAft>
                <a:spcPts val="800"/>
              </a:spcAft>
              <a:buClrTx/>
              <a:buSzTx/>
              <a:buFont typeface="+mj-lt"/>
              <a:buNone/>
              <a:tabLst/>
              <a:defRPr/>
            </a:pPr>
            <a:endParaRPr kumimoji="0" lang="fr-FR" sz="1050" b="1" i="0" u="none" strike="noStrike" kern="1200" cap="none" spc="0" normalizeH="0" baseline="0" noProof="0" dirty="0">
              <a:ln>
                <a:noFill/>
              </a:ln>
              <a:solidFill>
                <a:srgbClr val="000000"/>
              </a:solidFill>
              <a:effectLst/>
              <a:uLnTx/>
              <a:uFillTx/>
              <a:latin typeface="Arial"/>
              <a:ea typeface="+mn-ea"/>
              <a:cs typeface="+mn-cs"/>
            </a:endParaRPr>
          </a:p>
          <a:p>
            <a:pPr marL="144000" marR="0" lvl="0" indent="-144000" algn="l" defTabSz="914400" rtl="0" eaLnBrk="1" fontAlgn="auto" latinLnBrk="0" hangingPunct="1">
              <a:lnSpc>
                <a:spcPct val="100000"/>
              </a:lnSpc>
              <a:spcBef>
                <a:spcPts val="400"/>
              </a:spcBef>
              <a:spcAft>
                <a:spcPts val="800"/>
              </a:spcAft>
              <a:buClrTx/>
              <a:buSzTx/>
              <a:buFont typeface="+mj-lt"/>
              <a:buAutoNum type="arabicPeriod"/>
              <a:tabLst/>
              <a:defRPr/>
            </a:pPr>
            <a:endParaRPr kumimoji="0" lang="fr-FR" sz="1050" b="1" i="0" u="none" strike="noStrike" kern="1200" cap="none" spc="0" normalizeH="0" baseline="0" noProof="0" dirty="0">
              <a:ln>
                <a:noFill/>
              </a:ln>
              <a:solidFill>
                <a:srgbClr val="000000"/>
              </a:solidFill>
              <a:effectLst/>
              <a:uLnTx/>
              <a:uFillTx/>
              <a:latin typeface="Arial"/>
              <a:ea typeface="+mn-ea"/>
              <a:cs typeface="+mn-cs"/>
            </a:endParaRPr>
          </a:p>
        </p:txBody>
      </p:sp>
      <p:pic>
        <p:nvPicPr>
          <p:cNvPr id="12" name="Image 11" descr="Une image contenant debout, habillé&#10;&#10;Description générée automatiquement">
            <a:extLst>
              <a:ext uri="{FF2B5EF4-FFF2-40B4-BE49-F238E27FC236}">
                <a16:creationId xmlns:a16="http://schemas.microsoft.com/office/drawing/2014/main" id="{7558F4FA-F4D3-4A38-8550-0F3CFFAEA034}"/>
              </a:ext>
            </a:extLst>
          </p:cNvPr>
          <p:cNvPicPr>
            <a:picLocks noChangeAspect="1"/>
          </p:cNvPicPr>
          <p:nvPr/>
        </p:nvPicPr>
        <p:blipFill>
          <a:blip r:embed="rId3"/>
          <a:stretch>
            <a:fillRect/>
          </a:stretch>
        </p:blipFill>
        <p:spPr>
          <a:xfrm>
            <a:off x="6264000" y="2589887"/>
            <a:ext cx="2347410" cy="1320418"/>
          </a:xfrm>
          <a:prstGeom prst="rect">
            <a:avLst/>
          </a:prstGeom>
          <a:ln>
            <a:noFill/>
          </a:ln>
          <a:effectLst>
            <a:outerShdw blurRad="292100" dist="139700" dir="2700000" algn="tl" rotWithShape="0">
              <a:srgbClr val="333333">
                <a:alpha val="65000"/>
              </a:srgbClr>
            </a:outerShdw>
          </a:effectLst>
        </p:spPr>
      </p:pic>
      <p:sp>
        <p:nvSpPr>
          <p:cNvPr id="14" name="Espace réservé de la date 6"/>
          <p:cNvSpPr>
            <a:spLocks noGrp="1"/>
          </p:cNvSpPr>
          <p:nvPr>
            <p:ph type="dt" sz="half" idx="10"/>
          </p:nvPr>
        </p:nvSpPr>
        <p:spPr>
          <a:xfrm>
            <a:off x="7614000" y="4783500"/>
            <a:ext cx="1170000" cy="360000"/>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fr-FR" sz="750" b="1" kern="1200" cap="all" dirty="0" smtClean="0">
                <a:solidFill>
                  <a:srgbClr val="000000"/>
                </a:solidFill>
                <a:latin typeface="Arial"/>
                <a:ea typeface="+mn-ea"/>
                <a:cs typeface="+mn-cs"/>
              </a:rPr>
              <a:t>3 février 2022</a:t>
            </a:r>
            <a:endParaRPr kumimoji="0" lang="fr-FR" sz="750" b="1" i="0" u="none" strike="noStrike" kern="1200" cap="all" spc="0" normalizeH="0" baseline="0" noProof="0" dirty="0">
              <a:ln>
                <a:noFill/>
              </a:ln>
              <a:solidFill>
                <a:srgbClr val="000000"/>
              </a:solidFill>
              <a:effectLst/>
              <a:uLnTx/>
              <a:uFillTx/>
              <a:latin typeface="Arial"/>
              <a:ea typeface="+mn-ea"/>
              <a:cs typeface="+mn-cs"/>
            </a:endParaRPr>
          </a:p>
        </p:txBody>
      </p:sp>
    </p:spTree>
    <p:extLst>
      <p:ext uri="{BB962C8B-B14F-4D97-AF65-F5344CB8AC3E}">
        <p14:creationId xmlns:p14="http://schemas.microsoft.com/office/powerpoint/2010/main" val="23924104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500"/>
                                        <p:tgtEl>
                                          <p:spTgt spid="18"/>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9"/>
                                        </p:tgtEl>
                                        <p:attrNameLst>
                                          <p:attrName>style.visibility</p:attrName>
                                        </p:attrNameLst>
                                      </p:cBhvr>
                                      <p:to>
                                        <p:strVal val="visible"/>
                                      </p:to>
                                    </p:set>
                                    <p:animEffect transition="in" filter="fade">
                                      <p:cBhvr>
                                        <p:cTn id="12" dur="500"/>
                                        <p:tgtEl>
                                          <p:spTgt spid="19"/>
                                        </p:tgtEl>
                                      </p:cBhvr>
                                    </p:animEffect>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9"/>
                                        </p:tgtEl>
                                        <p:attrNameLst>
                                          <p:attrName>style.visibility</p:attrName>
                                        </p:attrNameLst>
                                      </p:cBhvr>
                                      <p:to>
                                        <p:strVal val="visible"/>
                                      </p:to>
                                    </p:set>
                                    <p:anim calcmode="lin" valueType="num">
                                      <p:cBhvr additive="base">
                                        <p:cTn id="17" dur="500" fill="hold"/>
                                        <p:tgtEl>
                                          <p:spTgt spid="9"/>
                                        </p:tgtEl>
                                        <p:attrNameLst>
                                          <p:attrName>ppt_x</p:attrName>
                                        </p:attrNameLst>
                                      </p:cBhvr>
                                      <p:tavLst>
                                        <p:tav tm="0">
                                          <p:val>
                                            <p:strVal val="#ppt_x"/>
                                          </p:val>
                                        </p:tav>
                                        <p:tav tm="100000">
                                          <p:val>
                                            <p:strVal val="#ppt_x"/>
                                          </p:val>
                                        </p:tav>
                                      </p:tavLst>
                                    </p:anim>
                                    <p:anim calcmode="lin" valueType="num">
                                      <p:cBhvr additive="base">
                                        <p:cTn id="18"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8" grpId="0"/>
      <p:bldP spid="19"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FR"/>
          </a:p>
        </p:txBody>
      </p:sp>
      <p:sp>
        <p:nvSpPr>
          <p:cNvPr id="3" name="Espace réservé du pied de page 2"/>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750" b="1" i="0" u="none" strike="noStrike" kern="1200" cap="none" spc="0" normalizeH="0" baseline="0" noProof="0" dirty="0">
                <a:ln>
                  <a:noFill/>
                </a:ln>
                <a:solidFill>
                  <a:srgbClr val="000000"/>
                </a:solidFill>
                <a:effectLst/>
                <a:uLnTx/>
                <a:uFillTx/>
                <a:latin typeface="Arial"/>
                <a:ea typeface="+mn-ea"/>
                <a:cs typeface="+mn-cs"/>
              </a:rPr>
              <a:t>Direction générale de l’enseignement scolaire – Bureau de la formation des personnels enseignants et d’éducation (C1-2) </a:t>
            </a:r>
          </a:p>
        </p:txBody>
      </p:sp>
      <p:sp>
        <p:nvSpPr>
          <p:cNvPr id="4" name="Espace réservé du texte 3"/>
          <p:cNvSpPr>
            <a:spLocks noGrp="1"/>
          </p:cNvSpPr>
          <p:nvPr>
            <p:ph type="body" sz="quarter" idx="13"/>
          </p:nvPr>
        </p:nvSpPr>
        <p:spPr>
          <a:xfrm>
            <a:off x="1835696" y="180000"/>
            <a:ext cx="6840760" cy="1305824"/>
          </a:xfrm>
        </p:spPr>
        <p:txBody>
          <a:bodyPr/>
          <a:lstStyle/>
          <a:p>
            <a:r>
              <a:rPr lang="fr-FR" cap="none"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BTS MOS</a:t>
            </a:r>
          </a:p>
          <a:p>
            <a:r>
              <a:rPr lang="fr-FR" cap="none"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Management </a:t>
            </a:r>
            <a:r>
              <a:rPr lang="fr-FR" cap="none"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Opérationnel </a:t>
            </a:r>
            <a:r>
              <a:rPr lang="fr-FR" cap="none"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de la Sécurité</a:t>
            </a:r>
          </a:p>
        </p:txBody>
      </p:sp>
      <p:sp>
        <p:nvSpPr>
          <p:cNvPr id="6" name="ZoneTexte 5"/>
          <p:cNvSpPr txBox="1"/>
          <p:nvPr/>
        </p:nvSpPr>
        <p:spPr>
          <a:xfrm>
            <a:off x="3671392" y="1116492"/>
            <a:ext cx="5472608"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800" b="0" i="0" u="none" strike="noStrike" kern="1200" cap="none" spc="0" normalizeH="0" baseline="0" noProof="0">
                <a:ln>
                  <a:noFill/>
                </a:ln>
                <a:solidFill>
                  <a:srgbClr val="000000"/>
                </a:solidFill>
                <a:effectLst/>
                <a:uLnTx/>
                <a:uFillTx/>
                <a:latin typeface="Arial"/>
                <a:ea typeface="+mn-ea"/>
                <a:cs typeface="+mn-cs"/>
              </a:rPr>
              <a:t>Épreuve E52 : Gestion de la relation client</a:t>
            </a:r>
            <a:endParaRPr kumimoji="0" lang="fr-FR" sz="1800" b="0" i="0" u="none" strike="noStrike" kern="1200" cap="none" spc="0" normalizeH="0" baseline="0" noProof="0" dirty="0">
              <a:ln>
                <a:noFill/>
              </a:ln>
              <a:solidFill>
                <a:srgbClr val="000000"/>
              </a:solidFill>
              <a:effectLst/>
              <a:uLnTx/>
              <a:uFillTx/>
              <a:latin typeface="Arial"/>
              <a:ea typeface="+mn-ea"/>
              <a:cs typeface="+mn-cs"/>
            </a:endParaRPr>
          </a:p>
        </p:txBody>
      </p:sp>
      <p:sp>
        <p:nvSpPr>
          <p:cNvPr id="7" name="Rectangle 7"/>
          <p:cNvSpPr>
            <a:spLocks noChangeArrowheads="1"/>
          </p:cNvSpPr>
          <p:nvPr/>
        </p:nvSpPr>
        <p:spPr bwMode="auto">
          <a:xfrm>
            <a:off x="145864" y="2663758"/>
            <a:ext cx="2747104" cy="860562"/>
          </a:xfrm>
          <a:prstGeom prst="rect">
            <a:avLst/>
          </a:prstGeom>
          <a:solidFill>
            <a:schemeClr val="accent1">
              <a:lumMod val="20000"/>
              <a:lumOff val="80000"/>
            </a:schemeClr>
          </a:solidFill>
          <a:ln w="9525">
            <a:solidFill>
              <a:schemeClr val="tx1"/>
            </a:solidFill>
            <a:miter lim="800000"/>
            <a:headEnd/>
            <a:tailEnd/>
          </a:ln>
          <a:effectLst/>
        </p:spPr>
        <p:txBody>
          <a:bodyPr wrap="none"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400" b="1" i="0" u="none" strike="noStrike" kern="120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rPr>
              <a:t>Activité A3.2</a:t>
            </a: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400" b="1" i="0" u="none" strike="noStrike" kern="120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400" b="1" i="0" u="none" strike="noStrike" kern="120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rPr>
              <a:t>Gestion de la prestation</a:t>
            </a:r>
          </a:p>
        </p:txBody>
      </p:sp>
      <p:sp>
        <p:nvSpPr>
          <p:cNvPr id="8" name="Rectangle 26"/>
          <p:cNvSpPr>
            <a:spLocks noChangeArrowheads="1"/>
          </p:cNvSpPr>
          <p:nvPr/>
        </p:nvSpPr>
        <p:spPr bwMode="auto">
          <a:xfrm>
            <a:off x="145863" y="1643061"/>
            <a:ext cx="2747104" cy="734325"/>
          </a:xfrm>
          <a:prstGeom prst="rect">
            <a:avLst/>
          </a:prstGeom>
          <a:solidFill>
            <a:schemeClr val="accent1">
              <a:lumMod val="20000"/>
              <a:lumOff val="80000"/>
            </a:schemeClr>
          </a:solidFill>
          <a:ln w="9525">
            <a:solidFill>
              <a:schemeClr val="tx1"/>
            </a:solidFill>
            <a:miter lim="800000"/>
            <a:headEnd/>
            <a:tailEnd/>
          </a:ln>
          <a:effectLst/>
        </p:spPr>
        <p:txBody>
          <a:bodyPr wrap="none"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400" b="1" i="0" u="none" strike="noStrike" kern="120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rPr>
              <a:t>Activité A3.1</a:t>
            </a: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400" b="1" i="0" u="none" strike="noStrike" kern="120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400" b="0" i="0" u="none" strike="noStrike" kern="120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rPr>
              <a:t>Préparation de l’offre commerciale</a:t>
            </a:r>
          </a:p>
        </p:txBody>
      </p:sp>
      <p:sp>
        <p:nvSpPr>
          <p:cNvPr id="9" name="Rectangle 7"/>
          <p:cNvSpPr>
            <a:spLocks noChangeArrowheads="1"/>
          </p:cNvSpPr>
          <p:nvPr/>
        </p:nvSpPr>
        <p:spPr bwMode="auto">
          <a:xfrm>
            <a:off x="145863" y="3891937"/>
            <a:ext cx="2700337" cy="891563"/>
          </a:xfrm>
          <a:prstGeom prst="rect">
            <a:avLst/>
          </a:prstGeom>
          <a:solidFill>
            <a:schemeClr val="accent1">
              <a:lumMod val="20000"/>
              <a:lumOff val="80000"/>
            </a:schemeClr>
          </a:solidFill>
          <a:ln w="9525">
            <a:solidFill>
              <a:schemeClr val="tx1"/>
            </a:solidFill>
            <a:miter lim="800000"/>
            <a:headEnd/>
            <a:tailEnd/>
          </a:ln>
          <a:effectLst/>
        </p:spPr>
        <p:txBody>
          <a:bodyPr wrap="none"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400" b="1" i="0" u="none" strike="noStrike" kern="120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rPr>
              <a:t>Activité A3.3</a:t>
            </a: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400" b="1" i="0" u="none" strike="noStrike" kern="120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400" b="0" i="0" u="none" strike="noStrike" kern="120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rPr>
              <a:t>Suivi et pérennisation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400" b="0" i="0" u="none" strike="noStrike" kern="120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rPr>
              <a:t>de la relation client</a:t>
            </a:r>
          </a:p>
        </p:txBody>
      </p:sp>
      <p:sp>
        <p:nvSpPr>
          <p:cNvPr id="10" name="Rectangle 9"/>
          <p:cNvSpPr/>
          <p:nvPr/>
        </p:nvSpPr>
        <p:spPr>
          <a:xfrm>
            <a:off x="3440089" y="1605961"/>
            <a:ext cx="5572125" cy="779255"/>
          </a:xfrm>
          <a:prstGeom prst="rect">
            <a:avLst/>
          </a:prstGeom>
        </p:spPr>
        <p:style>
          <a:lnRef idx="2">
            <a:schemeClr val="accent6"/>
          </a:lnRef>
          <a:fillRef idx="1">
            <a:schemeClr val="lt1"/>
          </a:fillRef>
          <a:effectRef idx="0">
            <a:schemeClr val="accent6"/>
          </a:effectRef>
          <a:fontRef idx="minor">
            <a:schemeClr val="dk1"/>
          </a:fontRef>
        </p:style>
        <p:txBody>
          <a:bodyPr anchor="ctr"/>
          <a:lstStyle/>
          <a:p>
            <a:pPr marL="0" marR="0" lvl="0" indent="0" algn="l" defTabSz="914400" rtl="0" eaLnBrk="0" fontAlgn="auto" latinLnBrk="0" hangingPunct="0">
              <a:lnSpc>
                <a:spcPct val="100000"/>
              </a:lnSpc>
              <a:spcBef>
                <a:spcPts val="0"/>
              </a:spcBef>
              <a:spcAft>
                <a:spcPts val="0"/>
              </a:spcAft>
              <a:buClrTx/>
              <a:buSzTx/>
              <a:buFontTx/>
              <a:buNone/>
              <a:tabLst/>
              <a:defRPr/>
            </a:pPr>
            <a:r>
              <a:rPr kumimoji="0" lang="fr-FR" sz="1100" b="1" i="0" u="none" strike="noStrike" kern="1200" cap="none" spc="0" normalizeH="0" baseline="0" noProof="0" dirty="0">
                <a:ln>
                  <a:noFill/>
                </a:ln>
                <a:solidFill>
                  <a:srgbClr val="000000"/>
                </a:solidFill>
                <a:effectLst/>
                <a:uLnTx/>
                <a:uFillTx/>
                <a:latin typeface="Arial" pitchFamily="34" charset="0"/>
                <a:ea typeface="+mn-ea"/>
                <a:cs typeface="Arial" pitchFamily="34" charset="0"/>
              </a:rPr>
              <a:t>A3.1T1 </a:t>
            </a:r>
            <a:r>
              <a:rPr kumimoji="0" lang="fr-FR" sz="1100" b="0" i="0" u="none" strike="noStrike" kern="1200" cap="none" spc="0" normalizeH="0" baseline="0" noProof="0" dirty="0">
                <a:ln>
                  <a:noFill/>
                </a:ln>
                <a:solidFill>
                  <a:srgbClr val="000000"/>
                </a:solidFill>
                <a:effectLst/>
                <a:uLnTx/>
                <a:uFillTx/>
                <a:latin typeface="Arial" pitchFamily="34" charset="0"/>
                <a:ea typeface="+mn-ea"/>
                <a:cs typeface="Arial" pitchFamily="34" charset="0"/>
              </a:rPr>
              <a:t>- Prise en compte du cahier des charges</a:t>
            </a:r>
          </a:p>
          <a:p>
            <a:pPr marL="0" marR="0" lvl="0" indent="0" algn="l" defTabSz="914400" rtl="0" eaLnBrk="0" fontAlgn="auto" latinLnBrk="0" hangingPunct="0">
              <a:lnSpc>
                <a:spcPct val="100000"/>
              </a:lnSpc>
              <a:spcBef>
                <a:spcPts val="0"/>
              </a:spcBef>
              <a:spcAft>
                <a:spcPts val="0"/>
              </a:spcAft>
              <a:buClrTx/>
              <a:buSzTx/>
              <a:buFontTx/>
              <a:buNone/>
              <a:tabLst/>
              <a:defRPr/>
            </a:pPr>
            <a:r>
              <a:rPr kumimoji="0" lang="fr-FR" sz="1100" b="1" i="0" u="none" strike="noStrike" kern="1200" cap="none" spc="0" normalizeH="0" baseline="0" noProof="0" dirty="0">
                <a:ln>
                  <a:noFill/>
                </a:ln>
                <a:solidFill>
                  <a:srgbClr val="000000"/>
                </a:solidFill>
                <a:effectLst/>
                <a:uLnTx/>
                <a:uFillTx/>
                <a:latin typeface="Arial" pitchFamily="34" charset="0"/>
                <a:ea typeface="+mn-ea"/>
                <a:cs typeface="Arial" pitchFamily="34" charset="0"/>
              </a:rPr>
              <a:t>A3.1T2 </a:t>
            </a:r>
            <a:r>
              <a:rPr kumimoji="0" lang="fr-FR" sz="1100" b="0" i="0" u="none" strike="noStrike" kern="1200" cap="none" spc="0" normalizeH="0" baseline="0" noProof="0" dirty="0">
                <a:ln>
                  <a:noFill/>
                </a:ln>
                <a:solidFill>
                  <a:srgbClr val="000000"/>
                </a:solidFill>
                <a:effectLst/>
                <a:uLnTx/>
                <a:uFillTx/>
                <a:latin typeface="Arial" pitchFamily="34" charset="0"/>
                <a:ea typeface="+mn-ea"/>
                <a:cs typeface="Arial" pitchFamily="34" charset="0"/>
              </a:rPr>
              <a:t>- Participation à l’élaboration de l’offre commerciale</a:t>
            </a:r>
          </a:p>
          <a:p>
            <a:pPr marL="0" marR="0" lvl="0" indent="0" algn="l" defTabSz="914400" rtl="0" eaLnBrk="0" fontAlgn="auto" latinLnBrk="0" hangingPunct="0">
              <a:lnSpc>
                <a:spcPct val="100000"/>
              </a:lnSpc>
              <a:spcBef>
                <a:spcPts val="0"/>
              </a:spcBef>
              <a:spcAft>
                <a:spcPts val="0"/>
              </a:spcAft>
              <a:buClrTx/>
              <a:buSzTx/>
              <a:buFontTx/>
              <a:buNone/>
              <a:tabLst/>
              <a:defRPr/>
            </a:pPr>
            <a:r>
              <a:rPr kumimoji="0" lang="fr-FR" sz="1100" b="1" i="0" u="none" strike="noStrike" kern="1200" cap="none" spc="0" normalizeH="0" baseline="0" noProof="0" dirty="0">
                <a:ln>
                  <a:noFill/>
                </a:ln>
                <a:solidFill>
                  <a:srgbClr val="000000"/>
                </a:solidFill>
                <a:effectLst/>
                <a:uLnTx/>
                <a:uFillTx/>
                <a:latin typeface="Arial" pitchFamily="34" charset="0"/>
                <a:ea typeface="+mn-ea"/>
                <a:cs typeface="Arial" pitchFamily="34" charset="0"/>
              </a:rPr>
              <a:t>A3.1T3 </a:t>
            </a:r>
            <a:r>
              <a:rPr kumimoji="0" lang="fr-FR" sz="1100" b="0" i="0" u="none" strike="noStrike" kern="1200" cap="none" spc="0" normalizeH="0" baseline="0" noProof="0" dirty="0">
                <a:ln>
                  <a:noFill/>
                </a:ln>
                <a:solidFill>
                  <a:srgbClr val="000000"/>
                </a:solidFill>
                <a:effectLst/>
                <a:uLnTx/>
                <a:uFillTx/>
                <a:latin typeface="Arial" pitchFamily="34" charset="0"/>
                <a:ea typeface="+mn-ea"/>
                <a:cs typeface="Arial" pitchFamily="34" charset="0"/>
              </a:rPr>
              <a:t>- Argumentation de l’offre commerciale</a:t>
            </a:r>
          </a:p>
        </p:txBody>
      </p:sp>
      <p:sp>
        <p:nvSpPr>
          <p:cNvPr id="11" name="Rectangle 10"/>
          <p:cNvSpPr/>
          <p:nvPr/>
        </p:nvSpPr>
        <p:spPr>
          <a:xfrm>
            <a:off x="3428999" y="2500313"/>
            <a:ext cx="5572125" cy="1346695"/>
          </a:xfrm>
          <a:prstGeom prst="rect">
            <a:avLst/>
          </a:prstGeom>
        </p:spPr>
        <p:style>
          <a:lnRef idx="2">
            <a:schemeClr val="accent6"/>
          </a:lnRef>
          <a:fillRef idx="1">
            <a:schemeClr val="lt1"/>
          </a:fillRef>
          <a:effectRef idx="0">
            <a:schemeClr val="accent6"/>
          </a:effectRef>
          <a:fontRef idx="minor">
            <a:schemeClr val="dk1"/>
          </a:fontRef>
        </p:style>
        <p:txBody>
          <a:bodyPr anchor="ctr"/>
          <a:lstStyle/>
          <a:p>
            <a:pPr marL="0" marR="0" lvl="0" indent="0" algn="l" defTabSz="914400" rtl="0" eaLnBrk="0" fontAlgn="auto" latinLnBrk="0" hangingPunct="0">
              <a:lnSpc>
                <a:spcPct val="100000"/>
              </a:lnSpc>
              <a:spcBef>
                <a:spcPts val="0"/>
              </a:spcBef>
              <a:spcAft>
                <a:spcPts val="0"/>
              </a:spcAft>
              <a:buClrTx/>
              <a:buSzTx/>
              <a:buFontTx/>
              <a:buNone/>
              <a:tabLst/>
              <a:defRPr/>
            </a:pPr>
            <a:r>
              <a:rPr kumimoji="0" lang="fr-FR" sz="1100" b="1" i="0" u="none" strike="noStrike" kern="1200" cap="none" spc="0" normalizeH="0" baseline="0" noProof="0" dirty="0">
                <a:ln>
                  <a:noFill/>
                </a:ln>
                <a:solidFill>
                  <a:srgbClr val="000000"/>
                </a:solidFill>
                <a:effectLst/>
                <a:uLnTx/>
                <a:uFillTx/>
                <a:latin typeface="Arial" pitchFamily="34" charset="0"/>
                <a:ea typeface="+mn-ea"/>
                <a:cs typeface="Arial" pitchFamily="34" charset="0"/>
              </a:rPr>
              <a:t>A3.2T1</a:t>
            </a:r>
            <a:r>
              <a:rPr kumimoji="0" lang="fr-FR" sz="1100" b="0" i="0" u="none" strike="noStrike" kern="1200" cap="none" spc="0" normalizeH="0" baseline="0" noProof="0" dirty="0">
                <a:ln>
                  <a:noFill/>
                </a:ln>
                <a:solidFill>
                  <a:srgbClr val="000000"/>
                </a:solidFill>
                <a:effectLst/>
                <a:uLnTx/>
                <a:uFillTx/>
                <a:latin typeface="Arial" pitchFamily="34" charset="0"/>
                <a:ea typeface="+mn-ea"/>
                <a:cs typeface="Arial" pitchFamily="34" charset="0"/>
              </a:rPr>
              <a:t>. - Prise en compte des consignes client et rédaction de consignes d’application</a:t>
            </a:r>
          </a:p>
          <a:p>
            <a:pPr marL="0" marR="0" lvl="0" indent="0" algn="l" defTabSz="914400" rtl="0" eaLnBrk="0" fontAlgn="auto" latinLnBrk="0" hangingPunct="0">
              <a:lnSpc>
                <a:spcPct val="100000"/>
              </a:lnSpc>
              <a:spcBef>
                <a:spcPts val="0"/>
              </a:spcBef>
              <a:spcAft>
                <a:spcPts val="0"/>
              </a:spcAft>
              <a:buClrTx/>
              <a:buSzTx/>
              <a:buFontTx/>
              <a:buNone/>
              <a:tabLst/>
              <a:defRPr/>
            </a:pPr>
            <a:r>
              <a:rPr kumimoji="0" lang="fr-FR" sz="1100" b="1" i="0" u="none" strike="noStrike" kern="1200" cap="none" spc="0" normalizeH="0" baseline="0" noProof="0" dirty="0">
                <a:ln>
                  <a:noFill/>
                </a:ln>
                <a:solidFill>
                  <a:srgbClr val="000000"/>
                </a:solidFill>
                <a:effectLst/>
                <a:uLnTx/>
                <a:uFillTx/>
                <a:latin typeface="Arial" pitchFamily="34" charset="0"/>
                <a:ea typeface="+mn-ea"/>
                <a:cs typeface="Arial" pitchFamily="34" charset="0"/>
              </a:rPr>
              <a:t>A3.2T2</a:t>
            </a:r>
            <a:r>
              <a:rPr kumimoji="0" lang="fr-FR" sz="1100" b="0" i="0" u="none" strike="noStrike" kern="1200" cap="none" spc="0" normalizeH="0" baseline="0" noProof="0" dirty="0">
                <a:ln>
                  <a:noFill/>
                </a:ln>
                <a:solidFill>
                  <a:srgbClr val="000000"/>
                </a:solidFill>
                <a:effectLst/>
                <a:uLnTx/>
                <a:uFillTx/>
                <a:latin typeface="Arial" pitchFamily="34" charset="0"/>
                <a:ea typeface="+mn-ea"/>
                <a:cs typeface="Arial" pitchFamily="34" charset="0"/>
              </a:rPr>
              <a:t>. – Relation avec les prestataires extérieurs</a:t>
            </a:r>
          </a:p>
          <a:p>
            <a:pPr marL="0" marR="0" lvl="0" indent="0" algn="l" defTabSz="914400" rtl="0" eaLnBrk="0" fontAlgn="auto" latinLnBrk="0" hangingPunct="0">
              <a:lnSpc>
                <a:spcPct val="100000"/>
              </a:lnSpc>
              <a:spcBef>
                <a:spcPts val="0"/>
              </a:spcBef>
              <a:spcAft>
                <a:spcPts val="0"/>
              </a:spcAft>
              <a:buClrTx/>
              <a:buSzTx/>
              <a:buFontTx/>
              <a:buNone/>
              <a:tabLst/>
              <a:defRPr/>
            </a:pPr>
            <a:r>
              <a:rPr kumimoji="0" lang="fr-FR" sz="1100" b="1" i="0" u="none" strike="noStrike" kern="1200" cap="none" spc="0" normalizeH="0" baseline="0" noProof="0" dirty="0">
                <a:ln>
                  <a:noFill/>
                </a:ln>
                <a:solidFill>
                  <a:srgbClr val="000000"/>
                </a:solidFill>
                <a:effectLst/>
                <a:uLnTx/>
                <a:uFillTx/>
                <a:latin typeface="Arial" pitchFamily="34" charset="0"/>
                <a:ea typeface="+mn-ea"/>
                <a:cs typeface="Arial" pitchFamily="34" charset="0"/>
              </a:rPr>
              <a:t>A3.2T3</a:t>
            </a:r>
            <a:r>
              <a:rPr kumimoji="0" lang="fr-FR" sz="1100" b="0" i="0" u="none" strike="noStrike" kern="1200" cap="none" spc="0" normalizeH="0" baseline="0" noProof="0" dirty="0">
                <a:ln>
                  <a:noFill/>
                </a:ln>
                <a:solidFill>
                  <a:srgbClr val="000000"/>
                </a:solidFill>
                <a:effectLst/>
                <a:uLnTx/>
                <a:uFillTx/>
                <a:latin typeface="Arial" pitchFamily="34" charset="0"/>
                <a:ea typeface="+mn-ea"/>
                <a:cs typeface="Arial" pitchFamily="34" charset="0"/>
              </a:rPr>
              <a:t>. - Suivi et optimisation des coûts et des marges</a:t>
            </a:r>
          </a:p>
          <a:p>
            <a:pPr marL="0" marR="0" lvl="0" indent="0" algn="l" defTabSz="914400" rtl="0" eaLnBrk="0" fontAlgn="auto" latinLnBrk="0" hangingPunct="0">
              <a:lnSpc>
                <a:spcPct val="100000"/>
              </a:lnSpc>
              <a:spcBef>
                <a:spcPts val="0"/>
              </a:spcBef>
              <a:spcAft>
                <a:spcPts val="0"/>
              </a:spcAft>
              <a:buClrTx/>
              <a:buSzTx/>
              <a:buFontTx/>
              <a:buNone/>
              <a:tabLst/>
              <a:defRPr/>
            </a:pPr>
            <a:r>
              <a:rPr kumimoji="0" lang="fr-FR" sz="1100" b="1" i="0" u="none" strike="noStrike" kern="1200" cap="none" spc="0" normalizeH="0" baseline="0" noProof="0" dirty="0">
                <a:ln>
                  <a:noFill/>
                </a:ln>
                <a:solidFill>
                  <a:srgbClr val="000000"/>
                </a:solidFill>
                <a:effectLst/>
                <a:uLnTx/>
                <a:uFillTx/>
                <a:latin typeface="Arial" pitchFamily="34" charset="0"/>
                <a:ea typeface="+mn-ea"/>
                <a:cs typeface="Arial" pitchFamily="34" charset="0"/>
              </a:rPr>
              <a:t>A3.2T4</a:t>
            </a:r>
            <a:r>
              <a:rPr kumimoji="0" lang="fr-FR" sz="1100" b="0" i="0" u="none" strike="noStrike" kern="1200" cap="none" spc="0" normalizeH="0" baseline="0" noProof="0" dirty="0">
                <a:ln>
                  <a:noFill/>
                </a:ln>
                <a:solidFill>
                  <a:srgbClr val="000000"/>
                </a:solidFill>
                <a:effectLst/>
                <a:uLnTx/>
                <a:uFillTx/>
                <a:latin typeface="Arial" pitchFamily="34" charset="0"/>
                <a:ea typeface="+mn-ea"/>
                <a:cs typeface="Arial" pitchFamily="34" charset="0"/>
              </a:rPr>
              <a:t>. – Élaboration de tableaux de bord</a:t>
            </a:r>
          </a:p>
          <a:p>
            <a:pPr marL="0" marR="0" lvl="0" indent="0" algn="l" defTabSz="914400" rtl="0" eaLnBrk="0" fontAlgn="auto" latinLnBrk="0" hangingPunct="0">
              <a:lnSpc>
                <a:spcPct val="100000"/>
              </a:lnSpc>
              <a:spcBef>
                <a:spcPts val="0"/>
              </a:spcBef>
              <a:spcAft>
                <a:spcPts val="0"/>
              </a:spcAft>
              <a:buClrTx/>
              <a:buSzTx/>
              <a:buFontTx/>
              <a:buNone/>
              <a:tabLst/>
              <a:defRPr/>
            </a:pPr>
            <a:r>
              <a:rPr kumimoji="0" lang="fr-FR" sz="1100" b="1" i="0" u="none" strike="noStrike" kern="1200" cap="none" spc="0" normalizeH="0" baseline="0" noProof="0" dirty="0">
                <a:ln>
                  <a:noFill/>
                </a:ln>
                <a:solidFill>
                  <a:srgbClr val="000000"/>
                </a:solidFill>
                <a:effectLst/>
                <a:uLnTx/>
                <a:uFillTx/>
                <a:latin typeface="Arial" pitchFamily="34" charset="0"/>
                <a:ea typeface="+mn-ea"/>
                <a:cs typeface="Arial" pitchFamily="34" charset="0"/>
              </a:rPr>
              <a:t>A3.2T5</a:t>
            </a:r>
            <a:r>
              <a:rPr kumimoji="0" lang="fr-FR" sz="1100" b="0" i="0" u="none" strike="noStrike" kern="1200" cap="none" spc="0" normalizeH="0" baseline="0" noProof="0" dirty="0">
                <a:ln>
                  <a:noFill/>
                </a:ln>
                <a:solidFill>
                  <a:srgbClr val="000000"/>
                </a:solidFill>
                <a:effectLst/>
                <a:uLnTx/>
                <a:uFillTx/>
                <a:latin typeface="Arial" pitchFamily="34" charset="0"/>
                <a:ea typeface="+mn-ea"/>
                <a:cs typeface="Arial" pitchFamily="34" charset="0"/>
              </a:rPr>
              <a:t>. - Suivi et contrôle de la prestation en conformité avec le</a:t>
            </a:r>
          </a:p>
          <a:p>
            <a:pPr marL="0" marR="0" lvl="0" indent="0" algn="l" defTabSz="914400" rtl="0" eaLnBrk="0" fontAlgn="auto" latinLnBrk="0" hangingPunct="0">
              <a:lnSpc>
                <a:spcPct val="100000"/>
              </a:lnSpc>
              <a:spcBef>
                <a:spcPts val="0"/>
              </a:spcBef>
              <a:spcAft>
                <a:spcPts val="0"/>
              </a:spcAft>
              <a:buClrTx/>
              <a:buSzTx/>
              <a:buFontTx/>
              <a:buNone/>
              <a:tabLst/>
              <a:defRPr/>
            </a:pPr>
            <a:r>
              <a:rPr kumimoji="0" lang="fr-FR" sz="1100" b="0" i="0" u="none" strike="noStrike" kern="1200" cap="none" spc="0" normalizeH="0" baseline="0" noProof="0" dirty="0">
                <a:ln>
                  <a:noFill/>
                </a:ln>
                <a:solidFill>
                  <a:srgbClr val="000000"/>
                </a:solidFill>
                <a:effectLst/>
                <a:uLnTx/>
                <a:uFillTx/>
                <a:latin typeface="Arial" pitchFamily="34" charset="0"/>
                <a:ea typeface="+mn-ea"/>
                <a:cs typeface="Arial" pitchFamily="34" charset="0"/>
              </a:rPr>
              <a:t>cahier de charges client et les </a:t>
            </a:r>
            <a:r>
              <a:rPr kumimoji="0" lang="fr-FR" sz="1100" b="0" i="0" u="none" strike="noStrike" kern="1200" cap="none" spc="0" normalizeH="0" baseline="0" noProof="0" dirty="0" err="1">
                <a:ln>
                  <a:noFill/>
                </a:ln>
                <a:solidFill>
                  <a:srgbClr val="000000"/>
                </a:solidFill>
                <a:effectLst/>
                <a:uLnTx/>
                <a:uFillTx/>
                <a:latin typeface="Arial" pitchFamily="34" charset="0"/>
                <a:ea typeface="+mn-ea"/>
                <a:cs typeface="Arial" pitchFamily="34" charset="0"/>
              </a:rPr>
              <a:t>process</a:t>
            </a:r>
            <a:r>
              <a:rPr kumimoji="0" lang="fr-FR" sz="1100" b="0" i="0" u="none" strike="noStrike" kern="1200" cap="none" spc="0" normalizeH="0" baseline="0" noProof="0" dirty="0">
                <a:ln>
                  <a:noFill/>
                </a:ln>
                <a:solidFill>
                  <a:srgbClr val="000000"/>
                </a:solidFill>
                <a:effectLst/>
                <a:uLnTx/>
                <a:uFillTx/>
                <a:latin typeface="Arial" pitchFamily="34" charset="0"/>
                <a:ea typeface="+mn-ea"/>
                <a:cs typeface="Arial" pitchFamily="34" charset="0"/>
              </a:rPr>
              <a:t> internes de l’organisation</a:t>
            </a:r>
          </a:p>
          <a:p>
            <a:pPr marL="0" marR="0" lvl="0" indent="0" algn="l" defTabSz="914400" rtl="0" eaLnBrk="0" fontAlgn="auto" latinLnBrk="0" hangingPunct="0">
              <a:lnSpc>
                <a:spcPct val="100000"/>
              </a:lnSpc>
              <a:spcBef>
                <a:spcPts val="0"/>
              </a:spcBef>
              <a:spcAft>
                <a:spcPts val="0"/>
              </a:spcAft>
              <a:buClrTx/>
              <a:buSzTx/>
              <a:buFontTx/>
              <a:buNone/>
              <a:tabLst/>
              <a:defRPr/>
            </a:pPr>
            <a:r>
              <a:rPr kumimoji="0" lang="fr-FR" sz="1100" b="1" i="0" u="none" strike="noStrike" kern="1200" cap="none" spc="0" normalizeH="0" baseline="0" noProof="0" dirty="0">
                <a:ln>
                  <a:noFill/>
                </a:ln>
                <a:solidFill>
                  <a:srgbClr val="000000"/>
                </a:solidFill>
                <a:effectLst/>
                <a:uLnTx/>
                <a:uFillTx/>
                <a:latin typeface="Arial" pitchFamily="34" charset="0"/>
                <a:ea typeface="+mn-ea"/>
                <a:cs typeface="Arial" pitchFamily="34" charset="0"/>
              </a:rPr>
              <a:t>A3.2T6</a:t>
            </a:r>
            <a:r>
              <a:rPr kumimoji="0" lang="fr-FR" sz="1100" b="0" i="0" u="none" strike="noStrike" kern="1200" cap="none" spc="0" normalizeH="0" baseline="0" noProof="0" dirty="0">
                <a:ln>
                  <a:noFill/>
                </a:ln>
                <a:solidFill>
                  <a:srgbClr val="000000"/>
                </a:solidFill>
                <a:effectLst/>
                <a:uLnTx/>
                <a:uFillTx/>
                <a:latin typeface="Arial" pitchFamily="34" charset="0"/>
                <a:ea typeface="+mn-ea"/>
                <a:cs typeface="Arial" pitchFamily="34" charset="0"/>
              </a:rPr>
              <a:t>. – Remontée d’informations à la hiérarchie</a:t>
            </a:r>
          </a:p>
        </p:txBody>
      </p:sp>
      <p:sp>
        <p:nvSpPr>
          <p:cNvPr id="12" name="Rectangle 11"/>
          <p:cNvSpPr/>
          <p:nvPr/>
        </p:nvSpPr>
        <p:spPr>
          <a:xfrm>
            <a:off x="3428257" y="3948599"/>
            <a:ext cx="5572125" cy="778238"/>
          </a:xfrm>
          <a:prstGeom prst="rect">
            <a:avLst/>
          </a:prstGeom>
        </p:spPr>
        <p:style>
          <a:lnRef idx="2">
            <a:schemeClr val="accent6"/>
          </a:lnRef>
          <a:fillRef idx="1">
            <a:schemeClr val="lt1"/>
          </a:fillRef>
          <a:effectRef idx="0">
            <a:schemeClr val="accent6"/>
          </a:effectRef>
          <a:fontRef idx="minor">
            <a:schemeClr val="dk1"/>
          </a:fontRef>
        </p:style>
        <p:txBody>
          <a:bodyPr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100" b="1" i="0" u="none" strike="noStrike" kern="120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rPr>
              <a:t>A3.3T1</a:t>
            </a:r>
            <a:r>
              <a:rPr kumimoji="0" lang="fr-FR" sz="1100" b="0" i="0" u="none" strike="noStrike" kern="120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rPr>
              <a:t>. - Conduite de réunion de suivi de prestations</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100" b="1" i="0" u="none" strike="noStrike" kern="120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rPr>
              <a:t>A3.3T2</a:t>
            </a:r>
            <a:r>
              <a:rPr kumimoji="0" lang="fr-FR" sz="1100" b="0" i="0" u="none" strike="noStrike" kern="120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rPr>
              <a:t>. - Prise en compte des événements/incidents</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100" b="1" i="0" u="none" strike="noStrike" kern="120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rPr>
              <a:t>A3.3T3</a:t>
            </a:r>
            <a:r>
              <a:rPr kumimoji="0" lang="fr-FR" sz="1100" b="0" i="0" u="none" strike="noStrike" kern="120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rPr>
              <a:t>. – Compte rendu au client</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100" b="1" i="0" u="none" strike="noStrike" kern="120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rPr>
              <a:t>A3.3T4</a:t>
            </a:r>
            <a:r>
              <a:rPr kumimoji="0" lang="fr-FR" sz="1100" b="0" i="0" u="none" strike="noStrike" kern="120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rPr>
              <a:t>. – Proposition d’amélioration de la prestation</a:t>
            </a:r>
            <a:endParaRPr kumimoji="0" lang="fr-FR" sz="1100" b="1" i="0" u="none" strike="noStrike" kern="120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endParaRPr>
          </a:p>
        </p:txBody>
      </p:sp>
      <p:sp>
        <p:nvSpPr>
          <p:cNvPr id="13" name="Flèche droite 12"/>
          <p:cNvSpPr/>
          <p:nvPr/>
        </p:nvSpPr>
        <p:spPr>
          <a:xfrm>
            <a:off x="2928195" y="1867680"/>
            <a:ext cx="500062" cy="28575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FFFFFF"/>
              </a:solidFill>
              <a:effectLst/>
              <a:uLnTx/>
              <a:uFillTx/>
              <a:latin typeface="Arial"/>
              <a:ea typeface="+mn-ea"/>
              <a:cs typeface="Arial" charset="0"/>
            </a:endParaRPr>
          </a:p>
        </p:txBody>
      </p:sp>
      <p:sp>
        <p:nvSpPr>
          <p:cNvPr id="14" name="Flèche droite 13"/>
          <p:cNvSpPr/>
          <p:nvPr/>
        </p:nvSpPr>
        <p:spPr>
          <a:xfrm>
            <a:off x="2940027" y="2976597"/>
            <a:ext cx="500062" cy="28575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FFFFFF"/>
              </a:solidFill>
              <a:effectLst/>
              <a:uLnTx/>
              <a:uFillTx/>
              <a:latin typeface="Arial"/>
              <a:ea typeface="+mn-ea"/>
              <a:cs typeface="Arial" charset="0"/>
            </a:endParaRPr>
          </a:p>
        </p:txBody>
      </p:sp>
      <p:sp>
        <p:nvSpPr>
          <p:cNvPr id="15" name="Flèche droite 14"/>
          <p:cNvSpPr/>
          <p:nvPr/>
        </p:nvSpPr>
        <p:spPr>
          <a:xfrm>
            <a:off x="2928937" y="4211378"/>
            <a:ext cx="500062" cy="28575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FFFFFF"/>
              </a:solidFill>
              <a:effectLst/>
              <a:uLnTx/>
              <a:uFillTx/>
              <a:latin typeface="Arial"/>
              <a:ea typeface="+mn-ea"/>
              <a:cs typeface="Arial" charset="0"/>
            </a:endParaRPr>
          </a:p>
        </p:txBody>
      </p:sp>
      <p:sp>
        <p:nvSpPr>
          <p:cNvPr id="16" name="Espace réservé de la date 6"/>
          <p:cNvSpPr txBox="1">
            <a:spLocks/>
          </p:cNvSpPr>
          <p:nvPr/>
        </p:nvSpPr>
        <p:spPr>
          <a:xfrm>
            <a:off x="7614000" y="4783500"/>
            <a:ext cx="1170000" cy="360000"/>
          </a:xfrm>
          <a:prstGeom prst="rect">
            <a:avLst/>
          </a:prstGeom>
        </p:spPr>
        <p:txBody>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buClrTx/>
              <a:buFontTx/>
              <a:buNone/>
              <a:defRPr/>
            </a:pPr>
            <a:r>
              <a:rPr lang="fr-FR" sz="750" b="1" kern="1200" cap="all" smtClean="0">
                <a:ea typeface="+mn-ea"/>
                <a:cs typeface="+mn-cs"/>
              </a:rPr>
              <a:t>3 février 2022</a:t>
            </a:r>
            <a:endParaRPr lang="fr-FR" sz="750" b="1" kern="1200" cap="all" dirty="0">
              <a:ea typeface="+mn-ea"/>
              <a:cs typeface="+mn-cs"/>
            </a:endParaRPr>
          </a:p>
        </p:txBody>
      </p:sp>
    </p:spTree>
    <p:extLst>
      <p:ext uri="{BB962C8B-B14F-4D97-AF65-F5344CB8AC3E}">
        <p14:creationId xmlns:p14="http://schemas.microsoft.com/office/powerpoint/2010/main" val="268223574"/>
      </p:ext>
    </p:extLst>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par>
                                <p:cTn id="7" presetID="2" presetClass="entr" presetSubtype="4" fill="hold" grpId="0" nodeType="withEffect">
                                  <p:stCondLst>
                                    <p:cond delay="0"/>
                                  </p:stCondLst>
                                  <p:childTnLst>
                                    <p:set>
                                      <p:cBhvr>
                                        <p:cTn id="8" dur="1" fill="hold">
                                          <p:stCondLst>
                                            <p:cond delay="0"/>
                                          </p:stCondLst>
                                        </p:cTn>
                                        <p:tgtEl>
                                          <p:spTgt spid="13"/>
                                        </p:tgtEl>
                                        <p:attrNameLst>
                                          <p:attrName>style.visibility</p:attrName>
                                        </p:attrNameLst>
                                      </p:cBhvr>
                                      <p:to>
                                        <p:strVal val="visible"/>
                                      </p:to>
                                    </p:set>
                                    <p:anim calcmode="lin" valueType="num">
                                      <p:cBhvr additive="base">
                                        <p:cTn id="9" dur="500" fill="hold"/>
                                        <p:tgtEl>
                                          <p:spTgt spid="13"/>
                                        </p:tgtEl>
                                        <p:attrNameLst>
                                          <p:attrName>ppt_x</p:attrName>
                                        </p:attrNameLst>
                                      </p:cBhvr>
                                      <p:tavLst>
                                        <p:tav tm="0">
                                          <p:val>
                                            <p:strVal val="#ppt_x"/>
                                          </p:val>
                                        </p:tav>
                                        <p:tav tm="100000">
                                          <p:val>
                                            <p:strVal val="#ppt_x"/>
                                          </p:val>
                                        </p:tav>
                                      </p:tavLst>
                                    </p:anim>
                                    <p:anim calcmode="lin" valueType="num">
                                      <p:cBhvr additive="base">
                                        <p:cTn id="10"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22" presetClass="entr" presetSubtype="4" fill="hold" grpId="0" nodeType="click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wipe(down)">
                                      <p:cBhvr>
                                        <p:cTn id="15" dur="500"/>
                                        <p:tgtEl>
                                          <p:spTgt spid="10"/>
                                        </p:tgtEl>
                                      </p:cBhvr>
                                    </p:animEffect>
                                  </p:childTnLst>
                                </p:cTn>
                              </p:par>
                            </p:childTnLst>
                          </p:cTn>
                        </p:par>
                      </p:childTnLst>
                    </p:cTn>
                  </p:par>
                  <p:par>
                    <p:cTn id="16" fill="hold">
                      <p:stCondLst>
                        <p:cond delay="indefinite"/>
                      </p:stCondLst>
                      <p:childTnLst>
                        <p:par>
                          <p:cTn id="17" fill="hold">
                            <p:stCondLst>
                              <p:cond delay="0"/>
                            </p:stCondLst>
                            <p:childTnLst>
                              <p:par>
                                <p:cTn id="18" presetID="42" presetClass="entr" presetSubtype="0" fill="hold" grpId="0" nodeType="clickEffect">
                                  <p:stCondLst>
                                    <p:cond delay="0"/>
                                  </p:stCondLst>
                                  <p:childTnLst>
                                    <p:set>
                                      <p:cBhvr>
                                        <p:cTn id="19" dur="1" fill="hold">
                                          <p:stCondLst>
                                            <p:cond delay="0"/>
                                          </p:stCondLst>
                                        </p:cTn>
                                        <p:tgtEl>
                                          <p:spTgt spid="7"/>
                                        </p:tgtEl>
                                        <p:attrNameLst>
                                          <p:attrName>style.visibility</p:attrName>
                                        </p:attrNameLst>
                                      </p:cBhvr>
                                      <p:to>
                                        <p:strVal val="visible"/>
                                      </p:to>
                                    </p:set>
                                    <p:animEffect transition="in" filter="fade">
                                      <p:cBhvr>
                                        <p:cTn id="20" dur="1000"/>
                                        <p:tgtEl>
                                          <p:spTgt spid="7"/>
                                        </p:tgtEl>
                                      </p:cBhvr>
                                    </p:animEffect>
                                    <p:anim calcmode="lin" valueType="num">
                                      <p:cBhvr>
                                        <p:cTn id="21" dur="1000" fill="hold"/>
                                        <p:tgtEl>
                                          <p:spTgt spid="7"/>
                                        </p:tgtEl>
                                        <p:attrNameLst>
                                          <p:attrName>ppt_x</p:attrName>
                                        </p:attrNameLst>
                                      </p:cBhvr>
                                      <p:tavLst>
                                        <p:tav tm="0">
                                          <p:val>
                                            <p:strVal val="#ppt_x"/>
                                          </p:val>
                                        </p:tav>
                                        <p:tav tm="100000">
                                          <p:val>
                                            <p:strVal val="#ppt_x"/>
                                          </p:val>
                                        </p:tav>
                                      </p:tavLst>
                                    </p:anim>
                                    <p:anim calcmode="lin" valueType="num">
                                      <p:cBhvr>
                                        <p:cTn id="22" dur="1000" fill="hold"/>
                                        <p:tgtEl>
                                          <p:spTgt spid="7"/>
                                        </p:tgtEl>
                                        <p:attrNameLst>
                                          <p:attrName>ppt_y</p:attrName>
                                        </p:attrNameLst>
                                      </p:cBhvr>
                                      <p:tavLst>
                                        <p:tav tm="0">
                                          <p:val>
                                            <p:strVal val="#ppt_y+.1"/>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14"/>
                                        </p:tgtEl>
                                        <p:attrNameLst>
                                          <p:attrName>style.visibility</p:attrName>
                                        </p:attrNameLst>
                                      </p:cBhvr>
                                      <p:to>
                                        <p:strVal val="visible"/>
                                      </p:to>
                                    </p:set>
                                    <p:anim calcmode="lin" valueType="num">
                                      <p:cBhvr additive="base">
                                        <p:cTn id="25" dur="500" fill="hold"/>
                                        <p:tgtEl>
                                          <p:spTgt spid="14"/>
                                        </p:tgtEl>
                                        <p:attrNameLst>
                                          <p:attrName>ppt_x</p:attrName>
                                        </p:attrNameLst>
                                      </p:cBhvr>
                                      <p:tavLst>
                                        <p:tav tm="0">
                                          <p:val>
                                            <p:strVal val="#ppt_x"/>
                                          </p:val>
                                        </p:tav>
                                        <p:tav tm="100000">
                                          <p:val>
                                            <p:strVal val="#ppt_x"/>
                                          </p:val>
                                        </p:tav>
                                      </p:tavLst>
                                    </p:anim>
                                    <p:anim calcmode="lin" valueType="num">
                                      <p:cBhvr additive="base">
                                        <p:cTn id="26" dur="500" fill="hold"/>
                                        <p:tgtEl>
                                          <p:spTgt spid="14"/>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11"/>
                                        </p:tgtEl>
                                        <p:attrNameLst>
                                          <p:attrName>style.visibility</p:attrName>
                                        </p:attrNameLst>
                                      </p:cBhvr>
                                      <p:to>
                                        <p:strVal val="visible"/>
                                      </p:to>
                                    </p:set>
                                    <p:anim calcmode="lin" valueType="num">
                                      <p:cBhvr additive="base">
                                        <p:cTn id="29" dur="500" fill="hold"/>
                                        <p:tgtEl>
                                          <p:spTgt spid="11"/>
                                        </p:tgtEl>
                                        <p:attrNameLst>
                                          <p:attrName>ppt_x</p:attrName>
                                        </p:attrNameLst>
                                      </p:cBhvr>
                                      <p:tavLst>
                                        <p:tav tm="0">
                                          <p:val>
                                            <p:strVal val="#ppt_x"/>
                                          </p:val>
                                        </p:tav>
                                        <p:tav tm="100000">
                                          <p:val>
                                            <p:strVal val="#ppt_x"/>
                                          </p:val>
                                        </p:tav>
                                      </p:tavLst>
                                    </p:anim>
                                    <p:anim calcmode="lin" valueType="num">
                                      <p:cBhvr additive="base">
                                        <p:cTn id="30"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9"/>
                                        </p:tgtEl>
                                        <p:attrNameLst>
                                          <p:attrName>style.visibility</p:attrName>
                                        </p:attrNameLst>
                                      </p:cBhvr>
                                      <p:to>
                                        <p:strVal val="visible"/>
                                      </p:to>
                                    </p:set>
                                    <p:animEffect transition="in" filter="fade">
                                      <p:cBhvr>
                                        <p:cTn id="35" dur="1000"/>
                                        <p:tgtEl>
                                          <p:spTgt spid="9"/>
                                        </p:tgtEl>
                                      </p:cBhvr>
                                    </p:animEffect>
                                    <p:anim calcmode="lin" valueType="num">
                                      <p:cBhvr>
                                        <p:cTn id="36" dur="1000" fill="hold"/>
                                        <p:tgtEl>
                                          <p:spTgt spid="9"/>
                                        </p:tgtEl>
                                        <p:attrNameLst>
                                          <p:attrName>ppt_x</p:attrName>
                                        </p:attrNameLst>
                                      </p:cBhvr>
                                      <p:tavLst>
                                        <p:tav tm="0">
                                          <p:val>
                                            <p:strVal val="#ppt_x"/>
                                          </p:val>
                                        </p:tav>
                                        <p:tav tm="100000">
                                          <p:val>
                                            <p:strVal val="#ppt_x"/>
                                          </p:val>
                                        </p:tav>
                                      </p:tavLst>
                                    </p:anim>
                                    <p:anim calcmode="lin" valueType="num">
                                      <p:cBhvr>
                                        <p:cTn id="37" dur="1000" fill="hold"/>
                                        <p:tgtEl>
                                          <p:spTgt spid="9"/>
                                        </p:tgtEl>
                                        <p:attrNameLst>
                                          <p:attrName>ppt_y</p:attrName>
                                        </p:attrNameLst>
                                      </p:cBhvr>
                                      <p:tavLst>
                                        <p:tav tm="0">
                                          <p:val>
                                            <p:strVal val="#ppt_y+.1"/>
                                          </p:val>
                                        </p:tav>
                                        <p:tav tm="100000">
                                          <p:val>
                                            <p:strVal val="#ppt_y"/>
                                          </p:val>
                                        </p:tav>
                                      </p:tavLst>
                                    </p:anim>
                                  </p:childTnLst>
                                </p:cTn>
                              </p:par>
                              <p:par>
                                <p:cTn id="38" presetID="2" presetClass="entr" presetSubtype="4" fill="hold" grpId="0" nodeType="withEffect">
                                  <p:stCondLst>
                                    <p:cond delay="0"/>
                                  </p:stCondLst>
                                  <p:childTnLst>
                                    <p:set>
                                      <p:cBhvr>
                                        <p:cTn id="39" dur="1" fill="hold">
                                          <p:stCondLst>
                                            <p:cond delay="0"/>
                                          </p:stCondLst>
                                        </p:cTn>
                                        <p:tgtEl>
                                          <p:spTgt spid="15"/>
                                        </p:tgtEl>
                                        <p:attrNameLst>
                                          <p:attrName>style.visibility</p:attrName>
                                        </p:attrNameLst>
                                      </p:cBhvr>
                                      <p:to>
                                        <p:strVal val="visible"/>
                                      </p:to>
                                    </p:set>
                                    <p:anim calcmode="lin" valueType="num">
                                      <p:cBhvr additive="base">
                                        <p:cTn id="40" dur="500" fill="hold"/>
                                        <p:tgtEl>
                                          <p:spTgt spid="15"/>
                                        </p:tgtEl>
                                        <p:attrNameLst>
                                          <p:attrName>ppt_x</p:attrName>
                                        </p:attrNameLst>
                                      </p:cBhvr>
                                      <p:tavLst>
                                        <p:tav tm="0">
                                          <p:val>
                                            <p:strVal val="#ppt_x"/>
                                          </p:val>
                                        </p:tav>
                                        <p:tav tm="100000">
                                          <p:val>
                                            <p:strVal val="#ppt_x"/>
                                          </p:val>
                                        </p:tav>
                                      </p:tavLst>
                                    </p:anim>
                                    <p:anim calcmode="lin" valueType="num">
                                      <p:cBhvr additive="base">
                                        <p:cTn id="41" dur="500" fill="hold"/>
                                        <p:tgtEl>
                                          <p:spTgt spid="15"/>
                                        </p:tgtEl>
                                        <p:attrNameLst>
                                          <p:attrName>ppt_y</p:attrName>
                                        </p:attrNameLst>
                                      </p:cBhvr>
                                      <p:tavLst>
                                        <p:tav tm="0">
                                          <p:val>
                                            <p:strVal val="1+#ppt_h/2"/>
                                          </p:val>
                                        </p:tav>
                                        <p:tav tm="100000">
                                          <p:val>
                                            <p:strVal val="#ppt_y"/>
                                          </p:val>
                                        </p:tav>
                                      </p:tavLst>
                                    </p:anim>
                                  </p:childTnLst>
                                </p:cTn>
                              </p:par>
                              <p:par>
                                <p:cTn id="42" presetID="2" presetClass="entr" presetSubtype="4" fill="hold" grpId="0" nodeType="withEffect">
                                  <p:stCondLst>
                                    <p:cond delay="0"/>
                                  </p:stCondLst>
                                  <p:childTnLst>
                                    <p:set>
                                      <p:cBhvr>
                                        <p:cTn id="43" dur="1" fill="hold">
                                          <p:stCondLst>
                                            <p:cond delay="0"/>
                                          </p:stCondLst>
                                        </p:cTn>
                                        <p:tgtEl>
                                          <p:spTgt spid="12"/>
                                        </p:tgtEl>
                                        <p:attrNameLst>
                                          <p:attrName>style.visibility</p:attrName>
                                        </p:attrNameLst>
                                      </p:cBhvr>
                                      <p:to>
                                        <p:strVal val="visible"/>
                                      </p:to>
                                    </p:set>
                                    <p:anim calcmode="lin" valueType="num">
                                      <p:cBhvr additive="base">
                                        <p:cTn id="44" dur="500" fill="hold"/>
                                        <p:tgtEl>
                                          <p:spTgt spid="12"/>
                                        </p:tgtEl>
                                        <p:attrNameLst>
                                          <p:attrName>ppt_x</p:attrName>
                                        </p:attrNameLst>
                                      </p:cBhvr>
                                      <p:tavLst>
                                        <p:tav tm="0">
                                          <p:val>
                                            <p:strVal val="#ppt_x"/>
                                          </p:val>
                                        </p:tav>
                                        <p:tav tm="100000">
                                          <p:val>
                                            <p:strVal val="#ppt_x"/>
                                          </p:val>
                                        </p:tav>
                                      </p:tavLst>
                                    </p:anim>
                                    <p:anim calcmode="lin" valueType="num">
                                      <p:cBhvr additive="base">
                                        <p:cTn id="45"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P spid="10" grpId="0" animBg="1"/>
      <p:bldP spid="11" grpId="0" animBg="1" autoUpdateAnimBg="0"/>
      <p:bldP spid="12" grpId="0" animBg="1" autoUpdateAnimBg="0"/>
      <p:bldP spid="13" grpId="0" animBg="1" autoUpdateAnimBg="0"/>
      <p:bldP spid="14" grpId="0" animBg="1" autoUpdateAnimBg="0"/>
      <p:bldP spid="15" grpId="0" animBg="1" autoUpdateAnimBg="0"/>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D89BC642-8F21-4806-92B0-187EDD49EB6E}"/>
              </a:ext>
            </a:extLst>
          </p:cNvPr>
          <p:cNvSpPr>
            <a:spLocks noGrp="1"/>
          </p:cNvSpPr>
          <p:nvPr>
            <p:ph type="title"/>
          </p:nvPr>
        </p:nvSpPr>
        <p:spPr>
          <a:xfrm>
            <a:off x="432223" y="310895"/>
            <a:ext cx="8424000" cy="720000"/>
          </a:xfrm>
        </p:spPr>
        <p:txBody>
          <a:bodyPr/>
          <a:lstStyle/>
          <a:p>
            <a:pPr algn="ctr"/>
            <a:r>
              <a:rPr lang="fr-FR" dirty="0"/>
              <a:t>Exemple de Mise en situation 3</a:t>
            </a:r>
          </a:p>
        </p:txBody>
      </p:sp>
      <p:sp>
        <p:nvSpPr>
          <p:cNvPr id="4" name="Espace réservé du pied de page 3">
            <a:extLst>
              <a:ext uri="{FF2B5EF4-FFF2-40B4-BE49-F238E27FC236}">
                <a16:creationId xmlns:a16="http://schemas.microsoft.com/office/drawing/2014/main" id="{B1301E5E-A8DA-4E6C-9A85-88D1BA0E8779}"/>
              </a:ext>
            </a:extLst>
          </p:cNvPr>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750" b="1" i="0" u="none" strike="noStrike" kern="1200" cap="none" spc="0" normalizeH="0" baseline="0" noProof="0">
                <a:ln>
                  <a:noFill/>
                </a:ln>
                <a:solidFill>
                  <a:srgbClr val="000000"/>
                </a:solidFill>
                <a:effectLst/>
                <a:uLnTx/>
                <a:uFillTx/>
                <a:latin typeface="Arial"/>
                <a:ea typeface="+mn-ea"/>
                <a:cs typeface="+mn-cs"/>
              </a:rPr>
              <a:t>Intitulé de la direction ou de l’organisme rattaché</a:t>
            </a:r>
            <a:endParaRPr kumimoji="0" lang="fr-FR" sz="750" b="1" i="0" u="none" strike="noStrike" kern="1200" cap="none" spc="0" normalizeH="0" baseline="0" noProof="0" dirty="0">
              <a:ln>
                <a:noFill/>
              </a:ln>
              <a:solidFill>
                <a:srgbClr val="000000"/>
              </a:solidFill>
              <a:effectLst/>
              <a:uLnTx/>
              <a:uFillTx/>
              <a:latin typeface="Arial"/>
              <a:ea typeface="+mn-ea"/>
              <a:cs typeface="+mn-cs"/>
            </a:endParaRPr>
          </a:p>
        </p:txBody>
      </p:sp>
      <p:sp>
        <p:nvSpPr>
          <p:cNvPr id="5" name="Espace réservé du numéro de diapositive 4">
            <a:extLst>
              <a:ext uri="{FF2B5EF4-FFF2-40B4-BE49-F238E27FC236}">
                <a16:creationId xmlns:a16="http://schemas.microsoft.com/office/drawing/2014/main" id="{9B50DB32-C777-4204-A48B-25DDB9CB83E7}"/>
              </a:ext>
            </a:extLst>
          </p:cNvPr>
          <p:cNvSpPr>
            <a:spLocks noGrp="1"/>
          </p:cNvSpPr>
          <p:nvPr>
            <p:ph type="sldNum" sz="quarter" idx="12"/>
          </p:nvPr>
        </p:nvSpPr>
        <p:spPr>
          <a:xfrm>
            <a:off x="6232767" y="4813845"/>
            <a:ext cx="1350000" cy="360000"/>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33122C9-A0B9-462F-8757-0847AD287B63}" type="slidenum">
              <a:rPr kumimoji="0" lang="fr-FR" sz="750" b="1" i="0" u="none" strike="noStrike" kern="1200" cap="none" spc="0" normalizeH="0" baseline="0" noProof="0" smtClean="0">
                <a:ln>
                  <a:noFill/>
                </a:ln>
                <a:solidFill>
                  <a:srgbClr val="000000"/>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50</a:t>
            </a:fld>
            <a:endParaRPr kumimoji="0" lang="fr-FR" sz="750" b="1" i="0" u="none" strike="noStrike" kern="1200" cap="none" spc="0" normalizeH="0" baseline="0" noProof="0" dirty="0">
              <a:ln>
                <a:noFill/>
              </a:ln>
              <a:solidFill>
                <a:srgbClr val="000000"/>
              </a:solidFill>
              <a:effectLst/>
              <a:uLnTx/>
              <a:uFillTx/>
              <a:latin typeface="Arial"/>
              <a:ea typeface="+mn-ea"/>
              <a:cs typeface="+mn-cs"/>
            </a:endParaRPr>
          </a:p>
        </p:txBody>
      </p:sp>
      <p:sp>
        <p:nvSpPr>
          <p:cNvPr id="6" name="Espace réservé du texte 5">
            <a:extLst>
              <a:ext uri="{FF2B5EF4-FFF2-40B4-BE49-F238E27FC236}">
                <a16:creationId xmlns:a16="http://schemas.microsoft.com/office/drawing/2014/main" id="{ABD732FD-568B-4552-B13F-F987FDAD72D5}"/>
              </a:ext>
            </a:extLst>
          </p:cNvPr>
          <p:cNvSpPr>
            <a:spLocks noGrp="1"/>
          </p:cNvSpPr>
          <p:nvPr>
            <p:ph type="body" sz="quarter" idx="13"/>
          </p:nvPr>
        </p:nvSpPr>
        <p:spPr>
          <a:xfrm>
            <a:off x="360000" y="919828"/>
            <a:ext cx="4860072" cy="555473"/>
          </a:xfrm>
        </p:spPr>
        <p:txBody>
          <a:bodyPr/>
          <a:lstStyle/>
          <a:p>
            <a:pPr marL="0" indent="0">
              <a:buNone/>
            </a:pPr>
            <a:r>
              <a:rPr lang="fr-FR" sz="1200" dirty="0"/>
              <a:t>CONTEXTE : Un agent de sécurité dans un centre commercial</a:t>
            </a:r>
          </a:p>
          <a:p>
            <a:pPr marL="0" indent="0">
              <a:buNone/>
            </a:pPr>
            <a:endParaRPr lang="fr-FR" sz="1200" dirty="0"/>
          </a:p>
          <a:p>
            <a:pPr marL="0" indent="0">
              <a:buNone/>
            </a:pPr>
            <a:endParaRPr lang="fr-FR" dirty="0"/>
          </a:p>
          <a:p>
            <a:pPr marL="0" indent="0">
              <a:buNone/>
            </a:pPr>
            <a:endParaRPr lang="fr-FR" dirty="0"/>
          </a:p>
          <a:p>
            <a:endParaRPr lang="fr-FR" dirty="0"/>
          </a:p>
        </p:txBody>
      </p:sp>
      <p:sp>
        <p:nvSpPr>
          <p:cNvPr id="9" name="ZoneTexte 8">
            <a:extLst>
              <a:ext uri="{FF2B5EF4-FFF2-40B4-BE49-F238E27FC236}">
                <a16:creationId xmlns:a16="http://schemas.microsoft.com/office/drawing/2014/main" id="{4328BB9A-B57D-4187-A466-868E2EBE3458}"/>
              </a:ext>
            </a:extLst>
          </p:cNvPr>
          <p:cNvSpPr txBox="1"/>
          <p:nvPr/>
        </p:nvSpPr>
        <p:spPr>
          <a:xfrm>
            <a:off x="3059832" y="2787719"/>
            <a:ext cx="5904000" cy="1477328"/>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800" b="1" i="0" u="sng" strike="noStrike" kern="1200" cap="none" spc="0" normalizeH="0" baseline="0" noProof="0" dirty="0">
                <a:ln>
                  <a:noFill/>
                </a:ln>
                <a:solidFill>
                  <a:srgbClr val="000000"/>
                </a:solidFill>
                <a:effectLst/>
                <a:uLnTx/>
                <a:uFillTx/>
                <a:latin typeface="Arial"/>
                <a:ea typeface="+mn-ea"/>
                <a:cs typeface="+mn-cs"/>
              </a:rPr>
              <a:t>Critères d’évaluation</a:t>
            </a:r>
            <a:r>
              <a:rPr kumimoji="0" lang="fr-FR" sz="1800" b="1" i="0" u="none" strike="noStrike" kern="1200" cap="none" spc="0" normalizeH="0" baseline="0" noProof="0" dirty="0">
                <a:ln>
                  <a:noFill/>
                </a:ln>
                <a:solidFill>
                  <a:srgbClr val="000000"/>
                </a:solidFill>
                <a:effectLst/>
                <a:uLnTx/>
                <a:uFillTx/>
                <a:latin typeface="Arial"/>
                <a:ea typeface="+mn-ea"/>
                <a:cs typeface="+mn-cs"/>
              </a:rPr>
              <a:t> : </a:t>
            </a:r>
          </a:p>
          <a:p>
            <a:pPr marL="0" marR="0" lvl="0" indent="266700" algn="l" defTabSz="914400" rtl="0" eaLnBrk="1" fontAlgn="auto" latinLnBrk="0" hangingPunct="1">
              <a:lnSpc>
                <a:spcPct val="100000"/>
              </a:lnSpc>
              <a:spcBef>
                <a:spcPts val="0"/>
              </a:spcBef>
              <a:spcAft>
                <a:spcPts val="0"/>
              </a:spcAft>
              <a:buClrTx/>
              <a:buSzTx/>
              <a:buFontTx/>
              <a:buNone/>
              <a:tabLst/>
              <a:defRPr/>
            </a:pPr>
            <a:r>
              <a:rPr kumimoji="0" lang="fr-FR" sz="1800" b="0" i="0" u="none" strike="noStrike" kern="1200" cap="none" spc="0" normalizeH="0" baseline="0" noProof="0" dirty="0">
                <a:ln>
                  <a:noFill/>
                </a:ln>
                <a:solidFill>
                  <a:srgbClr val="000000"/>
                </a:solidFill>
                <a:effectLst/>
                <a:uLnTx/>
                <a:uFillTx/>
                <a:latin typeface="Arial"/>
                <a:ea typeface="+mn-ea"/>
                <a:cs typeface="+mn-cs"/>
              </a:rPr>
              <a:t>Le cadre réglementaire est connu</a:t>
            </a:r>
          </a:p>
          <a:p>
            <a:pPr marL="0" marR="0" lvl="0" indent="266700" algn="l" defTabSz="914400" rtl="0" eaLnBrk="1" fontAlgn="auto" latinLnBrk="0" hangingPunct="1">
              <a:lnSpc>
                <a:spcPct val="100000"/>
              </a:lnSpc>
              <a:spcBef>
                <a:spcPts val="0"/>
              </a:spcBef>
              <a:spcAft>
                <a:spcPts val="0"/>
              </a:spcAft>
              <a:buClrTx/>
              <a:buSzTx/>
              <a:buFontTx/>
              <a:buNone/>
              <a:tabLst/>
              <a:defRPr/>
            </a:pPr>
            <a:r>
              <a:rPr kumimoji="0" lang="fr-FR" sz="1800" b="0" i="0" u="none" strike="noStrike" kern="1200" cap="none" spc="0" normalizeH="0" baseline="0" noProof="0" dirty="0">
                <a:ln>
                  <a:noFill/>
                </a:ln>
                <a:solidFill>
                  <a:srgbClr val="000000"/>
                </a:solidFill>
                <a:effectLst/>
                <a:uLnTx/>
                <a:uFillTx/>
                <a:latin typeface="Arial"/>
                <a:ea typeface="+mn-ea"/>
                <a:cs typeface="+mn-cs"/>
              </a:rPr>
              <a:t>Les situations sont analysées avec pertinence</a:t>
            </a:r>
          </a:p>
          <a:p>
            <a:pPr marL="0" marR="0" lvl="0" indent="266700" algn="l" defTabSz="914400" rtl="0" eaLnBrk="1" fontAlgn="auto" latinLnBrk="0" hangingPunct="1">
              <a:lnSpc>
                <a:spcPct val="100000"/>
              </a:lnSpc>
              <a:spcBef>
                <a:spcPts val="0"/>
              </a:spcBef>
              <a:spcAft>
                <a:spcPts val="0"/>
              </a:spcAft>
              <a:buClrTx/>
              <a:buSzTx/>
              <a:buFontTx/>
              <a:buNone/>
              <a:tabLst/>
              <a:defRPr/>
            </a:pPr>
            <a:r>
              <a:rPr kumimoji="0" lang="fr-FR" sz="1800" b="0" i="0" u="none" strike="noStrike" kern="1200" cap="none" spc="0" normalizeH="0" baseline="0" noProof="0" dirty="0">
                <a:ln>
                  <a:noFill/>
                </a:ln>
                <a:solidFill>
                  <a:srgbClr val="000000"/>
                </a:solidFill>
                <a:effectLst/>
                <a:uLnTx/>
                <a:uFillTx/>
                <a:latin typeface="Arial"/>
                <a:ea typeface="+mn-ea"/>
                <a:cs typeface="+mn-cs"/>
              </a:rPr>
              <a:t>Les gestes professionnels sont maîtrisés</a:t>
            </a:r>
          </a:p>
          <a:p>
            <a:pPr marL="0" marR="0" lvl="0" indent="266700" algn="l" defTabSz="914400" rtl="0" eaLnBrk="1" fontAlgn="auto" latinLnBrk="0" hangingPunct="1">
              <a:lnSpc>
                <a:spcPct val="100000"/>
              </a:lnSpc>
              <a:spcBef>
                <a:spcPts val="0"/>
              </a:spcBef>
              <a:spcAft>
                <a:spcPts val="0"/>
              </a:spcAft>
              <a:buClrTx/>
              <a:buSzTx/>
              <a:buFontTx/>
              <a:buNone/>
              <a:tabLst/>
              <a:defRPr/>
            </a:pPr>
            <a:r>
              <a:rPr kumimoji="0" lang="fr-FR" sz="1800" b="0" i="0" u="none" strike="noStrike" kern="1200" cap="none" spc="0" normalizeH="0" baseline="0" noProof="0" dirty="0">
                <a:ln>
                  <a:noFill/>
                </a:ln>
                <a:solidFill>
                  <a:srgbClr val="000000"/>
                </a:solidFill>
                <a:effectLst/>
                <a:uLnTx/>
                <a:uFillTx/>
                <a:latin typeface="Arial"/>
                <a:ea typeface="+mn-ea"/>
                <a:cs typeface="+mn-cs"/>
              </a:rPr>
              <a:t>La communication est efficace</a:t>
            </a:r>
          </a:p>
        </p:txBody>
      </p:sp>
      <p:sp>
        <p:nvSpPr>
          <p:cNvPr id="18" name="Espace réservé du texte 5">
            <a:extLst>
              <a:ext uri="{FF2B5EF4-FFF2-40B4-BE49-F238E27FC236}">
                <a16:creationId xmlns:a16="http://schemas.microsoft.com/office/drawing/2014/main" id="{A870499E-B9A1-4DC9-9318-5DD696C6C74E}"/>
              </a:ext>
            </a:extLst>
          </p:cNvPr>
          <p:cNvSpPr txBox="1">
            <a:spLocks/>
          </p:cNvSpPr>
          <p:nvPr/>
        </p:nvSpPr>
        <p:spPr bwMode="gray">
          <a:xfrm>
            <a:off x="3567470" y="1475301"/>
            <a:ext cx="4860072" cy="555473"/>
          </a:xfrm>
          <a:prstGeom prst="rect">
            <a:avLst/>
          </a:prstGeom>
        </p:spPr>
        <p:txBody>
          <a:bodyPr vert="horz" lIns="0" tIns="0" rIns="0" bIns="0" rtlCol="0" anchor="t" anchorCtr="0">
            <a:noAutofit/>
          </a:bodyPr>
          <a:lstStyle>
            <a:lvl1pPr marL="144000" indent="-144000" algn="l" defTabSz="914400" rtl="0" eaLnBrk="1" latinLnBrk="0" hangingPunct="1">
              <a:lnSpc>
                <a:spcPct val="100000"/>
              </a:lnSpc>
              <a:spcBef>
                <a:spcPts val="400"/>
              </a:spcBef>
              <a:spcAft>
                <a:spcPts val="800"/>
              </a:spcAft>
              <a:buFont typeface="+mj-lt"/>
              <a:buAutoNum type="arabicPeriod"/>
              <a:defRPr sz="1050" b="1" kern="1200">
                <a:solidFill>
                  <a:schemeClr val="tx1"/>
                </a:solidFill>
                <a:latin typeface="+mn-lt"/>
                <a:ea typeface="+mn-ea"/>
                <a:cs typeface="+mn-cs"/>
              </a:defRPr>
            </a:lvl1pPr>
            <a:lvl2pPr marL="324000" indent="-144000" algn="l" defTabSz="914400" rtl="0" eaLnBrk="1" latinLnBrk="0" hangingPunct="1">
              <a:lnSpc>
                <a:spcPct val="100000"/>
              </a:lnSpc>
              <a:spcBef>
                <a:spcPts val="600"/>
              </a:spcBef>
              <a:spcAft>
                <a:spcPts val="800"/>
              </a:spcAft>
              <a:buFont typeface="+mj-lt"/>
              <a:buAutoNum type="alphaLcPeriod"/>
              <a:defRPr sz="950" kern="1200">
                <a:solidFill>
                  <a:schemeClr val="tx1"/>
                </a:solidFill>
                <a:latin typeface="+mn-lt"/>
                <a:ea typeface="+mn-ea"/>
                <a:cs typeface="+mn-cs"/>
              </a:defRPr>
            </a:lvl2pPr>
            <a:lvl3pPr marL="432000" indent="-72000" algn="l" defTabSz="914400" rtl="0" eaLnBrk="1" latinLnBrk="0" hangingPunct="1">
              <a:lnSpc>
                <a:spcPct val="100000"/>
              </a:lnSpc>
              <a:spcBef>
                <a:spcPts val="100"/>
              </a:spcBef>
              <a:spcAft>
                <a:spcPts val="100"/>
              </a:spcAft>
              <a:buSzPct val="100000"/>
              <a:buFont typeface="Arial" pitchFamily="34" charset="0"/>
              <a:buChar char="•"/>
              <a:defRPr sz="850" kern="1200">
                <a:solidFill>
                  <a:schemeClr val="tx1"/>
                </a:solidFill>
                <a:latin typeface="+mn-lt"/>
                <a:ea typeface="+mn-ea"/>
                <a:cs typeface="+mn-cs"/>
              </a:defRPr>
            </a:lvl3pPr>
            <a:lvl4pPr marL="612000" indent="-72000" algn="l" defTabSz="914400" rtl="0" eaLnBrk="1" latinLnBrk="0" hangingPunct="1">
              <a:lnSpc>
                <a:spcPct val="100000"/>
              </a:lnSpc>
              <a:spcBef>
                <a:spcPts val="100"/>
              </a:spcBef>
              <a:spcAft>
                <a:spcPts val="100"/>
              </a:spcAft>
              <a:buSzPct val="100000"/>
              <a:buFont typeface="Arial" pitchFamily="34" charset="0"/>
              <a:buChar char="•"/>
              <a:defRPr sz="750" kern="1200">
                <a:solidFill>
                  <a:schemeClr val="tx1"/>
                </a:solidFill>
                <a:latin typeface="+mn-lt"/>
                <a:ea typeface="+mn-ea"/>
                <a:cs typeface="+mn-cs"/>
              </a:defRPr>
            </a:lvl4pPr>
            <a:lvl5pPr marL="828000" indent="-72000" algn="l" defTabSz="914400" rtl="0" eaLnBrk="1" latinLnBrk="0" hangingPunct="1">
              <a:lnSpc>
                <a:spcPct val="100000"/>
              </a:lnSpc>
              <a:spcBef>
                <a:spcPts val="100"/>
              </a:spcBef>
              <a:spcAft>
                <a:spcPts val="100"/>
              </a:spcAft>
              <a:buSzPct val="100000"/>
              <a:buFont typeface="Arial" pitchFamily="34" charset="0"/>
              <a:buChar char="•"/>
              <a:defRPr sz="7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400"/>
              </a:spcBef>
              <a:spcAft>
                <a:spcPts val="800"/>
              </a:spcAft>
              <a:buClrTx/>
              <a:buSzTx/>
              <a:buFont typeface="+mj-lt"/>
              <a:buNone/>
              <a:tabLst/>
              <a:defRPr/>
            </a:pPr>
            <a:r>
              <a:rPr kumimoji="0" lang="fr-FR" sz="1200" b="1" i="0" u="none" strike="noStrike" kern="1200" cap="none" spc="0" normalizeH="0" baseline="0" noProof="0" dirty="0">
                <a:ln>
                  <a:noFill/>
                </a:ln>
                <a:solidFill>
                  <a:srgbClr val="000000"/>
                </a:solidFill>
                <a:effectLst/>
                <a:uLnTx/>
                <a:uFillTx/>
                <a:latin typeface="Arial"/>
                <a:ea typeface="+mn-ea"/>
                <a:cs typeface="+mn-cs"/>
              </a:rPr>
              <a:t>MISSION : agent est en pré-vol ou en vidéosurveillance</a:t>
            </a:r>
          </a:p>
          <a:p>
            <a:pPr marL="0" marR="0" lvl="0" indent="0" algn="l" defTabSz="914400" rtl="0" eaLnBrk="1" fontAlgn="auto" latinLnBrk="0" hangingPunct="1">
              <a:lnSpc>
                <a:spcPct val="100000"/>
              </a:lnSpc>
              <a:spcBef>
                <a:spcPts val="400"/>
              </a:spcBef>
              <a:spcAft>
                <a:spcPts val="800"/>
              </a:spcAft>
              <a:buClrTx/>
              <a:buSzTx/>
              <a:buFont typeface="+mj-lt"/>
              <a:buNone/>
              <a:tabLst/>
              <a:defRPr/>
            </a:pPr>
            <a:endParaRPr kumimoji="0" lang="fr-FR" sz="1200" b="1" i="0" u="none" strike="noStrike" kern="1200" cap="none" spc="0" normalizeH="0" baseline="0" noProof="0" dirty="0">
              <a:ln>
                <a:noFill/>
              </a:ln>
              <a:solidFill>
                <a:srgbClr val="000000"/>
              </a:solidFill>
              <a:effectLst/>
              <a:uLnTx/>
              <a:uFillTx/>
              <a:latin typeface="Arial"/>
              <a:ea typeface="+mn-ea"/>
              <a:cs typeface="+mn-cs"/>
            </a:endParaRPr>
          </a:p>
          <a:p>
            <a:pPr marL="0" marR="0" lvl="0" indent="0" algn="l" defTabSz="914400" rtl="0" eaLnBrk="1" fontAlgn="auto" latinLnBrk="0" hangingPunct="1">
              <a:lnSpc>
                <a:spcPct val="100000"/>
              </a:lnSpc>
              <a:spcBef>
                <a:spcPts val="400"/>
              </a:spcBef>
              <a:spcAft>
                <a:spcPts val="800"/>
              </a:spcAft>
              <a:buClrTx/>
              <a:buSzTx/>
              <a:buFont typeface="+mj-lt"/>
              <a:buNone/>
              <a:tabLst/>
              <a:defRPr/>
            </a:pPr>
            <a:endParaRPr kumimoji="0" lang="fr-FR" sz="1050" b="1" i="0" u="none" strike="noStrike" kern="1200" cap="none" spc="0" normalizeH="0" baseline="0" noProof="0" dirty="0">
              <a:ln>
                <a:noFill/>
              </a:ln>
              <a:solidFill>
                <a:srgbClr val="000000"/>
              </a:solidFill>
              <a:effectLst/>
              <a:uLnTx/>
              <a:uFillTx/>
              <a:latin typeface="Arial"/>
              <a:ea typeface="+mn-ea"/>
              <a:cs typeface="+mn-cs"/>
            </a:endParaRPr>
          </a:p>
          <a:p>
            <a:pPr marL="0" marR="0" lvl="0" indent="0" algn="l" defTabSz="914400" rtl="0" eaLnBrk="1" fontAlgn="auto" latinLnBrk="0" hangingPunct="1">
              <a:lnSpc>
                <a:spcPct val="100000"/>
              </a:lnSpc>
              <a:spcBef>
                <a:spcPts val="400"/>
              </a:spcBef>
              <a:spcAft>
                <a:spcPts val="800"/>
              </a:spcAft>
              <a:buClrTx/>
              <a:buSzTx/>
              <a:buFont typeface="+mj-lt"/>
              <a:buNone/>
              <a:tabLst/>
              <a:defRPr/>
            </a:pPr>
            <a:endParaRPr kumimoji="0" lang="fr-FR" sz="1050" b="1" i="0" u="none" strike="noStrike" kern="1200" cap="none" spc="0" normalizeH="0" baseline="0" noProof="0" dirty="0">
              <a:ln>
                <a:noFill/>
              </a:ln>
              <a:solidFill>
                <a:srgbClr val="000000"/>
              </a:solidFill>
              <a:effectLst/>
              <a:uLnTx/>
              <a:uFillTx/>
              <a:latin typeface="Arial"/>
              <a:ea typeface="+mn-ea"/>
              <a:cs typeface="+mn-cs"/>
            </a:endParaRPr>
          </a:p>
          <a:p>
            <a:pPr marL="0" marR="0" lvl="0" indent="0" algn="l" defTabSz="914400" rtl="0" eaLnBrk="1" fontAlgn="auto" latinLnBrk="0" hangingPunct="1">
              <a:lnSpc>
                <a:spcPct val="100000"/>
              </a:lnSpc>
              <a:spcBef>
                <a:spcPts val="400"/>
              </a:spcBef>
              <a:spcAft>
                <a:spcPts val="800"/>
              </a:spcAft>
              <a:buClrTx/>
              <a:buSzTx/>
              <a:buFont typeface="+mj-lt"/>
              <a:buNone/>
              <a:tabLst/>
              <a:defRPr/>
            </a:pPr>
            <a:endParaRPr kumimoji="0" lang="fr-FR" sz="1050" b="1" i="0" u="none" strike="noStrike" kern="1200" cap="none" spc="0" normalizeH="0" baseline="0" noProof="0" dirty="0">
              <a:ln>
                <a:noFill/>
              </a:ln>
              <a:solidFill>
                <a:srgbClr val="000000"/>
              </a:solidFill>
              <a:effectLst/>
              <a:uLnTx/>
              <a:uFillTx/>
              <a:latin typeface="Arial"/>
              <a:ea typeface="+mn-ea"/>
              <a:cs typeface="+mn-cs"/>
            </a:endParaRPr>
          </a:p>
          <a:p>
            <a:pPr marL="144000" marR="0" lvl="0" indent="-144000" algn="l" defTabSz="914400" rtl="0" eaLnBrk="1" fontAlgn="auto" latinLnBrk="0" hangingPunct="1">
              <a:lnSpc>
                <a:spcPct val="100000"/>
              </a:lnSpc>
              <a:spcBef>
                <a:spcPts val="400"/>
              </a:spcBef>
              <a:spcAft>
                <a:spcPts val="800"/>
              </a:spcAft>
              <a:buClrTx/>
              <a:buSzTx/>
              <a:buFont typeface="+mj-lt"/>
              <a:buAutoNum type="arabicPeriod"/>
              <a:tabLst/>
              <a:defRPr/>
            </a:pPr>
            <a:endParaRPr kumimoji="0" lang="fr-FR" sz="1050" b="1" i="0" u="none" strike="noStrike" kern="1200" cap="none" spc="0" normalizeH="0" baseline="0" noProof="0" dirty="0">
              <a:ln>
                <a:noFill/>
              </a:ln>
              <a:solidFill>
                <a:srgbClr val="000000"/>
              </a:solidFill>
              <a:effectLst/>
              <a:uLnTx/>
              <a:uFillTx/>
              <a:latin typeface="Arial"/>
              <a:ea typeface="+mn-ea"/>
              <a:cs typeface="+mn-cs"/>
            </a:endParaRPr>
          </a:p>
        </p:txBody>
      </p:sp>
      <p:sp>
        <p:nvSpPr>
          <p:cNvPr id="19" name="Espace réservé du texte 5">
            <a:extLst>
              <a:ext uri="{FF2B5EF4-FFF2-40B4-BE49-F238E27FC236}">
                <a16:creationId xmlns:a16="http://schemas.microsoft.com/office/drawing/2014/main" id="{F1476E93-9DEF-46DC-859D-D4AA49D553BA}"/>
              </a:ext>
            </a:extLst>
          </p:cNvPr>
          <p:cNvSpPr txBox="1">
            <a:spLocks/>
          </p:cNvSpPr>
          <p:nvPr/>
        </p:nvSpPr>
        <p:spPr bwMode="gray">
          <a:xfrm>
            <a:off x="4749911" y="2030774"/>
            <a:ext cx="4034089" cy="555473"/>
          </a:xfrm>
          <a:prstGeom prst="rect">
            <a:avLst/>
          </a:prstGeom>
        </p:spPr>
        <p:txBody>
          <a:bodyPr vert="horz" lIns="0" tIns="0" rIns="0" bIns="0" rtlCol="0" anchor="t" anchorCtr="0">
            <a:noAutofit/>
          </a:bodyPr>
          <a:lstStyle>
            <a:lvl1pPr marL="144000" indent="-144000" algn="l" defTabSz="914400" rtl="0" eaLnBrk="1" latinLnBrk="0" hangingPunct="1">
              <a:lnSpc>
                <a:spcPct val="100000"/>
              </a:lnSpc>
              <a:spcBef>
                <a:spcPts val="400"/>
              </a:spcBef>
              <a:spcAft>
                <a:spcPts val="800"/>
              </a:spcAft>
              <a:buFont typeface="+mj-lt"/>
              <a:buAutoNum type="arabicPeriod"/>
              <a:defRPr sz="1050" b="1" kern="1200">
                <a:solidFill>
                  <a:schemeClr val="tx1"/>
                </a:solidFill>
                <a:latin typeface="+mn-lt"/>
                <a:ea typeface="+mn-ea"/>
                <a:cs typeface="+mn-cs"/>
              </a:defRPr>
            </a:lvl1pPr>
            <a:lvl2pPr marL="324000" indent="-144000" algn="l" defTabSz="914400" rtl="0" eaLnBrk="1" latinLnBrk="0" hangingPunct="1">
              <a:lnSpc>
                <a:spcPct val="100000"/>
              </a:lnSpc>
              <a:spcBef>
                <a:spcPts val="600"/>
              </a:spcBef>
              <a:spcAft>
                <a:spcPts val="800"/>
              </a:spcAft>
              <a:buFont typeface="+mj-lt"/>
              <a:buAutoNum type="alphaLcPeriod"/>
              <a:defRPr sz="950" kern="1200">
                <a:solidFill>
                  <a:schemeClr val="tx1"/>
                </a:solidFill>
                <a:latin typeface="+mn-lt"/>
                <a:ea typeface="+mn-ea"/>
                <a:cs typeface="+mn-cs"/>
              </a:defRPr>
            </a:lvl2pPr>
            <a:lvl3pPr marL="432000" indent="-72000" algn="l" defTabSz="914400" rtl="0" eaLnBrk="1" latinLnBrk="0" hangingPunct="1">
              <a:lnSpc>
                <a:spcPct val="100000"/>
              </a:lnSpc>
              <a:spcBef>
                <a:spcPts val="100"/>
              </a:spcBef>
              <a:spcAft>
                <a:spcPts val="100"/>
              </a:spcAft>
              <a:buSzPct val="100000"/>
              <a:buFont typeface="Arial" pitchFamily="34" charset="0"/>
              <a:buChar char="•"/>
              <a:defRPr sz="850" kern="1200">
                <a:solidFill>
                  <a:schemeClr val="tx1"/>
                </a:solidFill>
                <a:latin typeface="+mn-lt"/>
                <a:ea typeface="+mn-ea"/>
                <a:cs typeface="+mn-cs"/>
              </a:defRPr>
            </a:lvl3pPr>
            <a:lvl4pPr marL="612000" indent="-72000" algn="l" defTabSz="914400" rtl="0" eaLnBrk="1" latinLnBrk="0" hangingPunct="1">
              <a:lnSpc>
                <a:spcPct val="100000"/>
              </a:lnSpc>
              <a:spcBef>
                <a:spcPts val="100"/>
              </a:spcBef>
              <a:spcAft>
                <a:spcPts val="100"/>
              </a:spcAft>
              <a:buSzPct val="100000"/>
              <a:buFont typeface="Arial" pitchFamily="34" charset="0"/>
              <a:buChar char="•"/>
              <a:defRPr sz="750" kern="1200">
                <a:solidFill>
                  <a:schemeClr val="tx1"/>
                </a:solidFill>
                <a:latin typeface="+mn-lt"/>
                <a:ea typeface="+mn-ea"/>
                <a:cs typeface="+mn-cs"/>
              </a:defRPr>
            </a:lvl4pPr>
            <a:lvl5pPr marL="828000" indent="-72000" algn="l" defTabSz="914400" rtl="0" eaLnBrk="1" latinLnBrk="0" hangingPunct="1">
              <a:lnSpc>
                <a:spcPct val="100000"/>
              </a:lnSpc>
              <a:spcBef>
                <a:spcPts val="100"/>
              </a:spcBef>
              <a:spcAft>
                <a:spcPts val="100"/>
              </a:spcAft>
              <a:buSzPct val="100000"/>
              <a:buFont typeface="Arial" pitchFamily="34" charset="0"/>
              <a:buChar char="•"/>
              <a:defRPr sz="7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1527175" marR="0" lvl="0" indent="-1527175" algn="l" defTabSz="914400" rtl="0" eaLnBrk="1" fontAlgn="auto" latinLnBrk="0" hangingPunct="1">
              <a:lnSpc>
                <a:spcPct val="100000"/>
              </a:lnSpc>
              <a:spcBef>
                <a:spcPts val="400"/>
              </a:spcBef>
              <a:spcAft>
                <a:spcPts val="800"/>
              </a:spcAft>
              <a:buClrTx/>
              <a:buSzTx/>
              <a:buFont typeface="+mj-lt"/>
              <a:buNone/>
              <a:tabLst/>
              <a:defRPr/>
            </a:pPr>
            <a:r>
              <a:rPr kumimoji="0" lang="fr-FR" sz="1050" b="1" i="0" u="none" strike="noStrike" kern="1200" cap="none" spc="0" normalizeH="0" baseline="0" noProof="0" dirty="0">
                <a:ln>
                  <a:noFill/>
                </a:ln>
                <a:solidFill>
                  <a:srgbClr val="000000"/>
                </a:solidFill>
                <a:effectLst/>
                <a:uLnTx/>
                <a:uFillTx/>
                <a:latin typeface="Arial"/>
                <a:ea typeface="+mn-ea"/>
                <a:cs typeface="+mn-cs"/>
              </a:rPr>
              <a:t>ANOMALIES POSSIBLES : un vol en magasin, Il doit appréhender le mis en cause</a:t>
            </a:r>
          </a:p>
          <a:p>
            <a:pPr marL="0" marR="0" lvl="0" indent="0" algn="l" defTabSz="914400" rtl="0" eaLnBrk="1" fontAlgn="auto" latinLnBrk="0" hangingPunct="1">
              <a:lnSpc>
                <a:spcPct val="100000"/>
              </a:lnSpc>
              <a:spcBef>
                <a:spcPts val="400"/>
              </a:spcBef>
              <a:spcAft>
                <a:spcPts val="800"/>
              </a:spcAft>
              <a:buClrTx/>
              <a:buSzTx/>
              <a:buFont typeface="+mj-lt"/>
              <a:buNone/>
              <a:tabLst/>
              <a:defRPr/>
            </a:pPr>
            <a:endParaRPr kumimoji="0" lang="fr-FR" sz="1050" b="1" i="0" u="none" strike="noStrike" kern="1200" cap="none" spc="0" normalizeH="0" baseline="0" noProof="0" dirty="0">
              <a:ln>
                <a:noFill/>
              </a:ln>
              <a:solidFill>
                <a:srgbClr val="000000"/>
              </a:solidFill>
              <a:effectLst/>
              <a:uLnTx/>
              <a:uFillTx/>
              <a:latin typeface="Arial"/>
              <a:ea typeface="+mn-ea"/>
              <a:cs typeface="+mn-cs"/>
            </a:endParaRPr>
          </a:p>
          <a:p>
            <a:pPr marL="0" marR="0" lvl="0" indent="0" algn="l" defTabSz="914400" rtl="0" eaLnBrk="1" fontAlgn="auto" latinLnBrk="0" hangingPunct="1">
              <a:lnSpc>
                <a:spcPct val="100000"/>
              </a:lnSpc>
              <a:spcBef>
                <a:spcPts val="400"/>
              </a:spcBef>
              <a:spcAft>
                <a:spcPts val="800"/>
              </a:spcAft>
              <a:buClrTx/>
              <a:buSzTx/>
              <a:buFont typeface="+mj-lt"/>
              <a:buNone/>
              <a:tabLst/>
              <a:defRPr/>
            </a:pPr>
            <a:endParaRPr kumimoji="0" lang="fr-FR" sz="1050" b="1" i="0" u="none" strike="noStrike" kern="1200" cap="none" spc="0" normalizeH="0" baseline="0" noProof="0" dirty="0">
              <a:ln>
                <a:noFill/>
              </a:ln>
              <a:solidFill>
                <a:srgbClr val="000000"/>
              </a:solidFill>
              <a:effectLst/>
              <a:uLnTx/>
              <a:uFillTx/>
              <a:latin typeface="Arial"/>
              <a:ea typeface="+mn-ea"/>
              <a:cs typeface="+mn-cs"/>
            </a:endParaRPr>
          </a:p>
          <a:p>
            <a:pPr marL="0" marR="0" lvl="0" indent="0" algn="l" defTabSz="914400" rtl="0" eaLnBrk="1" fontAlgn="auto" latinLnBrk="0" hangingPunct="1">
              <a:lnSpc>
                <a:spcPct val="100000"/>
              </a:lnSpc>
              <a:spcBef>
                <a:spcPts val="400"/>
              </a:spcBef>
              <a:spcAft>
                <a:spcPts val="800"/>
              </a:spcAft>
              <a:buClrTx/>
              <a:buSzTx/>
              <a:buFont typeface="+mj-lt"/>
              <a:buNone/>
              <a:tabLst/>
              <a:defRPr/>
            </a:pPr>
            <a:endParaRPr kumimoji="0" lang="fr-FR" sz="1050" b="1" i="0" u="none" strike="noStrike" kern="1200" cap="none" spc="0" normalizeH="0" baseline="0" noProof="0" dirty="0">
              <a:ln>
                <a:noFill/>
              </a:ln>
              <a:solidFill>
                <a:srgbClr val="000000"/>
              </a:solidFill>
              <a:effectLst/>
              <a:uLnTx/>
              <a:uFillTx/>
              <a:latin typeface="Arial"/>
              <a:ea typeface="+mn-ea"/>
              <a:cs typeface="+mn-cs"/>
            </a:endParaRPr>
          </a:p>
          <a:p>
            <a:pPr marL="0" marR="0" lvl="0" indent="0" algn="l" defTabSz="914400" rtl="0" eaLnBrk="1" fontAlgn="auto" latinLnBrk="0" hangingPunct="1">
              <a:lnSpc>
                <a:spcPct val="100000"/>
              </a:lnSpc>
              <a:spcBef>
                <a:spcPts val="400"/>
              </a:spcBef>
              <a:spcAft>
                <a:spcPts val="800"/>
              </a:spcAft>
              <a:buClrTx/>
              <a:buSzTx/>
              <a:buFont typeface="+mj-lt"/>
              <a:buNone/>
              <a:tabLst/>
              <a:defRPr/>
            </a:pPr>
            <a:endParaRPr kumimoji="0" lang="fr-FR" sz="1050" b="1" i="0" u="none" strike="noStrike" kern="1200" cap="none" spc="0" normalizeH="0" baseline="0" noProof="0" dirty="0">
              <a:ln>
                <a:noFill/>
              </a:ln>
              <a:solidFill>
                <a:srgbClr val="000000"/>
              </a:solidFill>
              <a:effectLst/>
              <a:uLnTx/>
              <a:uFillTx/>
              <a:latin typeface="Arial"/>
              <a:ea typeface="+mn-ea"/>
              <a:cs typeface="+mn-cs"/>
            </a:endParaRPr>
          </a:p>
          <a:p>
            <a:pPr marL="0" marR="0" lvl="0" indent="0" algn="l" defTabSz="914400" rtl="0" eaLnBrk="1" fontAlgn="auto" latinLnBrk="0" hangingPunct="1">
              <a:lnSpc>
                <a:spcPct val="100000"/>
              </a:lnSpc>
              <a:spcBef>
                <a:spcPts val="400"/>
              </a:spcBef>
              <a:spcAft>
                <a:spcPts val="800"/>
              </a:spcAft>
              <a:buClrTx/>
              <a:buSzTx/>
              <a:buFont typeface="+mj-lt"/>
              <a:buNone/>
              <a:tabLst/>
              <a:defRPr/>
            </a:pPr>
            <a:endParaRPr kumimoji="0" lang="fr-FR" sz="1050" b="1" i="0" u="none" strike="noStrike" kern="1200" cap="none" spc="0" normalizeH="0" baseline="0" noProof="0" dirty="0">
              <a:ln>
                <a:noFill/>
              </a:ln>
              <a:solidFill>
                <a:srgbClr val="000000"/>
              </a:solidFill>
              <a:effectLst/>
              <a:uLnTx/>
              <a:uFillTx/>
              <a:latin typeface="Arial"/>
              <a:ea typeface="+mn-ea"/>
              <a:cs typeface="+mn-cs"/>
            </a:endParaRPr>
          </a:p>
        </p:txBody>
      </p:sp>
      <p:pic>
        <p:nvPicPr>
          <p:cNvPr id="8" name="Image 7" descr="Une image contenant texte, intérieur, mur, rayon&#10;&#10;Description générée automatiquement">
            <a:extLst>
              <a:ext uri="{FF2B5EF4-FFF2-40B4-BE49-F238E27FC236}">
                <a16:creationId xmlns:a16="http://schemas.microsoft.com/office/drawing/2014/main" id="{6DF00634-3D8F-4354-8A89-A6FD21FF8598}"/>
              </a:ext>
            </a:extLst>
          </p:cNvPr>
          <p:cNvPicPr>
            <a:picLocks noChangeAspect="1"/>
          </p:cNvPicPr>
          <p:nvPr/>
        </p:nvPicPr>
        <p:blipFill>
          <a:blip r:embed="rId3"/>
          <a:stretch>
            <a:fillRect/>
          </a:stretch>
        </p:blipFill>
        <p:spPr>
          <a:xfrm>
            <a:off x="467544" y="1950626"/>
            <a:ext cx="2232248" cy="1674186"/>
          </a:xfrm>
          <a:prstGeom prst="rect">
            <a:avLst/>
          </a:prstGeom>
          <a:ln>
            <a:noFill/>
          </a:ln>
          <a:effectLst>
            <a:outerShdw blurRad="292100" dist="139700" dir="2700000" algn="tl" rotWithShape="0">
              <a:srgbClr val="333333">
                <a:alpha val="65000"/>
              </a:srgbClr>
            </a:outerShdw>
          </a:effectLst>
        </p:spPr>
      </p:pic>
      <p:sp>
        <p:nvSpPr>
          <p:cNvPr id="12" name="Espace réservé de la date 6"/>
          <p:cNvSpPr>
            <a:spLocks noGrp="1"/>
          </p:cNvSpPr>
          <p:nvPr>
            <p:ph type="dt" sz="half" idx="10"/>
          </p:nvPr>
        </p:nvSpPr>
        <p:spPr>
          <a:xfrm>
            <a:off x="7614000" y="4783500"/>
            <a:ext cx="1170000" cy="360000"/>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fr-FR" sz="750" b="1" kern="1200" cap="all" dirty="0" smtClean="0">
                <a:solidFill>
                  <a:srgbClr val="000000"/>
                </a:solidFill>
                <a:latin typeface="Arial"/>
                <a:ea typeface="+mn-ea"/>
                <a:cs typeface="+mn-cs"/>
              </a:rPr>
              <a:t>3 février 2022</a:t>
            </a:r>
            <a:endParaRPr kumimoji="0" lang="fr-FR" sz="750" b="1" i="0" u="none" strike="noStrike" kern="1200" cap="all" spc="0" normalizeH="0" baseline="0" noProof="0" dirty="0">
              <a:ln>
                <a:noFill/>
              </a:ln>
              <a:solidFill>
                <a:srgbClr val="000000"/>
              </a:solidFill>
              <a:effectLst/>
              <a:uLnTx/>
              <a:uFillTx/>
              <a:latin typeface="Arial"/>
              <a:ea typeface="+mn-ea"/>
              <a:cs typeface="+mn-cs"/>
            </a:endParaRPr>
          </a:p>
        </p:txBody>
      </p:sp>
    </p:spTree>
    <p:extLst>
      <p:ext uri="{BB962C8B-B14F-4D97-AF65-F5344CB8AC3E}">
        <p14:creationId xmlns:p14="http://schemas.microsoft.com/office/powerpoint/2010/main" val="34338916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500"/>
                                        <p:tgtEl>
                                          <p:spTgt spid="18"/>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9"/>
                                        </p:tgtEl>
                                        <p:attrNameLst>
                                          <p:attrName>style.visibility</p:attrName>
                                        </p:attrNameLst>
                                      </p:cBhvr>
                                      <p:to>
                                        <p:strVal val="visible"/>
                                      </p:to>
                                    </p:set>
                                    <p:animEffect transition="in" filter="fade">
                                      <p:cBhvr>
                                        <p:cTn id="12" dur="500"/>
                                        <p:tgtEl>
                                          <p:spTgt spid="19"/>
                                        </p:tgtEl>
                                      </p:cBhvr>
                                    </p:animEffect>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9"/>
                                        </p:tgtEl>
                                        <p:attrNameLst>
                                          <p:attrName>style.visibility</p:attrName>
                                        </p:attrNameLst>
                                      </p:cBhvr>
                                      <p:to>
                                        <p:strVal val="visible"/>
                                      </p:to>
                                    </p:set>
                                    <p:anim calcmode="lin" valueType="num">
                                      <p:cBhvr additive="base">
                                        <p:cTn id="17" dur="500" fill="hold"/>
                                        <p:tgtEl>
                                          <p:spTgt spid="9"/>
                                        </p:tgtEl>
                                        <p:attrNameLst>
                                          <p:attrName>ppt_x</p:attrName>
                                        </p:attrNameLst>
                                      </p:cBhvr>
                                      <p:tavLst>
                                        <p:tav tm="0">
                                          <p:val>
                                            <p:strVal val="#ppt_x"/>
                                          </p:val>
                                        </p:tav>
                                        <p:tav tm="100000">
                                          <p:val>
                                            <p:strVal val="#ppt_x"/>
                                          </p:val>
                                        </p:tav>
                                      </p:tavLst>
                                    </p:anim>
                                    <p:anim calcmode="lin" valueType="num">
                                      <p:cBhvr additive="base">
                                        <p:cTn id="18"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8" grpId="0"/>
      <p:bldP spid="19" grpId="0"/>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D89BC642-8F21-4806-92B0-187EDD49EB6E}"/>
              </a:ext>
            </a:extLst>
          </p:cNvPr>
          <p:cNvSpPr>
            <a:spLocks noGrp="1"/>
          </p:cNvSpPr>
          <p:nvPr>
            <p:ph type="title"/>
          </p:nvPr>
        </p:nvSpPr>
        <p:spPr>
          <a:xfrm>
            <a:off x="360000" y="304554"/>
            <a:ext cx="8424000" cy="720000"/>
          </a:xfrm>
        </p:spPr>
        <p:txBody>
          <a:bodyPr/>
          <a:lstStyle/>
          <a:p>
            <a:pPr algn="ctr"/>
            <a:r>
              <a:rPr lang="fr-FR" dirty="0"/>
              <a:t>Exemple de Mise en situation 4</a:t>
            </a:r>
          </a:p>
        </p:txBody>
      </p:sp>
      <p:sp>
        <p:nvSpPr>
          <p:cNvPr id="4" name="Espace réservé du pied de page 3">
            <a:extLst>
              <a:ext uri="{FF2B5EF4-FFF2-40B4-BE49-F238E27FC236}">
                <a16:creationId xmlns:a16="http://schemas.microsoft.com/office/drawing/2014/main" id="{B1301E5E-A8DA-4E6C-9A85-88D1BA0E8779}"/>
              </a:ext>
            </a:extLst>
          </p:cNvPr>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750" b="1" i="0" u="none" strike="noStrike" kern="1200" cap="none" spc="0" normalizeH="0" baseline="0" noProof="0">
                <a:ln>
                  <a:noFill/>
                </a:ln>
                <a:solidFill>
                  <a:srgbClr val="000000"/>
                </a:solidFill>
                <a:effectLst/>
                <a:uLnTx/>
                <a:uFillTx/>
                <a:latin typeface="Arial"/>
                <a:ea typeface="+mn-ea"/>
                <a:cs typeface="+mn-cs"/>
              </a:rPr>
              <a:t>Intitulé de la direction ou de l’organisme rattaché</a:t>
            </a:r>
            <a:endParaRPr kumimoji="0" lang="fr-FR" sz="750" b="1" i="0" u="none" strike="noStrike" kern="1200" cap="none" spc="0" normalizeH="0" baseline="0" noProof="0" dirty="0">
              <a:ln>
                <a:noFill/>
              </a:ln>
              <a:solidFill>
                <a:srgbClr val="000000"/>
              </a:solidFill>
              <a:effectLst/>
              <a:uLnTx/>
              <a:uFillTx/>
              <a:latin typeface="Arial"/>
              <a:ea typeface="+mn-ea"/>
              <a:cs typeface="+mn-cs"/>
            </a:endParaRPr>
          </a:p>
        </p:txBody>
      </p:sp>
      <p:sp>
        <p:nvSpPr>
          <p:cNvPr id="5" name="Espace réservé du numéro de diapositive 4">
            <a:extLst>
              <a:ext uri="{FF2B5EF4-FFF2-40B4-BE49-F238E27FC236}">
                <a16:creationId xmlns:a16="http://schemas.microsoft.com/office/drawing/2014/main" id="{9B50DB32-C777-4204-A48B-25DDB9CB83E7}"/>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33122C9-A0B9-462F-8757-0847AD287B63}" type="slidenum">
              <a:rPr kumimoji="0" lang="fr-FR" sz="750" b="1" i="0" u="none" strike="noStrike" kern="1200" cap="none" spc="0" normalizeH="0" baseline="0" noProof="0" smtClean="0">
                <a:ln>
                  <a:noFill/>
                </a:ln>
                <a:solidFill>
                  <a:srgbClr val="000000"/>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51</a:t>
            </a:fld>
            <a:endParaRPr kumimoji="0" lang="fr-FR" sz="750" b="1" i="0" u="none" strike="noStrike" kern="1200" cap="none" spc="0" normalizeH="0" baseline="0" noProof="0" dirty="0">
              <a:ln>
                <a:noFill/>
              </a:ln>
              <a:solidFill>
                <a:srgbClr val="000000"/>
              </a:solidFill>
              <a:effectLst/>
              <a:uLnTx/>
              <a:uFillTx/>
              <a:latin typeface="Arial"/>
              <a:ea typeface="+mn-ea"/>
              <a:cs typeface="+mn-cs"/>
            </a:endParaRPr>
          </a:p>
        </p:txBody>
      </p:sp>
      <p:sp>
        <p:nvSpPr>
          <p:cNvPr id="6" name="Espace réservé du texte 5">
            <a:extLst>
              <a:ext uri="{FF2B5EF4-FFF2-40B4-BE49-F238E27FC236}">
                <a16:creationId xmlns:a16="http://schemas.microsoft.com/office/drawing/2014/main" id="{ABD732FD-568B-4552-B13F-F987FDAD72D5}"/>
              </a:ext>
            </a:extLst>
          </p:cNvPr>
          <p:cNvSpPr>
            <a:spLocks noGrp="1"/>
          </p:cNvSpPr>
          <p:nvPr>
            <p:ph type="body" sz="quarter" idx="13"/>
          </p:nvPr>
        </p:nvSpPr>
        <p:spPr>
          <a:xfrm>
            <a:off x="382298" y="1090694"/>
            <a:ext cx="5485845" cy="555473"/>
          </a:xfrm>
        </p:spPr>
        <p:txBody>
          <a:bodyPr/>
          <a:lstStyle/>
          <a:p>
            <a:pPr marL="0" indent="0">
              <a:buNone/>
            </a:pPr>
            <a:r>
              <a:rPr lang="fr-FR" sz="1200" dirty="0"/>
              <a:t>CONTEXTE : Vous êtes agent de sécurité incendie dans un hôpital</a:t>
            </a:r>
          </a:p>
          <a:p>
            <a:pPr marL="0" indent="0">
              <a:buNone/>
            </a:pPr>
            <a:endParaRPr lang="fr-FR" dirty="0"/>
          </a:p>
          <a:p>
            <a:pPr marL="0" indent="0">
              <a:buNone/>
            </a:pPr>
            <a:endParaRPr lang="fr-FR" dirty="0"/>
          </a:p>
          <a:p>
            <a:pPr marL="0" indent="0">
              <a:buNone/>
            </a:pPr>
            <a:endParaRPr lang="fr-FR" dirty="0"/>
          </a:p>
          <a:p>
            <a:endParaRPr lang="fr-FR" dirty="0"/>
          </a:p>
        </p:txBody>
      </p:sp>
      <p:sp>
        <p:nvSpPr>
          <p:cNvPr id="9" name="ZoneTexte 8">
            <a:extLst>
              <a:ext uri="{FF2B5EF4-FFF2-40B4-BE49-F238E27FC236}">
                <a16:creationId xmlns:a16="http://schemas.microsoft.com/office/drawing/2014/main" id="{4328BB9A-B57D-4187-A466-868E2EBE3458}"/>
              </a:ext>
            </a:extLst>
          </p:cNvPr>
          <p:cNvSpPr txBox="1"/>
          <p:nvPr/>
        </p:nvSpPr>
        <p:spPr>
          <a:xfrm>
            <a:off x="2916143" y="2898612"/>
            <a:ext cx="5904000" cy="1754326"/>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800" b="1" i="0" u="sng" strike="noStrike" kern="1200" cap="none" spc="0" normalizeH="0" baseline="0" noProof="0" dirty="0">
                <a:ln>
                  <a:noFill/>
                </a:ln>
                <a:solidFill>
                  <a:srgbClr val="000000"/>
                </a:solidFill>
                <a:effectLst/>
                <a:uLnTx/>
                <a:uFillTx/>
                <a:latin typeface="Arial"/>
                <a:ea typeface="+mn-ea"/>
                <a:cs typeface="+mn-cs"/>
              </a:rPr>
              <a:t>Critères d’évaluation</a:t>
            </a:r>
            <a:r>
              <a:rPr kumimoji="0" lang="fr-FR" sz="1800" b="1" i="0" u="none" strike="noStrike" kern="1200" cap="none" spc="0" normalizeH="0" baseline="0" noProof="0" dirty="0">
                <a:ln>
                  <a:noFill/>
                </a:ln>
                <a:solidFill>
                  <a:srgbClr val="000000"/>
                </a:solidFill>
                <a:effectLst/>
                <a:uLnTx/>
                <a:uFillTx/>
                <a:latin typeface="Arial"/>
                <a:ea typeface="+mn-ea"/>
                <a:cs typeface="+mn-cs"/>
              </a:rPr>
              <a:t> : </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srgbClr val="000000"/>
              </a:solidFill>
              <a:effectLst/>
              <a:uLnTx/>
              <a:uFillTx/>
              <a:latin typeface="Arial"/>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800" b="0" i="0" u="none" strike="noStrike" kern="1200" cap="none" spc="0" normalizeH="0" baseline="0" noProof="0" dirty="0">
                <a:ln>
                  <a:noFill/>
                </a:ln>
                <a:solidFill>
                  <a:srgbClr val="000000"/>
                </a:solidFill>
                <a:effectLst/>
                <a:uLnTx/>
                <a:uFillTx/>
                <a:latin typeface="Arial"/>
                <a:ea typeface="+mn-ea"/>
                <a:cs typeface="+mn-cs"/>
              </a:rPr>
              <a:t>Le cadre réglementaire est connu</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800" b="0" i="0" u="none" strike="noStrike" kern="1200" cap="none" spc="0" normalizeH="0" baseline="0" noProof="0" dirty="0">
                <a:ln>
                  <a:noFill/>
                </a:ln>
                <a:solidFill>
                  <a:srgbClr val="000000"/>
                </a:solidFill>
                <a:effectLst/>
                <a:uLnTx/>
                <a:uFillTx/>
                <a:latin typeface="Arial"/>
                <a:ea typeface="+mn-ea"/>
                <a:cs typeface="+mn-cs"/>
              </a:rPr>
              <a:t>Les situations sont analysées avec pertinence</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800" b="0" i="0" u="none" strike="noStrike" kern="1200" cap="none" spc="0" normalizeH="0" baseline="0" noProof="0" dirty="0">
                <a:ln>
                  <a:noFill/>
                </a:ln>
                <a:solidFill>
                  <a:srgbClr val="000000"/>
                </a:solidFill>
                <a:effectLst/>
                <a:uLnTx/>
                <a:uFillTx/>
                <a:latin typeface="Arial"/>
                <a:ea typeface="+mn-ea"/>
                <a:cs typeface="+mn-cs"/>
              </a:rPr>
              <a:t>Les gestes </a:t>
            </a:r>
            <a:r>
              <a:rPr kumimoji="0" lang="fr-FR" sz="1800" b="0" i="0" u="none" strike="noStrike" kern="1200" cap="none" spc="0" normalizeH="0" baseline="0" noProof="0" dirty="0" smtClean="0">
                <a:ln>
                  <a:noFill/>
                </a:ln>
                <a:solidFill>
                  <a:srgbClr val="000000"/>
                </a:solidFill>
                <a:effectLst/>
                <a:uLnTx/>
                <a:uFillTx/>
                <a:latin typeface="Arial"/>
                <a:ea typeface="+mn-ea"/>
                <a:cs typeface="+mn-cs"/>
              </a:rPr>
              <a:t>professionnels </a:t>
            </a:r>
            <a:r>
              <a:rPr kumimoji="0" lang="fr-FR" sz="1800" b="0" i="0" u="none" strike="noStrike" kern="1200" cap="none" spc="0" normalizeH="0" baseline="0" noProof="0" dirty="0">
                <a:ln>
                  <a:noFill/>
                </a:ln>
                <a:solidFill>
                  <a:srgbClr val="000000"/>
                </a:solidFill>
                <a:effectLst/>
                <a:uLnTx/>
                <a:uFillTx/>
                <a:latin typeface="Arial"/>
                <a:ea typeface="+mn-ea"/>
                <a:cs typeface="+mn-cs"/>
              </a:rPr>
              <a:t>sont maîtrisés</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800" b="0" i="0" u="none" strike="noStrike" kern="1200" cap="none" spc="0" normalizeH="0" baseline="0" noProof="0" dirty="0">
                <a:ln>
                  <a:noFill/>
                </a:ln>
                <a:solidFill>
                  <a:srgbClr val="000000"/>
                </a:solidFill>
                <a:effectLst/>
                <a:uLnTx/>
                <a:uFillTx/>
                <a:latin typeface="Arial"/>
                <a:ea typeface="+mn-ea"/>
                <a:cs typeface="+mn-cs"/>
              </a:rPr>
              <a:t>La communication est efficace</a:t>
            </a:r>
          </a:p>
        </p:txBody>
      </p:sp>
      <p:sp>
        <p:nvSpPr>
          <p:cNvPr id="18" name="Espace réservé du texte 5">
            <a:extLst>
              <a:ext uri="{FF2B5EF4-FFF2-40B4-BE49-F238E27FC236}">
                <a16:creationId xmlns:a16="http://schemas.microsoft.com/office/drawing/2014/main" id="{A870499E-B9A1-4DC9-9318-5DD696C6C74E}"/>
              </a:ext>
            </a:extLst>
          </p:cNvPr>
          <p:cNvSpPr txBox="1">
            <a:spLocks/>
          </p:cNvSpPr>
          <p:nvPr/>
        </p:nvSpPr>
        <p:spPr bwMode="gray">
          <a:xfrm>
            <a:off x="2771800" y="1455568"/>
            <a:ext cx="5250522" cy="555473"/>
          </a:xfrm>
          <a:prstGeom prst="rect">
            <a:avLst/>
          </a:prstGeom>
        </p:spPr>
        <p:txBody>
          <a:bodyPr vert="horz" lIns="0" tIns="0" rIns="0" bIns="0" rtlCol="0" anchor="t" anchorCtr="0">
            <a:noAutofit/>
          </a:bodyPr>
          <a:lstStyle>
            <a:lvl1pPr marL="144000" indent="-144000" algn="l" defTabSz="914400" rtl="0" eaLnBrk="1" latinLnBrk="0" hangingPunct="1">
              <a:lnSpc>
                <a:spcPct val="100000"/>
              </a:lnSpc>
              <a:spcBef>
                <a:spcPts val="400"/>
              </a:spcBef>
              <a:spcAft>
                <a:spcPts val="800"/>
              </a:spcAft>
              <a:buFont typeface="+mj-lt"/>
              <a:buAutoNum type="arabicPeriod"/>
              <a:defRPr sz="1050" b="1" kern="1200">
                <a:solidFill>
                  <a:schemeClr val="tx1"/>
                </a:solidFill>
                <a:latin typeface="+mn-lt"/>
                <a:ea typeface="+mn-ea"/>
                <a:cs typeface="+mn-cs"/>
              </a:defRPr>
            </a:lvl1pPr>
            <a:lvl2pPr marL="324000" indent="-144000" algn="l" defTabSz="914400" rtl="0" eaLnBrk="1" latinLnBrk="0" hangingPunct="1">
              <a:lnSpc>
                <a:spcPct val="100000"/>
              </a:lnSpc>
              <a:spcBef>
                <a:spcPts val="600"/>
              </a:spcBef>
              <a:spcAft>
                <a:spcPts val="800"/>
              </a:spcAft>
              <a:buFont typeface="+mj-lt"/>
              <a:buAutoNum type="alphaLcPeriod"/>
              <a:defRPr sz="950" kern="1200">
                <a:solidFill>
                  <a:schemeClr val="tx1"/>
                </a:solidFill>
                <a:latin typeface="+mn-lt"/>
                <a:ea typeface="+mn-ea"/>
                <a:cs typeface="+mn-cs"/>
              </a:defRPr>
            </a:lvl2pPr>
            <a:lvl3pPr marL="432000" indent="-72000" algn="l" defTabSz="914400" rtl="0" eaLnBrk="1" latinLnBrk="0" hangingPunct="1">
              <a:lnSpc>
                <a:spcPct val="100000"/>
              </a:lnSpc>
              <a:spcBef>
                <a:spcPts val="100"/>
              </a:spcBef>
              <a:spcAft>
                <a:spcPts val="100"/>
              </a:spcAft>
              <a:buSzPct val="100000"/>
              <a:buFont typeface="Arial" pitchFamily="34" charset="0"/>
              <a:buChar char="•"/>
              <a:defRPr sz="850" kern="1200">
                <a:solidFill>
                  <a:schemeClr val="tx1"/>
                </a:solidFill>
                <a:latin typeface="+mn-lt"/>
                <a:ea typeface="+mn-ea"/>
                <a:cs typeface="+mn-cs"/>
              </a:defRPr>
            </a:lvl3pPr>
            <a:lvl4pPr marL="612000" indent="-72000" algn="l" defTabSz="914400" rtl="0" eaLnBrk="1" latinLnBrk="0" hangingPunct="1">
              <a:lnSpc>
                <a:spcPct val="100000"/>
              </a:lnSpc>
              <a:spcBef>
                <a:spcPts val="100"/>
              </a:spcBef>
              <a:spcAft>
                <a:spcPts val="100"/>
              </a:spcAft>
              <a:buSzPct val="100000"/>
              <a:buFont typeface="Arial" pitchFamily="34" charset="0"/>
              <a:buChar char="•"/>
              <a:defRPr sz="750" kern="1200">
                <a:solidFill>
                  <a:schemeClr val="tx1"/>
                </a:solidFill>
                <a:latin typeface="+mn-lt"/>
                <a:ea typeface="+mn-ea"/>
                <a:cs typeface="+mn-cs"/>
              </a:defRPr>
            </a:lvl4pPr>
            <a:lvl5pPr marL="828000" indent="-72000" algn="l" defTabSz="914400" rtl="0" eaLnBrk="1" latinLnBrk="0" hangingPunct="1">
              <a:lnSpc>
                <a:spcPct val="100000"/>
              </a:lnSpc>
              <a:spcBef>
                <a:spcPts val="100"/>
              </a:spcBef>
              <a:spcAft>
                <a:spcPts val="100"/>
              </a:spcAft>
              <a:buSzPct val="100000"/>
              <a:buFont typeface="Arial" pitchFamily="34" charset="0"/>
              <a:buChar char="•"/>
              <a:defRPr sz="7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896938" marR="0" lvl="0" indent="-811213" algn="l" defTabSz="914400" rtl="0" eaLnBrk="1" fontAlgn="auto" latinLnBrk="0" hangingPunct="1">
              <a:lnSpc>
                <a:spcPct val="100000"/>
              </a:lnSpc>
              <a:spcBef>
                <a:spcPts val="400"/>
              </a:spcBef>
              <a:spcAft>
                <a:spcPts val="800"/>
              </a:spcAft>
              <a:buClrTx/>
              <a:buSzTx/>
              <a:buFont typeface="+mj-lt"/>
              <a:buNone/>
              <a:tabLst/>
              <a:defRPr/>
            </a:pPr>
            <a:r>
              <a:rPr kumimoji="0" lang="fr-FR" sz="1200" b="1" i="0" u="none" strike="noStrike" kern="1200" cap="none" spc="0" normalizeH="0" baseline="0" noProof="0" dirty="0">
                <a:ln>
                  <a:noFill/>
                </a:ln>
                <a:solidFill>
                  <a:srgbClr val="000000"/>
                </a:solidFill>
                <a:effectLst/>
                <a:uLnTx/>
                <a:uFillTx/>
                <a:latin typeface="Arial"/>
                <a:ea typeface="+mn-ea"/>
                <a:cs typeface="+mn-cs"/>
              </a:rPr>
              <a:t>MISSION : effectuer une ronde incendie, préparer et contrôler des travaux par point chaud.</a:t>
            </a:r>
          </a:p>
          <a:p>
            <a:pPr marL="0" marR="0" lvl="0" indent="0" algn="l" defTabSz="914400" rtl="0" eaLnBrk="1" fontAlgn="auto" latinLnBrk="0" hangingPunct="1">
              <a:lnSpc>
                <a:spcPct val="100000"/>
              </a:lnSpc>
              <a:spcBef>
                <a:spcPts val="400"/>
              </a:spcBef>
              <a:spcAft>
                <a:spcPts val="800"/>
              </a:spcAft>
              <a:buClrTx/>
              <a:buSzTx/>
              <a:buFont typeface="+mj-lt"/>
              <a:buNone/>
              <a:tabLst/>
              <a:defRPr/>
            </a:pPr>
            <a:endParaRPr kumimoji="0" lang="fr-FR" sz="1050" b="1" i="0" u="none" strike="noStrike" kern="1200" cap="none" spc="0" normalizeH="0" baseline="0" noProof="0" dirty="0">
              <a:ln>
                <a:noFill/>
              </a:ln>
              <a:solidFill>
                <a:srgbClr val="000000"/>
              </a:solidFill>
              <a:effectLst/>
              <a:uLnTx/>
              <a:uFillTx/>
              <a:latin typeface="Arial"/>
              <a:ea typeface="+mn-ea"/>
              <a:cs typeface="+mn-cs"/>
            </a:endParaRPr>
          </a:p>
          <a:p>
            <a:pPr marL="0" marR="0" lvl="0" indent="0" algn="l" defTabSz="914400" rtl="0" eaLnBrk="1" fontAlgn="auto" latinLnBrk="0" hangingPunct="1">
              <a:lnSpc>
                <a:spcPct val="100000"/>
              </a:lnSpc>
              <a:spcBef>
                <a:spcPts val="400"/>
              </a:spcBef>
              <a:spcAft>
                <a:spcPts val="800"/>
              </a:spcAft>
              <a:buClrTx/>
              <a:buSzTx/>
              <a:buFont typeface="+mj-lt"/>
              <a:buNone/>
              <a:tabLst/>
              <a:defRPr/>
            </a:pPr>
            <a:endParaRPr kumimoji="0" lang="fr-FR" sz="1050" b="1" i="0" u="none" strike="noStrike" kern="1200" cap="none" spc="0" normalizeH="0" baseline="0" noProof="0" dirty="0">
              <a:ln>
                <a:noFill/>
              </a:ln>
              <a:solidFill>
                <a:srgbClr val="000000"/>
              </a:solidFill>
              <a:effectLst/>
              <a:uLnTx/>
              <a:uFillTx/>
              <a:latin typeface="Arial"/>
              <a:ea typeface="+mn-ea"/>
              <a:cs typeface="+mn-cs"/>
            </a:endParaRPr>
          </a:p>
          <a:p>
            <a:pPr marL="0" marR="0" lvl="0" indent="0" algn="l" defTabSz="914400" rtl="0" eaLnBrk="1" fontAlgn="auto" latinLnBrk="0" hangingPunct="1">
              <a:lnSpc>
                <a:spcPct val="100000"/>
              </a:lnSpc>
              <a:spcBef>
                <a:spcPts val="400"/>
              </a:spcBef>
              <a:spcAft>
                <a:spcPts val="800"/>
              </a:spcAft>
              <a:buClrTx/>
              <a:buSzTx/>
              <a:buFont typeface="+mj-lt"/>
              <a:buNone/>
              <a:tabLst/>
              <a:defRPr/>
            </a:pPr>
            <a:endParaRPr kumimoji="0" lang="fr-FR" sz="1050" b="1" i="0" u="none" strike="noStrike" kern="1200" cap="none" spc="0" normalizeH="0" baseline="0" noProof="0" dirty="0">
              <a:ln>
                <a:noFill/>
              </a:ln>
              <a:solidFill>
                <a:srgbClr val="000000"/>
              </a:solidFill>
              <a:effectLst/>
              <a:uLnTx/>
              <a:uFillTx/>
              <a:latin typeface="Arial"/>
              <a:ea typeface="+mn-ea"/>
              <a:cs typeface="+mn-cs"/>
            </a:endParaRPr>
          </a:p>
          <a:p>
            <a:pPr marL="144000" marR="0" lvl="0" indent="-144000" algn="l" defTabSz="914400" rtl="0" eaLnBrk="1" fontAlgn="auto" latinLnBrk="0" hangingPunct="1">
              <a:lnSpc>
                <a:spcPct val="100000"/>
              </a:lnSpc>
              <a:spcBef>
                <a:spcPts val="400"/>
              </a:spcBef>
              <a:spcAft>
                <a:spcPts val="800"/>
              </a:spcAft>
              <a:buClrTx/>
              <a:buSzTx/>
              <a:buFont typeface="+mj-lt"/>
              <a:buAutoNum type="arabicPeriod"/>
              <a:tabLst/>
              <a:defRPr/>
            </a:pPr>
            <a:endParaRPr kumimoji="0" lang="fr-FR" sz="1050" b="1" i="0" u="none" strike="noStrike" kern="1200" cap="none" spc="0" normalizeH="0" baseline="0" noProof="0" dirty="0">
              <a:ln>
                <a:noFill/>
              </a:ln>
              <a:solidFill>
                <a:srgbClr val="000000"/>
              </a:solidFill>
              <a:effectLst/>
              <a:uLnTx/>
              <a:uFillTx/>
              <a:latin typeface="Arial"/>
              <a:ea typeface="+mn-ea"/>
              <a:cs typeface="+mn-cs"/>
            </a:endParaRPr>
          </a:p>
        </p:txBody>
      </p:sp>
      <p:sp>
        <p:nvSpPr>
          <p:cNvPr id="19" name="Espace réservé du texte 5">
            <a:extLst>
              <a:ext uri="{FF2B5EF4-FFF2-40B4-BE49-F238E27FC236}">
                <a16:creationId xmlns:a16="http://schemas.microsoft.com/office/drawing/2014/main" id="{F1476E93-9DEF-46DC-859D-D4AA49D553BA}"/>
              </a:ext>
            </a:extLst>
          </p:cNvPr>
          <p:cNvSpPr txBox="1">
            <a:spLocks/>
          </p:cNvSpPr>
          <p:nvPr/>
        </p:nvSpPr>
        <p:spPr bwMode="gray">
          <a:xfrm>
            <a:off x="3707904" y="2052034"/>
            <a:ext cx="5426918" cy="720000"/>
          </a:xfrm>
          <a:prstGeom prst="rect">
            <a:avLst/>
          </a:prstGeom>
        </p:spPr>
        <p:txBody>
          <a:bodyPr vert="horz" lIns="0" tIns="0" rIns="0" bIns="0" rtlCol="0" anchor="t" anchorCtr="0">
            <a:noAutofit/>
          </a:bodyPr>
          <a:lstStyle>
            <a:lvl1pPr marL="144000" indent="-144000" algn="l" defTabSz="914400" rtl="0" eaLnBrk="1" latinLnBrk="0" hangingPunct="1">
              <a:lnSpc>
                <a:spcPct val="100000"/>
              </a:lnSpc>
              <a:spcBef>
                <a:spcPts val="400"/>
              </a:spcBef>
              <a:spcAft>
                <a:spcPts val="800"/>
              </a:spcAft>
              <a:buFont typeface="+mj-lt"/>
              <a:buAutoNum type="arabicPeriod"/>
              <a:defRPr sz="1050" b="1" kern="1200">
                <a:solidFill>
                  <a:schemeClr val="tx1"/>
                </a:solidFill>
                <a:latin typeface="+mn-lt"/>
                <a:ea typeface="+mn-ea"/>
                <a:cs typeface="+mn-cs"/>
              </a:defRPr>
            </a:lvl1pPr>
            <a:lvl2pPr marL="324000" indent="-144000" algn="l" defTabSz="914400" rtl="0" eaLnBrk="1" latinLnBrk="0" hangingPunct="1">
              <a:lnSpc>
                <a:spcPct val="100000"/>
              </a:lnSpc>
              <a:spcBef>
                <a:spcPts val="600"/>
              </a:spcBef>
              <a:spcAft>
                <a:spcPts val="800"/>
              </a:spcAft>
              <a:buFont typeface="+mj-lt"/>
              <a:buAutoNum type="alphaLcPeriod"/>
              <a:defRPr sz="950" kern="1200">
                <a:solidFill>
                  <a:schemeClr val="tx1"/>
                </a:solidFill>
                <a:latin typeface="+mn-lt"/>
                <a:ea typeface="+mn-ea"/>
                <a:cs typeface="+mn-cs"/>
              </a:defRPr>
            </a:lvl2pPr>
            <a:lvl3pPr marL="432000" indent="-72000" algn="l" defTabSz="914400" rtl="0" eaLnBrk="1" latinLnBrk="0" hangingPunct="1">
              <a:lnSpc>
                <a:spcPct val="100000"/>
              </a:lnSpc>
              <a:spcBef>
                <a:spcPts val="100"/>
              </a:spcBef>
              <a:spcAft>
                <a:spcPts val="100"/>
              </a:spcAft>
              <a:buSzPct val="100000"/>
              <a:buFont typeface="Arial" pitchFamily="34" charset="0"/>
              <a:buChar char="•"/>
              <a:defRPr sz="850" kern="1200">
                <a:solidFill>
                  <a:schemeClr val="tx1"/>
                </a:solidFill>
                <a:latin typeface="+mn-lt"/>
                <a:ea typeface="+mn-ea"/>
                <a:cs typeface="+mn-cs"/>
              </a:defRPr>
            </a:lvl3pPr>
            <a:lvl4pPr marL="612000" indent="-72000" algn="l" defTabSz="914400" rtl="0" eaLnBrk="1" latinLnBrk="0" hangingPunct="1">
              <a:lnSpc>
                <a:spcPct val="100000"/>
              </a:lnSpc>
              <a:spcBef>
                <a:spcPts val="100"/>
              </a:spcBef>
              <a:spcAft>
                <a:spcPts val="100"/>
              </a:spcAft>
              <a:buSzPct val="100000"/>
              <a:buFont typeface="Arial" pitchFamily="34" charset="0"/>
              <a:buChar char="•"/>
              <a:defRPr sz="750" kern="1200">
                <a:solidFill>
                  <a:schemeClr val="tx1"/>
                </a:solidFill>
                <a:latin typeface="+mn-lt"/>
                <a:ea typeface="+mn-ea"/>
                <a:cs typeface="+mn-cs"/>
              </a:defRPr>
            </a:lvl4pPr>
            <a:lvl5pPr marL="828000" indent="-72000" algn="l" defTabSz="914400" rtl="0" eaLnBrk="1" latinLnBrk="0" hangingPunct="1">
              <a:lnSpc>
                <a:spcPct val="100000"/>
              </a:lnSpc>
              <a:spcBef>
                <a:spcPts val="100"/>
              </a:spcBef>
              <a:spcAft>
                <a:spcPts val="100"/>
              </a:spcAft>
              <a:buSzPct val="100000"/>
              <a:buFont typeface="Arial" pitchFamily="34" charset="0"/>
              <a:buChar char="•"/>
              <a:defRPr sz="7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1974850" marR="0" lvl="0" indent="-1974850" algn="l" defTabSz="914400" rtl="0" eaLnBrk="1" fontAlgn="auto" latinLnBrk="0" hangingPunct="1">
              <a:lnSpc>
                <a:spcPct val="100000"/>
              </a:lnSpc>
              <a:spcBef>
                <a:spcPts val="400"/>
              </a:spcBef>
              <a:spcAft>
                <a:spcPts val="800"/>
              </a:spcAft>
              <a:buClrTx/>
              <a:buSzTx/>
              <a:buFont typeface="+mj-lt"/>
              <a:buNone/>
              <a:tabLst/>
              <a:defRPr/>
            </a:pPr>
            <a:r>
              <a:rPr kumimoji="0" lang="fr-FR" sz="1200" b="1" i="0" u="none" strike="noStrike" kern="1200" cap="none" spc="0" normalizeH="0" baseline="0" noProof="0" dirty="0">
                <a:ln>
                  <a:noFill/>
                </a:ln>
                <a:solidFill>
                  <a:srgbClr val="000000"/>
                </a:solidFill>
                <a:effectLst/>
                <a:uLnTx/>
                <a:uFillTx/>
                <a:latin typeface="Arial"/>
                <a:ea typeface="+mn-ea"/>
                <a:cs typeface="+mn-cs"/>
              </a:rPr>
              <a:t>ANOMALIES POSSIBLES : un ouvrier qui fait des travaux par point chaud sans permis de feu</a:t>
            </a:r>
          </a:p>
          <a:p>
            <a:pPr marL="1974850" marR="0" lvl="0" indent="-1974850" algn="l" defTabSz="914400" rtl="0" eaLnBrk="1" fontAlgn="auto" latinLnBrk="0" hangingPunct="1">
              <a:lnSpc>
                <a:spcPct val="100000"/>
              </a:lnSpc>
              <a:spcBef>
                <a:spcPts val="400"/>
              </a:spcBef>
              <a:spcAft>
                <a:spcPts val="800"/>
              </a:spcAft>
              <a:buClrTx/>
              <a:buSzTx/>
              <a:buFont typeface="+mj-lt"/>
              <a:buNone/>
              <a:tabLst/>
              <a:defRPr/>
            </a:pPr>
            <a:r>
              <a:rPr kumimoji="0" lang="fr-FR" sz="1200" b="1" i="0" u="none" strike="noStrike" kern="1200" cap="none" spc="0" normalizeH="0" baseline="0" noProof="0" dirty="0">
                <a:ln>
                  <a:noFill/>
                </a:ln>
                <a:solidFill>
                  <a:srgbClr val="000000"/>
                </a:solidFill>
                <a:effectLst/>
                <a:uLnTx/>
                <a:uFillTx/>
                <a:latin typeface="Arial"/>
                <a:ea typeface="+mn-ea"/>
                <a:cs typeface="+mn-cs"/>
              </a:rPr>
              <a:t>	Le SSI qui se déclenche </a:t>
            </a:r>
          </a:p>
          <a:p>
            <a:pPr marL="0" marR="0" lvl="0" indent="0" algn="l" defTabSz="914400" rtl="0" eaLnBrk="1" fontAlgn="auto" latinLnBrk="0" hangingPunct="1">
              <a:lnSpc>
                <a:spcPct val="100000"/>
              </a:lnSpc>
              <a:spcBef>
                <a:spcPts val="400"/>
              </a:spcBef>
              <a:spcAft>
                <a:spcPts val="800"/>
              </a:spcAft>
              <a:buClrTx/>
              <a:buSzTx/>
              <a:buFont typeface="+mj-lt"/>
              <a:buNone/>
              <a:tabLst/>
              <a:defRPr/>
            </a:pPr>
            <a:endParaRPr kumimoji="0" lang="fr-FR" sz="1050" b="1" i="0" u="none" strike="noStrike" kern="1200" cap="none" spc="0" normalizeH="0" baseline="0" noProof="0" dirty="0">
              <a:ln>
                <a:noFill/>
              </a:ln>
              <a:solidFill>
                <a:srgbClr val="000000"/>
              </a:solidFill>
              <a:effectLst/>
              <a:uLnTx/>
              <a:uFillTx/>
              <a:latin typeface="Arial"/>
              <a:ea typeface="+mn-ea"/>
              <a:cs typeface="+mn-cs"/>
            </a:endParaRPr>
          </a:p>
          <a:p>
            <a:pPr marL="0" marR="0" lvl="0" indent="0" algn="l" defTabSz="914400" rtl="0" eaLnBrk="1" fontAlgn="auto" latinLnBrk="0" hangingPunct="1">
              <a:lnSpc>
                <a:spcPct val="100000"/>
              </a:lnSpc>
              <a:spcBef>
                <a:spcPts val="400"/>
              </a:spcBef>
              <a:spcAft>
                <a:spcPts val="800"/>
              </a:spcAft>
              <a:buClrTx/>
              <a:buSzTx/>
              <a:buFont typeface="+mj-lt"/>
              <a:buNone/>
              <a:tabLst/>
              <a:defRPr/>
            </a:pPr>
            <a:endParaRPr kumimoji="0" lang="fr-FR" sz="1050" b="1" i="0" u="none" strike="noStrike" kern="1200" cap="none" spc="0" normalizeH="0" baseline="0" noProof="0" dirty="0">
              <a:ln>
                <a:noFill/>
              </a:ln>
              <a:solidFill>
                <a:srgbClr val="000000"/>
              </a:solidFill>
              <a:effectLst/>
              <a:uLnTx/>
              <a:uFillTx/>
              <a:latin typeface="Arial"/>
              <a:ea typeface="+mn-ea"/>
              <a:cs typeface="+mn-cs"/>
            </a:endParaRPr>
          </a:p>
          <a:p>
            <a:pPr marL="0" marR="0" lvl="0" indent="0" algn="l" defTabSz="914400" rtl="0" eaLnBrk="1" fontAlgn="auto" latinLnBrk="0" hangingPunct="1">
              <a:lnSpc>
                <a:spcPct val="100000"/>
              </a:lnSpc>
              <a:spcBef>
                <a:spcPts val="400"/>
              </a:spcBef>
              <a:spcAft>
                <a:spcPts val="800"/>
              </a:spcAft>
              <a:buClrTx/>
              <a:buSzTx/>
              <a:buFont typeface="+mj-lt"/>
              <a:buNone/>
              <a:tabLst/>
              <a:defRPr/>
            </a:pPr>
            <a:endParaRPr kumimoji="0" lang="fr-FR" sz="1050" b="1" i="0" u="none" strike="noStrike" kern="1200" cap="none" spc="0" normalizeH="0" baseline="0" noProof="0" dirty="0">
              <a:ln>
                <a:noFill/>
              </a:ln>
              <a:solidFill>
                <a:srgbClr val="000000"/>
              </a:solidFill>
              <a:effectLst/>
              <a:uLnTx/>
              <a:uFillTx/>
              <a:latin typeface="Arial"/>
              <a:ea typeface="+mn-ea"/>
              <a:cs typeface="+mn-cs"/>
            </a:endParaRPr>
          </a:p>
          <a:p>
            <a:pPr marL="144000" marR="0" lvl="0" indent="-144000" algn="l" defTabSz="914400" rtl="0" eaLnBrk="1" fontAlgn="auto" latinLnBrk="0" hangingPunct="1">
              <a:lnSpc>
                <a:spcPct val="100000"/>
              </a:lnSpc>
              <a:spcBef>
                <a:spcPts val="400"/>
              </a:spcBef>
              <a:spcAft>
                <a:spcPts val="800"/>
              </a:spcAft>
              <a:buClrTx/>
              <a:buSzTx/>
              <a:buFont typeface="+mj-lt"/>
              <a:buAutoNum type="arabicPeriod"/>
              <a:tabLst/>
              <a:defRPr/>
            </a:pPr>
            <a:endParaRPr kumimoji="0" lang="fr-FR" sz="1050" b="1" i="0" u="none" strike="noStrike" kern="1200" cap="none" spc="0" normalizeH="0" baseline="0" noProof="0" dirty="0">
              <a:ln>
                <a:noFill/>
              </a:ln>
              <a:solidFill>
                <a:srgbClr val="000000"/>
              </a:solidFill>
              <a:effectLst/>
              <a:uLnTx/>
              <a:uFillTx/>
              <a:latin typeface="Arial"/>
              <a:ea typeface="+mn-ea"/>
              <a:cs typeface="+mn-cs"/>
            </a:endParaRPr>
          </a:p>
        </p:txBody>
      </p:sp>
      <p:pic>
        <p:nvPicPr>
          <p:cNvPr id="10" name="Image 9" descr="Une image contenant texte&#10;&#10;Description générée automatiquement">
            <a:extLst>
              <a:ext uri="{FF2B5EF4-FFF2-40B4-BE49-F238E27FC236}">
                <a16:creationId xmlns:a16="http://schemas.microsoft.com/office/drawing/2014/main" id="{31B9C82A-4BE0-4EE6-B05B-6FA369504718}"/>
              </a:ext>
            </a:extLst>
          </p:cNvPr>
          <p:cNvPicPr>
            <a:picLocks noChangeAspect="1"/>
          </p:cNvPicPr>
          <p:nvPr/>
        </p:nvPicPr>
        <p:blipFill>
          <a:blip r:embed="rId3"/>
          <a:stretch>
            <a:fillRect/>
          </a:stretch>
        </p:blipFill>
        <p:spPr>
          <a:xfrm>
            <a:off x="815352" y="1950625"/>
            <a:ext cx="1446610" cy="2571751"/>
          </a:xfrm>
          <a:prstGeom prst="rect">
            <a:avLst/>
          </a:prstGeom>
          <a:ln>
            <a:noFill/>
          </a:ln>
          <a:effectLst>
            <a:outerShdw blurRad="292100" dist="139700" dir="2700000" algn="tl" rotWithShape="0">
              <a:srgbClr val="333333">
                <a:alpha val="65000"/>
              </a:srgbClr>
            </a:outerShdw>
          </a:effectLst>
        </p:spPr>
      </p:pic>
      <p:sp>
        <p:nvSpPr>
          <p:cNvPr id="12" name="Espace réservé de la date 6"/>
          <p:cNvSpPr>
            <a:spLocks noGrp="1"/>
          </p:cNvSpPr>
          <p:nvPr>
            <p:ph type="dt" sz="half" idx="10"/>
          </p:nvPr>
        </p:nvSpPr>
        <p:spPr>
          <a:xfrm>
            <a:off x="7614000" y="4783500"/>
            <a:ext cx="1170000" cy="360000"/>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fr-FR" sz="750" b="1" kern="1200" cap="all" dirty="0" smtClean="0">
                <a:solidFill>
                  <a:srgbClr val="000000"/>
                </a:solidFill>
                <a:latin typeface="Arial"/>
                <a:ea typeface="+mn-ea"/>
                <a:cs typeface="+mn-cs"/>
              </a:rPr>
              <a:t>3 février 2022</a:t>
            </a:r>
            <a:endParaRPr kumimoji="0" lang="fr-FR" sz="750" b="1" i="0" u="none" strike="noStrike" kern="1200" cap="all" spc="0" normalizeH="0" baseline="0" noProof="0" dirty="0">
              <a:ln>
                <a:noFill/>
              </a:ln>
              <a:solidFill>
                <a:srgbClr val="000000"/>
              </a:solidFill>
              <a:effectLst/>
              <a:uLnTx/>
              <a:uFillTx/>
              <a:latin typeface="Arial"/>
              <a:ea typeface="+mn-ea"/>
              <a:cs typeface="+mn-cs"/>
            </a:endParaRPr>
          </a:p>
        </p:txBody>
      </p:sp>
    </p:spTree>
    <p:extLst>
      <p:ext uri="{BB962C8B-B14F-4D97-AF65-F5344CB8AC3E}">
        <p14:creationId xmlns:p14="http://schemas.microsoft.com/office/powerpoint/2010/main" val="42649007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500"/>
                                        <p:tgtEl>
                                          <p:spTgt spid="18"/>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9"/>
                                        </p:tgtEl>
                                        <p:attrNameLst>
                                          <p:attrName>style.visibility</p:attrName>
                                        </p:attrNameLst>
                                      </p:cBhvr>
                                      <p:to>
                                        <p:strVal val="visible"/>
                                      </p:to>
                                    </p:set>
                                    <p:animEffect transition="in" filter="fade">
                                      <p:cBhvr>
                                        <p:cTn id="12" dur="500"/>
                                        <p:tgtEl>
                                          <p:spTgt spid="19"/>
                                        </p:tgtEl>
                                      </p:cBhvr>
                                    </p:animEffect>
                                  </p:childTnLst>
                                </p:cTn>
                              </p:par>
                            </p:childTnLst>
                          </p:cTn>
                        </p:par>
                      </p:childTnLst>
                    </p:cTn>
                  </p:par>
                  <p:par>
                    <p:cTn id="13" fill="hold">
                      <p:stCondLst>
                        <p:cond delay="indefinite"/>
                      </p:stCondLst>
                      <p:childTnLst>
                        <p:par>
                          <p:cTn id="14" fill="hold">
                            <p:stCondLst>
                              <p:cond delay="0"/>
                            </p:stCondLst>
                            <p:childTnLst>
                              <p:par>
                                <p:cTn id="15" presetID="42" presetClass="entr" presetSubtype="0" fill="hold" grpId="0" nodeType="click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fade">
                                      <p:cBhvr>
                                        <p:cTn id="17" dur="1000"/>
                                        <p:tgtEl>
                                          <p:spTgt spid="9"/>
                                        </p:tgtEl>
                                      </p:cBhvr>
                                    </p:animEffect>
                                    <p:anim calcmode="lin" valueType="num">
                                      <p:cBhvr>
                                        <p:cTn id="18" dur="1000" fill="hold"/>
                                        <p:tgtEl>
                                          <p:spTgt spid="9"/>
                                        </p:tgtEl>
                                        <p:attrNameLst>
                                          <p:attrName>ppt_x</p:attrName>
                                        </p:attrNameLst>
                                      </p:cBhvr>
                                      <p:tavLst>
                                        <p:tav tm="0">
                                          <p:val>
                                            <p:strVal val="#ppt_x"/>
                                          </p:val>
                                        </p:tav>
                                        <p:tav tm="100000">
                                          <p:val>
                                            <p:strVal val="#ppt_x"/>
                                          </p:val>
                                        </p:tav>
                                      </p:tavLst>
                                    </p:anim>
                                    <p:anim calcmode="lin" valueType="num">
                                      <p:cBhvr>
                                        <p:cTn id="19" dur="100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8" grpId="0"/>
      <p:bldP spid="19" grpId="0"/>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D96FFB05-C383-4C30-B8C0-0596036CCCBD}"/>
              </a:ext>
            </a:extLst>
          </p:cNvPr>
          <p:cNvSpPr>
            <a:spLocks noGrp="1"/>
          </p:cNvSpPr>
          <p:nvPr>
            <p:ph type="title"/>
          </p:nvPr>
        </p:nvSpPr>
        <p:spPr/>
        <p:txBody>
          <a:bodyPr/>
          <a:lstStyle/>
          <a:p>
            <a:endParaRPr lang="fr-FR"/>
          </a:p>
        </p:txBody>
      </p:sp>
      <p:sp>
        <p:nvSpPr>
          <p:cNvPr id="4" name="Espace réservé du pied de page 3">
            <a:extLst>
              <a:ext uri="{FF2B5EF4-FFF2-40B4-BE49-F238E27FC236}">
                <a16:creationId xmlns:a16="http://schemas.microsoft.com/office/drawing/2014/main" id="{FC77BD9B-74BB-459B-8C97-C808F4A91893}"/>
              </a:ext>
            </a:extLst>
          </p:cNvPr>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750" b="1" i="0" u="none" strike="noStrike" kern="1200" cap="none" spc="0" normalizeH="0" baseline="0" noProof="0">
                <a:ln>
                  <a:noFill/>
                </a:ln>
                <a:solidFill>
                  <a:srgbClr val="000000"/>
                </a:solidFill>
                <a:effectLst/>
                <a:uLnTx/>
                <a:uFillTx/>
                <a:latin typeface="Arial"/>
                <a:ea typeface="+mn-ea"/>
                <a:cs typeface="+mn-cs"/>
              </a:rPr>
              <a:t>Intitulé de la direction ou de l’organisme rattaché</a:t>
            </a:r>
            <a:endParaRPr kumimoji="0" lang="fr-FR" sz="750" b="1" i="0" u="none" strike="noStrike" kern="1200" cap="none" spc="0" normalizeH="0" baseline="0" noProof="0" dirty="0">
              <a:ln>
                <a:noFill/>
              </a:ln>
              <a:solidFill>
                <a:srgbClr val="000000"/>
              </a:solidFill>
              <a:effectLst/>
              <a:uLnTx/>
              <a:uFillTx/>
              <a:latin typeface="Arial"/>
              <a:ea typeface="+mn-ea"/>
              <a:cs typeface="+mn-cs"/>
            </a:endParaRPr>
          </a:p>
        </p:txBody>
      </p:sp>
      <p:sp>
        <p:nvSpPr>
          <p:cNvPr id="5" name="Espace réservé du numéro de diapositive 4">
            <a:extLst>
              <a:ext uri="{FF2B5EF4-FFF2-40B4-BE49-F238E27FC236}">
                <a16:creationId xmlns:a16="http://schemas.microsoft.com/office/drawing/2014/main" id="{530AEA43-B1EB-4B65-8C17-A1E078F39CC6}"/>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33122C9-A0B9-462F-8757-0847AD287B63}" type="slidenum">
              <a:rPr kumimoji="0" lang="fr-FR" sz="750" b="1" i="0" u="none" strike="noStrike" kern="1200" cap="none" spc="0" normalizeH="0" baseline="0" noProof="0" smtClean="0">
                <a:ln>
                  <a:noFill/>
                </a:ln>
                <a:solidFill>
                  <a:srgbClr val="000000"/>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52</a:t>
            </a:fld>
            <a:endParaRPr kumimoji="0" lang="fr-FR" sz="750" b="1" i="0" u="none" strike="noStrike" kern="1200" cap="none" spc="0" normalizeH="0" baseline="0" noProof="0" dirty="0">
              <a:ln>
                <a:noFill/>
              </a:ln>
              <a:solidFill>
                <a:srgbClr val="000000"/>
              </a:solidFill>
              <a:effectLst/>
              <a:uLnTx/>
              <a:uFillTx/>
              <a:latin typeface="Arial"/>
              <a:ea typeface="+mn-ea"/>
              <a:cs typeface="+mn-cs"/>
            </a:endParaRPr>
          </a:p>
        </p:txBody>
      </p:sp>
      <p:sp>
        <p:nvSpPr>
          <p:cNvPr id="6" name="Espace réservé du texte 5">
            <a:extLst>
              <a:ext uri="{FF2B5EF4-FFF2-40B4-BE49-F238E27FC236}">
                <a16:creationId xmlns:a16="http://schemas.microsoft.com/office/drawing/2014/main" id="{5AA57958-0CB1-4A25-8DEA-C0A4D2B8BC91}"/>
              </a:ext>
            </a:extLst>
          </p:cNvPr>
          <p:cNvSpPr>
            <a:spLocks noGrp="1"/>
          </p:cNvSpPr>
          <p:nvPr>
            <p:ph type="body" sz="quarter" idx="13"/>
          </p:nvPr>
        </p:nvSpPr>
        <p:spPr>
          <a:xfrm>
            <a:off x="1331640" y="411510"/>
            <a:ext cx="8424000" cy="513736"/>
          </a:xfrm>
        </p:spPr>
        <p:txBody>
          <a:bodyPr/>
          <a:lstStyle/>
          <a:p>
            <a:pPr algn="ctr"/>
            <a:r>
              <a:rPr lang="fr-FR" dirty="0"/>
              <a:t>Circulaire d’organisation</a:t>
            </a:r>
          </a:p>
        </p:txBody>
      </p:sp>
      <p:pic>
        <p:nvPicPr>
          <p:cNvPr id="8" name="Image 7">
            <a:extLst>
              <a:ext uri="{FF2B5EF4-FFF2-40B4-BE49-F238E27FC236}">
                <a16:creationId xmlns:a16="http://schemas.microsoft.com/office/drawing/2014/main" id="{4D40FE06-570A-4D33-B1FC-241A56C206AA}"/>
              </a:ext>
            </a:extLst>
          </p:cNvPr>
          <p:cNvPicPr>
            <a:picLocks noChangeAspect="1"/>
          </p:cNvPicPr>
          <p:nvPr/>
        </p:nvPicPr>
        <p:blipFill>
          <a:blip r:embed="rId2"/>
          <a:stretch>
            <a:fillRect/>
          </a:stretch>
        </p:blipFill>
        <p:spPr>
          <a:xfrm>
            <a:off x="3605473" y="1059582"/>
            <a:ext cx="2628152" cy="3465440"/>
          </a:xfrm>
          <a:prstGeom prst="rect">
            <a:avLst/>
          </a:prstGeom>
        </p:spPr>
      </p:pic>
      <p:sp>
        <p:nvSpPr>
          <p:cNvPr id="10" name="Espace réservé de la date 6"/>
          <p:cNvSpPr>
            <a:spLocks noGrp="1"/>
          </p:cNvSpPr>
          <p:nvPr>
            <p:ph type="dt" sz="half" idx="10"/>
          </p:nvPr>
        </p:nvSpPr>
        <p:spPr>
          <a:xfrm>
            <a:off x="7614000" y="4783500"/>
            <a:ext cx="1170000" cy="360000"/>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fr-FR" sz="750" b="1" kern="1200" cap="all" dirty="0" smtClean="0">
                <a:solidFill>
                  <a:srgbClr val="000000"/>
                </a:solidFill>
                <a:latin typeface="Arial"/>
                <a:ea typeface="+mn-ea"/>
                <a:cs typeface="+mn-cs"/>
              </a:rPr>
              <a:t>3 février 2022</a:t>
            </a:r>
            <a:endParaRPr kumimoji="0" lang="fr-FR" sz="750" b="1" i="0" u="none" strike="noStrike" kern="1200" cap="all" spc="0" normalizeH="0" baseline="0" noProof="0" dirty="0">
              <a:ln>
                <a:noFill/>
              </a:ln>
              <a:solidFill>
                <a:srgbClr val="000000"/>
              </a:solidFill>
              <a:effectLst/>
              <a:uLnTx/>
              <a:uFillTx/>
              <a:latin typeface="Arial"/>
              <a:ea typeface="+mn-ea"/>
              <a:cs typeface="+mn-cs"/>
            </a:endParaRPr>
          </a:p>
        </p:txBody>
      </p:sp>
    </p:spTree>
    <p:extLst>
      <p:ext uri="{BB962C8B-B14F-4D97-AF65-F5344CB8AC3E}">
        <p14:creationId xmlns:p14="http://schemas.microsoft.com/office/powerpoint/2010/main" val="1392810374"/>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pied de page 4">
            <a:extLst>
              <a:ext uri="{FF2B5EF4-FFF2-40B4-BE49-F238E27FC236}">
                <a16:creationId xmlns:a16="http://schemas.microsoft.com/office/drawing/2014/main" id="{56219475-5E8D-4CA3-A2F4-7195FD671A39}"/>
              </a:ext>
            </a:extLst>
          </p:cNvPr>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750" b="1" i="0" u="none" strike="noStrike" kern="1200" cap="none" spc="0" normalizeH="0" baseline="0" noProof="0">
                <a:ln>
                  <a:noFill/>
                </a:ln>
                <a:solidFill>
                  <a:srgbClr val="000000"/>
                </a:solidFill>
                <a:effectLst/>
                <a:uLnTx/>
                <a:uFillTx/>
                <a:latin typeface="Arial"/>
                <a:ea typeface="+mn-ea"/>
                <a:cs typeface="+mn-cs"/>
              </a:rPr>
              <a:t>Intitulé de la direction ou de l’organisme rattaché</a:t>
            </a:r>
            <a:endParaRPr kumimoji="0" lang="fr-FR" sz="750" b="1" i="0" u="none" strike="noStrike" kern="1200" cap="none" spc="0" normalizeH="0" baseline="0" noProof="0" dirty="0">
              <a:ln>
                <a:noFill/>
              </a:ln>
              <a:solidFill>
                <a:srgbClr val="000000"/>
              </a:solidFill>
              <a:effectLst/>
              <a:uLnTx/>
              <a:uFillTx/>
              <a:latin typeface="Arial"/>
              <a:ea typeface="+mn-ea"/>
              <a:cs typeface="+mn-cs"/>
            </a:endParaRPr>
          </a:p>
        </p:txBody>
      </p:sp>
      <p:sp>
        <p:nvSpPr>
          <p:cNvPr id="6" name="Espace réservé du numéro de diapositive 5">
            <a:extLst>
              <a:ext uri="{FF2B5EF4-FFF2-40B4-BE49-F238E27FC236}">
                <a16:creationId xmlns:a16="http://schemas.microsoft.com/office/drawing/2014/main" id="{1B08ACC6-8926-4737-9759-EF54F18D7848}"/>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33122C9-A0B9-462F-8757-0847AD287B63}" type="slidenum">
              <a:rPr kumimoji="0" lang="fr-FR" sz="750" b="1" i="0" u="none" strike="noStrike" kern="1200" cap="none" spc="0" normalizeH="0" baseline="0" noProof="0" smtClean="0">
                <a:ln>
                  <a:noFill/>
                </a:ln>
                <a:solidFill>
                  <a:srgbClr val="000000"/>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53</a:t>
            </a:fld>
            <a:endParaRPr kumimoji="0" lang="fr-FR" sz="750" b="1" i="0" u="none" strike="noStrike" kern="1200" cap="none" spc="0" normalizeH="0" baseline="0" noProof="0" dirty="0">
              <a:ln>
                <a:noFill/>
              </a:ln>
              <a:solidFill>
                <a:srgbClr val="000000"/>
              </a:solidFill>
              <a:effectLst/>
              <a:uLnTx/>
              <a:uFillTx/>
              <a:latin typeface="Arial"/>
              <a:ea typeface="+mn-ea"/>
              <a:cs typeface="+mn-cs"/>
            </a:endParaRPr>
          </a:p>
        </p:txBody>
      </p:sp>
      <p:pic>
        <p:nvPicPr>
          <p:cNvPr id="8" name="Image 7">
            <a:extLst>
              <a:ext uri="{FF2B5EF4-FFF2-40B4-BE49-F238E27FC236}">
                <a16:creationId xmlns:a16="http://schemas.microsoft.com/office/drawing/2014/main" id="{54E0F3F0-0080-4DA1-892B-3E6C0B316BB6}"/>
              </a:ext>
            </a:extLst>
          </p:cNvPr>
          <p:cNvPicPr>
            <a:picLocks noChangeAspect="1"/>
          </p:cNvPicPr>
          <p:nvPr/>
        </p:nvPicPr>
        <p:blipFill rotWithShape="1">
          <a:blip r:embed="rId2"/>
          <a:srcRect b="73037"/>
          <a:stretch/>
        </p:blipFill>
        <p:spPr>
          <a:xfrm>
            <a:off x="1043608" y="627534"/>
            <a:ext cx="6683787" cy="2376264"/>
          </a:xfrm>
          <a:prstGeom prst="rect">
            <a:avLst/>
          </a:prstGeom>
        </p:spPr>
      </p:pic>
      <p:sp>
        <p:nvSpPr>
          <p:cNvPr id="2" name="Ellipse 1">
            <a:extLst>
              <a:ext uri="{FF2B5EF4-FFF2-40B4-BE49-F238E27FC236}">
                <a16:creationId xmlns:a16="http://schemas.microsoft.com/office/drawing/2014/main" id="{3BDDDA1D-CF44-4D37-BC38-D93265C13156}"/>
              </a:ext>
            </a:extLst>
          </p:cNvPr>
          <p:cNvSpPr/>
          <p:nvPr/>
        </p:nvSpPr>
        <p:spPr>
          <a:xfrm>
            <a:off x="3203848" y="1203598"/>
            <a:ext cx="3168352" cy="792088"/>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FFFFFF"/>
              </a:solidFill>
              <a:effectLst/>
              <a:uLnTx/>
              <a:uFillTx/>
              <a:latin typeface="Arial"/>
              <a:ea typeface="+mn-ea"/>
              <a:cs typeface="+mn-cs"/>
            </a:endParaRPr>
          </a:p>
        </p:txBody>
      </p:sp>
      <p:sp>
        <p:nvSpPr>
          <p:cNvPr id="9" name="Espace réservé de la date 6"/>
          <p:cNvSpPr>
            <a:spLocks noGrp="1"/>
          </p:cNvSpPr>
          <p:nvPr>
            <p:ph type="dt" sz="half" idx="10"/>
          </p:nvPr>
        </p:nvSpPr>
        <p:spPr>
          <a:xfrm>
            <a:off x="7614000" y="4783500"/>
            <a:ext cx="1170000" cy="360000"/>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fr-FR" sz="750" b="1" kern="1200" cap="all" dirty="0" smtClean="0">
                <a:solidFill>
                  <a:srgbClr val="000000"/>
                </a:solidFill>
                <a:latin typeface="Arial"/>
                <a:ea typeface="+mn-ea"/>
                <a:cs typeface="+mn-cs"/>
              </a:rPr>
              <a:t>3 février 2022</a:t>
            </a:r>
            <a:endParaRPr kumimoji="0" lang="fr-FR" sz="750" b="1" i="0" u="none" strike="noStrike" kern="1200" cap="all" spc="0" normalizeH="0" baseline="0" noProof="0" dirty="0">
              <a:ln>
                <a:noFill/>
              </a:ln>
              <a:solidFill>
                <a:srgbClr val="000000"/>
              </a:solidFill>
              <a:effectLst/>
              <a:uLnTx/>
              <a:uFillTx/>
              <a:latin typeface="Arial"/>
              <a:ea typeface="+mn-ea"/>
              <a:cs typeface="+mn-cs"/>
            </a:endParaRPr>
          </a:p>
        </p:txBody>
      </p:sp>
    </p:spTree>
    <p:extLst>
      <p:ext uri="{BB962C8B-B14F-4D97-AF65-F5344CB8AC3E}">
        <p14:creationId xmlns:p14="http://schemas.microsoft.com/office/powerpoint/2010/main" val="37707534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pied de page 4">
            <a:extLst>
              <a:ext uri="{FF2B5EF4-FFF2-40B4-BE49-F238E27FC236}">
                <a16:creationId xmlns:a16="http://schemas.microsoft.com/office/drawing/2014/main" id="{56219475-5E8D-4CA3-A2F4-7195FD671A39}"/>
              </a:ext>
            </a:extLst>
          </p:cNvPr>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750" b="1" i="0" u="none" strike="noStrike" kern="1200" cap="none" spc="0" normalizeH="0" baseline="0" noProof="0">
                <a:ln>
                  <a:noFill/>
                </a:ln>
                <a:solidFill>
                  <a:srgbClr val="000000"/>
                </a:solidFill>
                <a:effectLst/>
                <a:uLnTx/>
                <a:uFillTx/>
                <a:latin typeface="Arial"/>
                <a:ea typeface="+mn-ea"/>
                <a:cs typeface="+mn-cs"/>
              </a:rPr>
              <a:t>Intitulé de la direction ou de l’organisme rattaché</a:t>
            </a:r>
            <a:endParaRPr kumimoji="0" lang="fr-FR" sz="750" b="1" i="0" u="none" strike="noStrike" kern="1200" cap="none" spc="0" normalizeH="0" baseline="0" noProof="0" dirty="0">
              <a:ln>
                <a:noFill/>
              </a:ln>
              <a:solidFill>
                <a:srgbClr val="000000"/>
              </a:solidFill>
              <a:effectLst/>
              <a:uLnTx/>
              <a:uFillTx/>
              <a:latin typeface="Arial"/>
              <a:ea typeface="+mn-ea"/>
              <a:cs typeface="+mn-cs"/>
            </a:endParaRPr>
          </a:p>
        </p:txBody>
      </p:sp>
      <p:sp>
        <p:nvSpPr>
          <p:cNvPr id="6" name="Espace réservé du numéro de diapositive 5">
            <a:extLst>
              <a:ext uri="{FF2B5EF4-FFF2-40B4-BE49-F238E27FC236}">
                <a16:creationId xmlns:a16="http://schemas.microsoft.com/office/drawing/2014/main" id="{1B08ACC6-8926-4737-9759-EF54F18D7848}"/>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33122C9-A0B9-462F-8757-0847AD287B63}" type="slidenum">
              <a:rPr kumimoji="0" lang="fr-FR" sz="750" b="1" i="0" u="none" strike="noStrike" kern="1200" cap="none" spc="0" normalizeH="0" baseline="0" noProof="0" smtClean="0">
                <a:ln>
                  <a:noFill/>
                </a:ln>
                <a:solidFill>
                  <a:srgbClr val="000000"/>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54</a:t>
            </a:fld>
            <a:endParaRPr kumimoji="0" lang="fr-FR" sz="750" b="1" i="0" u="none" strike="noStrike" kern="1200" cap="none" spc="0" normalizeH="0" baseline="0" noProof="0" dirty="0">
              <a:ln>
                <a:noFill/>
              </a:ln>
              <a:solidFill>
                <a:srgbClr val="000000"/>
              </a:solidFill>
              <a:effectLst/>
              <a:uLnTx/>
              <a:uFillTx/>
              <a:latin typeface="Arial"/>
              <a:ea typeface="+mn-ea"/>
              <a:cs typeface="+mn-cs"/>
            </a:endParaRPr>
          </a:p>
        </p:txBody>
      </p:sp>
      <p:pic>
        <p:nvPicPr>
          <p:cNvPr id="7" name="Image 6">
            <a:extLst>
              <a:ext uri="{FF2B5EF4-FFF2-40B4-BE49-F238E27FC236}">
                <a16:creationId xmlns:a16="http://schemas.microsoft.com/office/drawing/2014/main" id="{42456F78-CA18-49B4-AFCB-C341F65ADAF7}"/>
              </a:ext>
            </a:extLst>
          </p:cNvPr>
          <p:cNvPicPr>
            <a:picLocks noChangeAspect="1"/>
          </p:cNvPicPr>
          <p:nvPr/>
        </p:nvPicPr>
        <p:blipFill rotWithShape="1">
          <a:blip r:embed="rId2"/>
          <a:srcRect t="24935" b="6985"/>
          <a:stretch/>
        </p:blipFill>
        <p:spPr>
          <a:xfrm>
            <a:off x="2105608" y="191060"/>
            <a:ext cx="5081398" cy="4561544"/>
          </a:xfrm>
          <a:prstGeom prst="rect">
            <a:avLst/>
          </a:prstGeom>
        </p:spPr>
      </p:pic>
      <p:sp>
        <p:nvSpPr>
          <p:cNvPr id="2" name="Rectangle : coins arrondis 1">
            <a:extLst>
              <a:ext uri="{FF2B5EF4-FFF2-40B4-BE49-F238E27FC236}">
                <a16:creationId xmlns:a16="http://schemas.microsoft.com/office/drawing/2014/main" id="{5C8214E5-6F22-4E53-AB8B-839746D70600}"/>
              </a:ext>
            </a:extLst>
          </p:cNvPr>
          <p:cNvSpPr/>
          <p:nvPr/>
        </p:nvSpPr>
        <p:spPr>
          <a:xfrm>
            <a:off x="5485386" y="390896"/>
            <a:ext cx="1553006" cy="236638"/>
          </a:xfrm>
          <a:prstGeom prst="roundRect">
            <a:avLst/>
          </a:prstGeom>
          <a:noFill/>
          <a:ln>
            <a:solidFill>
              <a:schemeClr val="bg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FFFFFF"/>
              </a:solidFill>
              <a:effectLst/>
              <a:uLnTx/>
              <a:uFillTx/>
              <a:latin typeface="Arial"/>
              <a:ea typeface="+mn-ea"/>
              <a:cs typeface="+mn-cs"/>
            </a:endParaRPr>
          </a:p>
        </p:txBody>
      </p:sp>
      <p:sp>
        <p:nvSpPr>
          <p:cNvPr id="3" name="Flèche : droite rayée 2">
            <a:extLst>
              <a:ext uri="{FF2B5EF4-FFF2-40B4-BE49-F238E27FC236}">
                <a16:creationId xmlns:a16="http://schemas.microsoft.com/office/drawing/2014/main" id="{C68395C4-AB20-4787-8122-3EEFBDD1B305}"/>
              </a:ext>
            </a:extLst>
          </p:cNvPr>
          <p:cNvSpPr/>
          <p:nvPr/>
        </p:nvSpPr>
        <p:spPr>
          <a:xfrm>
            <a:off x="5436096" y="1419622"/>
            <a:ext cx="504056" cy="72008"/>
          </a:xfrm>
          <a:prstGeom prst="stripedRightArrow">
            <a:avLst/>
          </a:prstGeom>
          <a:solidFill>
            <a:schemeClr val="accent4">
              <a:lumMod val="40000"/>
              <a:lumOff val="60000"/>
            </a:schemeClr>
          </a:solidFill>
          <a:ln>
            <a:solidFill>
              <a:schemeClr val="accent5">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FFFFFF"/>
              </a:solidFill>
              <a:effectLst/>
              <a:uLnTx/>
              <a:uFillTx/>
              <a:latin typeface="Arial"/>
              <a:ea typeface="+mn-ea"/>
              <a:cs typeface="+mn-cs"/>
            </a:endParaRPr>
          </a:p>
        </p:txBody>
      </p:sp>
      <p:sp>
        <p:nvSpPr>
          <p:cNvPr id="8" name="Rectangle : coins arrondis 7">
            <a:extLst>
              <a:ext uri="{FF2B5EF4-FFF2-40B4-BE49-F238E27FC236}">
                <a16:creationId xmlns:a16="http://schemas.microsoft.com/office/drawing/2014/main" id="{C64F05B2-484F-4BF7-A3D6-0C6A4A8C2F92}"/>
              </a:ext>
            </a:extLst>
          </p:cNvPr>
          <p:cNvSpPr/>
          <p:nvPr/>
        </p:nvSpPr>
        <p:spPr>
          <a:xfrm>
            <a:off x="3059832" y="1635646"/>
            <a:ext cx="2664296" cy="360040"/>
          </a:xfrm>
          <a:prstGeom prst="roundRect">
            <a:avLst/>
          </a:prstGeom>
          <a:noFill/>
          <a:ln>
            <a:solidFill>
              <a:schemeClr val="accent4">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FFFFFF"/>
              </a:solidFill>
              <a:effectLst/>
              <a:uLnTx/>
              <a:uFillTx/>
              <a:latin typeface="Arial"/>
              <a:ea typeface="+mn-ea"/>
              <a:cs typeface="+mn-cs"/>
            </a:endParaRPr>
          </a:p>
        </p:txBody>
      </p:sp>
      <p:sp>
        <p:nvSpPr>
          <p:cNvPr id="9" name="Rectangle : coins arrondis 8">
            <a:extLst>
              <a:ext uri="{FF2B5EF4-FFF2-40B4-BE49-F238E27FC236}">
                <a16:creationId xmlns:a16="http://schemas.microsoft.com/office/drawing/2014/main" id="{D7AAC335-6552-4900-A3A8-607B855C416E}"/>
              </a:ext>
            </a:extLst>
          </p:cNvPr>
          <p:cNvSpPr/>
          <p:nvPr/>
        </p:nvSpPr>
        <p:spPr>
          <a:xfrm>
            <a:off x="3851920" y="2471832"/>
            <a:ext cx="1633466" cy="360040"/>
          </a:xfrm>
          <a:prstGeom prst="roundRect">
            <a:avLst/>
          </a:prstGeom>
          <a:noFill/>
          <a:ln>
            <a:solidFill>
              <a:schemeClr val="accent4">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FFFFFF"/>
              </a:solidFill>
              <a:effectLst/>
              <a:uLnTx/>
              <a:uFillTx/>
              <a:latin typeface="Arial"/>
              <a:ea typeface="+mn-ea"/>
              <a:cs typeface="+mn-cs"/>
            </a:endParaRPr>
          </a:p>
        </p:txBody>
      </p:sp>
      <p:sp>
        <p:nvSpPr>
          <p:cNvPr id="10" name="Rectangle : coins arrondis 9">
            <a:extLst>
              <a:ext uri="{FF2B5EF4-FFF2-40B4-BE49-F238E27FC236}">
                <a16:creationId xmlns:a16="http://schemas.microsoft.com/office/drawing/2014/main" id="{5E25F983-9C4A-473C-A8E7-20848863BDEB}"/>
              </a:ext>
            </a:extLst>
          </p:cNvPr>
          <p:cNvSpPr/>
          <p:nvPr/>
        </p:nvSpPr>
        <p:spPr>
          <a:xfrm>
            <a:off x="3312000" y="3224758"/>
            <a:ext cx="2772168" cy="360040"/>
          </a:xfrm>
          <a:prstGeom prst="roundRect">
            <a:avLst/>
          </a:prstGeom>
          <a:noFill/>
          <a:ln>
            <a:solidFill>
              <a:schemeClr val="accent4">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FFFFFF"/>
              </a:solidFill>
              <a:effectLst/>
              <a:uLnTx/>
              <a:uFillTx/>
              <a:latin typeface="Arial"/>
              <a:ea typeface="+mn-ea"/>
              <a:cs typeface="+mn-cs"/>
            </a:endParaRPr>
          </a:p>
        </p:txBody>
      </p:sp>
      <p:sp>
        <p:nvSpPr>
          <p:cNvPr id="12" name="Espace réservé de la date 6"/>
          <p:cNvSpPr>
            <a:spLocks noGrp="1"/>
          </p:cNvSpPr>
          <p:nvPr>
            <p:ph type="dt" sz="half" idx="10"/>
          </p:nvPr>
        </p:nvSpPr>
        <p:spPr>
          <a:xfrm>
            <a:off x="7614000" y="4783500"/>
            <a:ext cx="1170000" cy="360000"/>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fr-FR" sz="750" b="1" kern="1200" cap="all" dirty="0" smtClean="0">
                <a:solidFill>
                  <a:srgbClr val="000000"/>
                </a:solidFill>
                <a:latin typeface="Arial"/>
                <a:ea typeface="+mn-ea"/>
                <a:cs typeface="+mn-cs"/>
              </a:rPr>
              <a:t>3 février 2022</a:t>
            </a:r>
            <a:endParaRPr kumimoji="0" lang="fr-FR" sz="750" b="1" i="0" u="none" strike="noStrike" kern="1200" cap="all" spc="0" normalizeH="0" baseline="0" noProof="0" dirty="0">
              <a:ln>
                <a:noFill/>
              </a:ln>
              <a:solidFill>
                <a:srgbClr val="000000"/>
              </a:solidFill>
              <a:effectLst/>
              <a:uLnTx/>
              <a:uFillTx/>
              <a:latin typeface="Arial"/>
              <a:ea typeface="+mn-ea"/>
              <a:cs typeface="+mn-cs"/>
            </a:endParaRPr>
          </a:p>
        </p:txBody>
      </p:sp>
    </p:spTree>
    <p:extLst>
      <p:ext uri="{BB962C8B-B14F-4D97-AF65-F5344CB8AC3E}">
        <p14:creationId xmlns:p14="http://schemas.microsoft.com/office/powerpoint/2010/main" val="41451926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8"/>
                                        </p:tgtEl>
                                        <p:attrNameLst>
                                          <p:attrName>style.visibility</p:attrName>
                                        </p:attrNameLst>
                                      </p:cBhvr>
                                      <p:to>
                                        <p:strVal val="visible"/>
                                      </p:to>
                                    </p:set>
                                    <p:anim calcmode="lin" valueType="num">
                                      <p:cBhvr additive="base">
                                        <p:cTn id="13" dur="500" fill="hold"/>
                                        <p:tgtEl>
                                          <p:spTgt spid="8"/>
                                        </p:tgtEl>
                                        <p:attrNameLst>
                                          <p:attrName>ppt_x</p:attrName>
                                        </p:attrNameLst>
                                      </p:cBhvr>
                                      <p:tavLst>
                                        <p:tav tm="0">
                                          <p:val>
                                            <p:strVal val="#ppt_x"/>
                                          </p:val>
                                        </p:tav>
                                        <p:tav tm="100000">
                                          <p:val>
                                            <p:strVal val="#ppt_x"/>
                                          </p:val>
                                        </p:tav>
                                      </p:tavLst>
                                    </p:anim>
                                    <p:anim calcmode="lin" valueType="num">
                                      <p:cBhvr additive="base">
                                        <p:cTn id="14"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9"/>
                                        </p:tgtEl>
                                        <p:attrNameLst>
                                          <p:attrName>style.visibility</p:attrName>
                                        </p:attrNameLst>
                                      </p:cBhvr>
                                      <p:to>
                                        <p:strVal val="visible"/>
                                      </p:to>
                                    </p:set>
                                    <p:anim calcmode="lin" valueType="num">
                                      <p:cBhvr additive="base">
                                        <p:cTn id="19" dur="500" fill="hold"/>
                                        <p:tgtEl>
                                          <p:spTgt spid="9"/>
                                        </p:tgtEl>
                                        <p:attrNameLst>
                                          <p:attrName>ppt_x</p:attrName>
                                        </p:attrNameLst>
                                      </p:cBhvr>
                                      <p:tavLst>
                                        <p:tav tm="0">
                                          <p:val>
                                            <p:strVal val="#ppt_x"/>
                                          </p:val>
                                        </p:tav>
                                        <p:tav tm="100000">
                                          <p:val>
                                            <p:strVal val="#ppt_x"/>
                                          </p:val>
                                        </p:tav>
                                      </p:tavLst>
                                    </p:anim>
                                    <p:anim calcmode="lin" valueType="num">
                                      <p:cBhvr additive="base">
                                        <p:cTn id="20"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10"/>
                                        </p:tgtEl>
                                        <p:attrNameLst>
                                          <p:attrName>style.visibility</p:attrName>
                                        </p:attrNameLst>
                                      </p:cBhvr>
                                      <p:to>
                                        <p:strVal val="visible"/>
                                      </p:to>
                                    </p:set>
                                    <p:anim calcmode="lin" valueType="num">
                                      <p:cBhvr additive="base">
                                        <p:cTn id="25" dur="500" fill="hold"/>
                                        <p:tgtEl>
                                          <p:spTgt spid="10"/>
                                        </p:tgtEl>
                                        <p:attrNameLst>
                                          <p:attrName>ppt_x</p:attrName>
                                        </p:attrNameLst>
                                      </p:cBhvr>
                                      <p:tavLst>
                                        <p:tav tm="0">
                                          <p:val>
                                            <p:strVal val="#ppt_x"/>
                                          </p:val>
                                        </p:tav>
                                        <p:tav tm="100000">
                                          <p:val>
                                            <p:strVal val="#ppt_x"/>
                                          </p:val>
                                        </p:tav>
                                      </p:tavLst>
                                    </p:anim>
                                    <p:anim calcmode="lin" valueType="num">
                                      <p:cBhvr additive="base">
                                        <p:cTn id="26"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8" grpId="0" animBg="1"/>
      <p:bldP spid="9" grpId="0" animBg="1"/>
      <p:bldP spid="10" grpId="0" animBg="1"/>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D89BC642-8F21-4806-92B0-187EDD49EB6E}"/>
              </a:ext>
            </a:extLst>
          </p:cNvPr>
          <p:cNvSpPr>
            <a:spLocks noGrp="1"/>
          </p:cNvSpPr>
          <p:nvPr>
            <p:ph type="title"/>
          </p:nvPr>
        </p:nvSpPr>
        <p:spPr>
          <a:xfrm>
            <a:off x="1042858" y="680078"/>
            <a:ext cx="4716057" cy="720000"/>
          </a:xfrm>
        </p:spPr>
        <p:txBody>
          <a:bodyPr/>
          <a:lstStyle/>
          <a:p>
            <a:pPr algn="ctr"/>
            <a:r>
              <a:rPr lang="fr-FR" dirty="0"/>
              <a:t>CNAPS</a:t>
            </a:r>
          </a:p>
        </p:txBody>
      </p:sp>
      <p:sp>
        <p:nvSpPr>
          <p:cNvPr id="4" name="Espace réservé du pied de page 3">
            <a:extLst>
              <a:ext uri="{FF2B5EF4-FFF2-40B4-BE49-F238E27FC236}">
                <a16:creationId xmlns:a16="http://schemas.microsoft.com/office/drawing/2014/main" id="{B1301E5E-A8DA-4E6C-9A85-88D1BA0E8779}"/>
              </a:ext>
            </a:extLst>
          </p:cNvPr>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750" b="1" i="0" u="none" strike="noStrike" kern="1200" cap="none" spc="0" normalizeH="0" baseline="0" noProof="0">
                <a:ln>
                  <a:noFill/>
                </a:ln>
                <a:solidFill>
                  <a:srgbClr val="000000"/>
                </a:solidFill>
                <a:effectLst/>
                <a:uLnTx/>
                <a:uFillTx/>
                <a:latin typeface="Arial"/>
                <a:ea typeface="+mn-ea"/>
                <a:cs typeface="+mn-cs"/>
              </a:rPr>
              <a:t>Intitulé de la direction ou de l’organisme rattaché</a:t>
            </a:r>
            <a:endParaRPr kumimoji="0" lang="fr-FR" sz="750" b="1" i="0" u="none" strike="noStrike" kern="1200" cap="none" spc="0" normalizeH="0" baseline="0" noProof="0" dirty="0">
              <a:ln>
                <a:noFill/>
              </a:ln>
              <a:solidFill>
                <a:srgbClr val="000000"/>
              </a:solidFill>
              <a:effectLst/>
              <a:uLnTx/>
              <a:uFillTx/>
              <a:latin typeface="Arial"/>
              <a:ea typeface="+mn-ea"/>
              <a:cs typeface="+mn-cs"/>
            </a:endParaRPr>
          </a:p>
        </p:txBody>
      </p:sp>
      <p:sp>
        <p:nvSpPr>
          <p:cNvPr id="5" name="Espace réservé du numéro de diapositive 4">
            <a:extLst>
              <a:ext uri="{FF2B5EF4-FFF2-40B4-BE49-F238E27FC236}">
                <a16:creationId xmlns:a16="http://schemas.microsoft.com/office/drawing/2014/main" id="{9B50DB32-C777-4204-A48B-25DDB9CB83E7}"/>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33122C9-A0B9-462F-8757-0847AD287B63}" type="slidenum">
              <a:rPr kumimoji="0" lang="fr-FR" sz="750" b="1" i="0" u="none" strike="noStrike" kern="1200" cap="none" spc="0" normalizeH="0" baseline="0" noProof="0" smtClean="0">
                <a:ln>
                  <a:noFill/>
                </a:ln>
                <a:solidFill>
                  <a:srgbClr val="000000"/>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55</a:t>
            </a:fld>
            <a:endParaRPr kumimoji="0" lang="fr-FR" sz="750" b="1" i="0" u="none" strike="noStrike" kern="1200" cap="none" spc="0" normalizeH="0" baseline="0" noProof="0" dirty="0">
              <a:ln>
                <a:noFill/>
              </a:ln>
              <a:solidFill>
                <a:srgbClr val="000000"/>
              </a:solidFill>
              <a:effectLst/>
              <a:uLnTx/>
              <a:uFillTx/>
              <a:latin typeface="Arial"/>
              <a:ea typeface="+mn-ea"/>
              <a:cs typeface="+mn-cs"/>
            </a:endParaRPr>
          </a:p>
        </p:txBody>
      </p:sp>
      <p:sp>
        <p:nvSpPr>
          <p:cNvPr id="6" name="Espace réservé du texte 5">
            <a:extLst>
              <a:ext uri="{FF2B5EF4-FFF2-40B4-BE49-F238E27FC236}">
                <a16:creationId xmlns:a16="http://schemas.microsoft.com/office/drawing/2014/main" id="{ABD732FD-568B-4552-B13F-F987FDAD72D5}"/>
              </a:ext>
            </a:extLst>
          </p:cNvPr>
          <p:cNvSpPr>
            <a:spLocks noGrp="1"/>
          </p:cNvSpPr>
          <p:nvPr>
            <p:ph type="body" sz="quarter" idx="13"/>
          </p:nvPr>
        </p:nvSpPr>
        <p:spPr>
          <a:xfrm>
            <a:off x="631009" y="1615708"/>
            <a:ext cx="2520000" cy="1038190"/>
          </a:xfrm>
        </p:spPr>
        <p:txBody>
          <a:bodyPr/>
          <a:lstStyle/>
          <a:p>
            <a:pPr marL="0" indent="0">
              <a:buNone/>
            </a:pPr>
            <a:r>
              <a:rPr lang="fr-FR" sz="1400" dirty="0"/>
              <a:t>1. Obtention du diplôme</a:t>
            </a:r>
          </a:p>
        </p:txBody>
      </p:sp>
      <p:sp>
        <p:nvSpPr>
          <p:cNvPr id="7" name="Espace réservé du texte 6">
            <a:extLst>
              <a:ext uri="{FF2B5EF4-FFF2-40B4-BE49-F238E27FC236}">
                <a16:creationId xmlns:a16="http://schemas.microsoft.com/office/drawing/2014/main" id="{27AAA774-4F93-4431-BAA6-22E13C541E7E}"/>
              </a:ext>
            </a:extLst>
          </p:cNvPr>
          <p:cNvSpPr>
            <a:spLocks noGrp="1"/>
          </p:cNvSpPr>
          <p:nvPr>
            <p:ph type="body" sz="quarter" idx="14"/>
          </p:nvPr>
        </p:nvSpPr>
        <p:spPr>
          <a:xfrm>
            <a:off x="2987824" y="1834599"/>
            <a:ext cx="2520000" cy="1038190"/>
          </a:xfrm>
        </p:spPr>
        <p:txBody>
          <a:bodyPr/>
          <a:lstStyle/>
          <a:p>
            <a:pPr marL="0" indent="0">
              <a:buNone/>
            </a:pPr>
            <a:r>
              <a:rPr lang="fr-FR" sz="1400" dirty="0"/>
              <a:t>2. Note de 10 à l’épreuve du module EF2</a:t>
            </a:r>
            <a:r>
              <a:rPr lang="fr-FR" dirty="0"/>
              <a:t>	</a:t>
            </a:r>
          </a:p>
        </p:txBody>
      </p:sp>
      <p:sp>
        <p:nvSpPr>
          <p:cNvPr id="8" name="Espace réservé du texte 7">
            <a:extLst>
              <a:ext uri="{FF2B5EF4-FFF2-40B4-BE49-F238E27FC236}">
                <a16:creationId xmlns:a16="http://schemas.microsoft.com/office/drawing/2014/main" id="{353EB0E5-8BE8-4F2F-A726-28E7BB4D4B64}"/>
              </a:ext>
            </a:extLst>
          </p:cNvPr>
          <p:cNvSpPr>
            <a:spLocks noGrp="1"/>
          </p:cNvSpPr>
          <p:nvPr>
            <p:ph type="body" sz="quarter" idx="15"/>
          </p:nvPr>
        </p:nvSpPr>
        <p:spPr>
          <a:xfrm>
            <a:off x="5758915" y="1779662"/>
            <a:ext cx="3133565" cy="576064"/>
          </a:xfrm>
        </p:spPr>
        <p:txBody>
          <a:bodyPr/>
          <a:lstStyle/>
          <a:p>
            <a:pPr marL="0" indent="0">
              <a:buNone/>
            </a:pPr>
            <a:r>
              <a:rPr lang="fr-FR" sz="1200" dirty="0"/>
              <a:t>3. Attestation de présence des 144 heures délivrée par l’établissement scolaire</a:t>
            </a:r>
          </a:p>
        </p:txBody>
      </p:sp>
      <p:sp>
        <p:nvSpPr>
          <p:cNvPr id="9" name="Espace réservé du texte 5">
            <a:extLst>
              <a:ext uri="{FF2B5EF4-FFF2-40B4-BE49-F238E27FC236}">
                <a16:creationId xmlns:a16="http://schemas.microsoft.com/office/drawing/2014/main" id="{DCF5C8A7-0CEA-4721-A41C-60BE3D5BD9AB}"/>
              </a:ext>
            </a:extLst>
          </p:cNvPr>
          <p:cNvSpPr txBox="1">
            <a:spLocks/>
          </p:cNvSpPr>
          <p:nvPr/>
        </p:nvSpPr>
        <p:spPr bwMode="gray">
          <a:xfrm>
            <a:off x="1974887" y="2687586"/>
            <a:ext cx="4104456" cy="1038190"/>
          </a:xfrm>
          <a:prstGeom prst="rect">
            <a:avLst/>
          </a:prstGeom>
        </p:spPr>
        <p:txBody>
          <a:bodyPr vert="horz" lIns="0" tIns="0" rIns="0" bIns="0" rtlCol="0" anchor="t" anchorCtr="0">
            <a:noAutofit/>
          </a:bodyPr>
          <a:lstStyle>
            <a:lvl1pPr marL="144000" indent="-144000" algn="l" defTabSz="914400" rtl="0" eaLnBrk="1" latinLnBrk="0" hangingPunct="1">
              <a:lnSpc>
                <a:spcPct val="100000"/>
              </a:lnSpc>
              <a:spcBef>
                <a:spcPts val="400"/>
              </a:spcBef>
              <a:spcAft>
                <a:spcPts val="800"/>
              </a:spcAft>
              <a:buFont typeface="+mj-lt"/>
              <a:buAutoNum type="arabicPeriod"/>
              <a:defRPr sz="1050" b="1" kern="1200">
                <a:solidFill>
                  <a:schemeClr val="tx1"/>
                </a:solidFill>
                <a:latin typeface="+mn-lt"/>
                <a:ea typeface="+mn-ea"/>
                <a:cs typeface="+mn-cs"/>
              </a:defRPr>
            </a:lvl1pPr>
            <a:lvl2pPr marL="324000" indent="-144000" algn="l" defTabSz="914400" rtl="0" eaLnBrk="1" latinLnBrk="0" hangingPunct="1">
              <a:lnSpc>
                <a:spcPct val="100000"/>
              </a:lnSpc>
              <a:spcBef>
                <a:spcPts val="600"/>
              </a:spcBef>
              <a:spcAft>
                <a:spcPts val="800"/>
              </a:spcAft>
              <a:buFont typeface="+mj-lt"/>
              <a:buAutoNum type="alphaLcPeriod"/>
              <a:defRPr sz="950" kern="1200">
                <a:solidFill>
                  <a:schemeClr val="tx1"/>
                </a:solidFill>
                <a:latin typeface="+mn-lt"/>
                <a:ea typeface="+mn-ea"/>
                <a:cs typeface="+mn-cs"/>
              </a:defRPr>
            </a:lvl2pPr>
            <a:lvl3pPr marL="432000" indent="-72000" algn="l" defTabSz="914400" rtl="0" eaLnBrk="1" latinLnBrk="0" hangingPunct="1">
              <a:lnSpc>
                <a:spcPct val="100000"/>
              </a:lnSpc>
              <a:spcBef>
                <a:spcPts val="100"/>
              </a:spcBef>
              <a:spcAft>
                <a:spcPts val="100"/>
              </a:spcAft>
              <a:buSzPct val="100000"/>
              <a:buFont typeface="Arial" pitchFamily="34" charset="0"/>
              <a:buChar char="•"/>
              <a:defRPr sz="850" kern="1200">
                <a:solidFill>
                  <a:schemeClr val="tx1"/>
                </a:solidFill>
                <a:latin typeface="+mn-lt"/>
                <a:ea typeface="+mn-ea"/>
                <a:cs typeface="+mn-cs"/>
              </a:defRPr>
            </a:lvl3pPr>
            <a:lvl4pPr marL="612000" indent="-72000" algn="l" defTabSz="914400" rtl="0" eaLnBrk="1" latinLnBrk="0" hangingPunct="1">
              <a:lnSpc>
                <a:spcPct val="100000"/>
              </a:lnSpc>
              <a:spcBef>
                <a:spcPts val="100"/>
              </a:spcBef>
              <a:spcAft>
                <a:spcPts val="100"/>
              </a:spcAft>
              <a:buSzPct val="100000"/>
              <a:buFont typeface="Arial" pitchFamily="34" charset="0"/>
              <a:buChar char="•"/>
              <a:defRPr sz="750" kern="1200">
                <a:solidFill>
                  <a:schemeClr val="tx1"/>
                </a:solidFill>
                <a:latin typeface="+mn-lt"/>
                <a:ea typeface="+mn-ea"/>
                <a:cs typeface="+mn-cs"/>
              </a:defRPr>
            </a:lvl4pPr>
            <a:lvl5pPr marL="828000" indent="-72000" algn="l" defTabSz="914400" rtl="0" eaLnBrk="1" latinLnBrk="0" hangingPunct="1">
              <a:lnSpc>
                <a:spcPct val="100000"/>
              </a:lnSpc>
              <a:spcBef>
                <a:spcPts val="100"/>
              </a:spcBef>
              <a:spcAft>
                <a:spcPts val="100"/>
              </a:spcAft>
              <a:buSzPct val="100000"/>
              <a:buFont typeface="Arial" pitchFamily="34" charset="0"/>
              <a:buChar char="•"/>
              <a:defRPr sz="7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400"/>
              </a:spcBef>
              <a:spcAft>
                <a:spcPts val="800"/>
              </a:spcAft>
              <a:buClrTx/>
              <a:buSzTx/>
              <a:buFont typeface="+mj-lt"/>
              <a:buNone/>
              <a:tabLst/>
              <a:defRPr/>
            </a:pPr>
            <a:r>
              <a:rPr kumimoji="0" lang="fr-FR" sz="1800" b="1" i="0" u="none" strike="noStrike" kern="1200" cap="none" spc="0" normalizeH="0" baseline="0" noProof="0" dirty="0">
                <a:ln>
                  <a:noFill/>
                </a:ln>
                <a:solidFill>
                  <a:srgbClr val="000000"/>
                </a:solidFill>
                <a:effectLst/>
                <a:uLnTx/>
                <a:uFillTx/>
                <a:latin typeface="Arial"/>
                <a:ea typeface="+mn-ea"/>
                <a:cs typeface="+mn-cs"/>
              </a:rPr>
              <a:t>Possibilité de demander  </a:t>
            </a:r>
          </a:p>
          <a:p>
            <a:pPr marL="0" marR="0" lvl="0" indent="0" algn="ctr" defTabSz="914400" rtl="0" eaLnBrk="1" fontAlgn="auto" latinLnBrk="0" hangingPunct="1">
              <a:lnSpc>
                <a:spcPct val="100000"/>
              </a:lnSpc>
              <a:spcBef>
                <a:spcPts val="400"/>
              </a:spcBef>
              <a:spcAft>
                <a:spcPts val="800"/>
              </a:spcAft>
              <a:buClrTx/>
              <a:buSzTx/>
              <a:buFont typeface="+mj-lt"/>
              <a:buNone/>
              <a:tabLst/>
              <a:defRPr/>
            </a:pPr>
            <a:r>
              <a:rPr kumimoji="0" lang="fr-FR" sz="1800" b="1" i="0" u="none" strike="noStrike" kern="1200" cap="none" spc="0" normalizeH="0" baseline="0" noProof="0" dirty="0">
                <a:ln>
                  <a:noFill/>
                </a:ln>
                <a:solidFill>
                  <a:srgbClr val="000000"/>
                </a:solidFill>
                <a:effectLst/>
                <a:uLnTx/>
                <a:uFillTx/>
                <a:latin typeface="Arial"/>
                <a:ea typeface="+mn-ea"/>
                <a:cs typeface="+mn-cs"/>
              </a:rPr>
              <a:t>la carte professionnelle</a:t>
            </a:r>
          </a:p>
        </p:txBody>
      </p:sp>
      <p:pic>
        <p:nvPicPr>
          <p:cNvPr id="10" name="Image 9">
            <a:extLst>
              <a:ext uri="{FF2B5EF4-FFF2-40B4-BE49-F238E27FC236}">
                <a16:creationId xmlns:a16="http://schemas.microsoft.com/office/drawing/2014/main" id="{179A8636-30C5-4506-AAB2-74E63A8A72D1}"/>
              </a:ext>
            </a:extLst>
          </p:cNvPr>
          <p:cNvPicPr>
            <a:picLocks noChangeAspect="1"/>
          </p:cNvPicPr>
          <p:nvPr/>
        </p:nvPicPr>
        <p:blipFill rotWithShape="1">
          <a:blip r:embed="rId4">
            <a:extLst>
              <a:ext uri="{28A0092B-C50C-407E-A947-70E740481C1C}">
                <a14:useLocalDpi xmlns:a14="http://schemas.microsoft.com/office/drawing/2010/main" val="0"/>
              </a:ext>
            </a:extLst>
          </a:blip>
          <a:srcRect r="42680"/>
          <a:stretch/>
        </p:blipFill>
        <p:spPr bwMode="auto">
          <a:xfrm>
            <a:off x="486370" y="2219875"/>
            <a:ext cx="1605417" cy="2243547"/>
          </a:xfrm>
          <a:prstGeom prst="rect">
            <a:avLst/>
          </a:prstGeom>
          <a:ln>
            <a:noFill/>
          </a:ln>
          <a:effectLst>
            <a:outerShdw blurRad="292100" dist="139700" dir="2700000" algn="tl" rotWithShape="0">
              <a:srgbClr val="333333">
                <a:alpha val="65000"/>
              </a:srgbClr>
            </a:outerShdw>
          </a:effectLst>
          <a:extLst>
            <a:ext uri="{53640926-AAD7-44D8-BBD7-CCE9431645EC}">
              <a14:shadowObscured xmlns:a14="http://schemas.microsoft.com/office/drawing/2010/main"/>
            </a:ext>
          </a:extLst>
        </p:spPr>
      </p:pic>
      <p:graphicFrame>
        <p:nvGraphicFramePr>
          <p:cNvPr id="12" name="Objet 11">
            <a:extLst>
              <a:ext uri="{FF2B5EF4-FFF2-40B4-BE49-F238E27FC236}">
                <a16:creationId xmlns:a16="http://schemas.microsoft.com/office/drawing/2014/main" id="{C1BC7496-5306-4DF6-A2D2-BBD416FA8221}"/>
              </a:ext>
            </a:extLst>
          </p:cNvPr>
          <p:cNvGraphicFramePr>
            <a:graphicFrameLocks noChangeAspect="1"/>
          </p:cNvGraphicFramePr>
          <p:nvPr>
            <p:extLst/>
          </p:nvPr>
        </p:nvGraphicFramePr>
        <p:xfrm>
          <a:off x="5938479" y="2864511"/>
          <a:ext cx="2762250" cy="1758950"/>
        </p:xfrm>
        <a:graphic>
          <a:graphicData uri="http://schemas.openxmlformats.org/presentationml/2006/ole">
            <mc:AlternateContent xmlns:mc="http://schemas.openxmlformats.org/markup-compatibility/2006">
              <mc:Choice xmlns:v="urn:schemas-microsoft-com:vml" Requires="v">
                <p:oleObj spid="_x0000_s3084" name="Image bitmap" r:id="rId5" imgW="2762280" imgH="1758960" progId="Paint.Picture">
                  <p:embed/>
                </p:oleObj>
              </mc:Choice>
              <mc:Fallback>
                <p:oleObj name="Image bitmap" r:id="rId5" imgW="2762280" imgH="1758960" progId="Paint.Picture">
                  <p:embed/>
                  <p:pic>
                    <p:nvPicPr>
                      <p:cNvPr id="12" name="Objet 11">
                        <a:extLst>
                          <a:ext uri="{FF2B5EF4-FFF2-40B4-BE49-F238E27FC236}">
                            <a16:creationId xmlns:a16="http://schemas.microsoft.com/office/drawing/2014/main" id="{C1BC7496-5306-4DF6-A2D2-BBD416FA8221}"/>
                          </a:ext>
                        </a:extLst>
                      </p:cNvPr>
                      <p:cNvPicPr/>
                      <p:nvPr/>
                    </p:nvPicPr>
                    <p:blipFill>
                      <a:blip r:embed="rId6"/>
                      <a:stretch>
                        <a:fillRect/>
                      </a:stretch>
                    </p:blipFill>
                    <p:spPr>
                      <a:xfrm>
                        <a:off x="5938479" y="2864511"/>
                        <a:ext cx="2762250" cy="1758950"/>
                      </a:xfrm>
                      <a:prstGeom prst="rect">
                        <a:avLst/>
                      </a:prstGeom>
                    </p:spPr>
                  </p:pic>
                </p:oleObj>
              </mc:Fallback>
            </mc:AlternateContent>
          </a:graphicData>
        </a:graphic>
      </p:graphicFrame>
      <p:pic>
        <p:nvPicPr>
          <p:cNvPr id="14" name="Image 13">
            <a:extLst>
              <a:ext uri="{FF2B5EF4-FFF2-40B4-BE49-F238E27FC236}">
                <a16:creationId xmlns:a16="http://schemas.microsoft.com/office/drawing/2014/main" id="{DC0C18C6-13A7-4F62-BE24-E72667EE5876}"/>
              </a:ext>
            </a:extLst>
          </p:cNvPr>
          <p:cNvPicPr>
            <a:picLocks noChangeAspect="1"/>
          </p:cNvPicPr>
          <p:nvPr/>
        </p:nvPicPr>
        <p:blipFill>
          <a:blip r:embed="rId7"/>
          <a:stretch>
            <a:fillRect/>
          </a:stretch>
        </p:blipFill>
        <p:spPr>
          <a:xfrm>
            <a:off x="4698430" y="245868"/>
            <a:ext cx="2229724" cy="1274128"/>
          </a:xfrm>
          <a:prstGeom prst="rect">
            <a:avLst/>
          </a:prstGeom>
          <a:ln>
            <a:noFill/>
          </a:ln>
          <a:effectLst>
            <a:outerShdw blurRad="292100" dist="139700" dir="2700000" algn="tl" rotWithShape="0">
              <a:srgbClr val="333333">
                <a:alpha val="65000"/>
              </a:srgbClr>
            </a:outerShdw>
          </a:effectLst>
        </p:spPr>
      </p:pic>
      <p:sp>
        <p:nvSpPr>
          <p:cNvPr id="15" name="Espace réservé de la date 6"/>
          <p:cNvSpPr>
            <a:spLocks noGrp="1"/>
          </p:cNvSpPr>
          <p:nvPr>
            <p:ph type="dt" sz="half" idx="10"/>
          </p:nvPr>
        </p:nvSpPr>
        <p:spPr>
          <a:xfrm>
            <a:off x="7614000" y="4783500"/>
            <a:ext cx="1170000" cy="360000"/>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fr-FR" sz="750" b="1" kern="1200" cap="all" dirty="0" smtClean="0">
                <a:solidFill>
                  <a:srgbClr val="000000"/>
                </a:solidFill>
                <a:latin typeface="Arial"/>
                <a:ea typeface="+mn-ea"/>
                <a:cs typeface="+mn-cs"/>
              </a:rPr>
              <a:t>3 février 2022</a:t>
            </a:r>
            <a:endParaRPr kumimoji="0" lang="fr-FR" sz="750" b="1" i="0" u="none" strike="noStrike" kern="1200" cap="all" spc="0" normalizeH="0" baseline="0" noProof="0" dirty="0">
              <a:ln>
                <a:noFill/>
              </a:ln>
              <a:solidFill>
                <a:srgbClr val="000000"/>
              </a:solidFill>
              <a:effectLst/>
              <a:uLnTx/>
              <a:uFillTx/>
              <a:latin typeface="Arial"/>
              <a:ea typeface="+mn-ea"/>
              <a:cs typeface="+mn-cs"/>
            </a:endParaRPr>
          </a:p>
        </p:txBody>
      </p:sp>
    </p:spTree>
    <p:extLst>
      <p:ext uri="{BB962C8B-B14F-4D97-AF65-F5344CB8AC3E}">
        <p14:creationId xmlns:p14="http://schemas.microsoft.com/office/powerpoint/2010/main" val="32501893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fade">
                                      <p:cBhvr>
                                        <p:cTn id="7" dur="1000"/>
                                        <p:tgtEl>
                                          <p:spTgt spid="6">
                                            <p:txEl>
                                              <p:pRg st="0" end="0"/>
                                            </p:txEl>
                                          </p:spTgt>
                                        </p:tgtEl>
                                      </p:cBhvr>
                                    </p:animEffect>
                                    <p:anim calcmode="lin" valueType="num">
                                      <p:cBhvr>
                                        <p:cTn id="8" dur="10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6">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7">
                                            <p:txEl>
                                              <p:pRg st="0" end="0"/>
                                            </p:txEl>
                                          </p:spTgt>
                                        </p:tgtEl>
                                        <p:attrNameLst>
                                          <p:attrName>style.visibility</p:attrName>
                                        </p:attrNameLst>
                                      </p:cBhvr>
                                      <p:to>
                                        <p:strVal val="visible"/>
                                      </p:to>
                                    </p:set>
                                    <p:animEffect transition="in" filter="fade">
                                      <p:cBhvr>
                                        <p:cTn id="14" dur="1000"/>
                                        <p:tgtEl>
                                          <p:spTgt spid="7">
                                            <p:txEl>
                                              <p:pRg st="0" end="0"/>
                                            </p:txEl>
                                          </p:spTgt>
                                        </p:tgtEl>
                                      </p:cBhvr>
                                    </p:animEffect>
                                    <p:anim calcmode="lin" valueType="num">
                                      <p:cBhvr>
                                        <p:cTn id="15" dur="1000" fill="hold"/>
                                        <p:tgtEl>
                                          <p:spTgt spid="7">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7">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8">
                                            <p:txEl>
                                              <p:pRg st="0" end="0"/>
                                            </p:txEl>
                                          </p:spTgt>
                                        </p:tgtEl>
                                        <p:attrNameLst>
                                          <p:attrName>style.visibility</p:attrName>
                                        </p:attrNameLst>
                                      </p:cBhvr>
                                      <p:to>
                                        <p:strVal val="visible"/>
                                      </p:to>
                                    </p:set>
                                    <p:animEffect transition="in" filter="fade">
                                      <p:cBhvr>
                                        <p:cTn id="21" dur="1000"/>
                                        <p:tgtEl>
                                          <p:spTgt spid="8">
                                            <p:txEl>
                                              <p:pRg st="0" end="0"/>
                                            </p:txEl>
                                          </p:spTgt>
                                        </p:tgtEl>
                                      </p:cBhvr>
                                    </p:animEffect>
                                    <p:anim calcmode="lin" valueType="num">
                                      <p:cBhvr>
                                        <p:cTn id="22" dur="1000" fill="hold"/>
                                        <p:tgtEl>
                                          <p:spTgt spid="8">
                                            <p:txEl>
                                              <p:pRg st="0" end="0"/>
                                            </p:txEl>
                                          </p:spTgt>
                                        </p:tgtEl>
                                        <p:attrNameLst>
                                          <p:attrName>ppt_x</p:attrName>
                                        </p:attrNameLst>
                                      </p:cBhvr>
                                      <p:tavLst>
                                        <p:tav tm="0">
                                          <p:val>
                                            <p:strVal val="#ppt_x"/>
                                          </p:val>
                                        </p:tav>
                                        <p:tav tm="100000">
                                          <p:val>
                                            <p:strVal val="#ppt_x"/>
                                          </p:val>
                                        </p:tav>
                                      </p:tavLst>
                                    </p:anim>
                                    <p:anim calcmode="lin" valueType="num">
                                      <p:cBhvr>
                                        <p:cTn id="23" dur="1000" fill="hold"/>
                                        <p:tgtEl>
                                          <p:spTgt spid="8">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P spid="7" grpId="0" build="p"/>
      <p:bldP spid="8" grpId="0" build="p"/>
    </p:bld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re 5"/>
          <p:cNvSpPr>
            <a:spLocks noGrp="1"/>
          </p:cNvSpPr>
          <p:nvPr>
            <p:ph type="title"/>
          </p:nvPr>
        </p:nvSpPr>
        <p:spPr>
          <a:xfrm>
            <a:off x="107504" y="738000"/>
            <a:ext cx="8928992" cy="4046400"/>
          </a:xfrm>
        </p:spPr>
        <p:txBody>
          <a:bodyPr/>
          <a:lstStyle/>
          <a:p>
            <a:pPr marL="0" indent="0">
              <a:buNone/>
            </a:pPr>
            <a:r>
              <a:rPr lang="fr-FR" sz="1400" b="0" dirty="0"/>
              <a:t/>
            </a:r>
            <a:br>
              <a:rPr lang="fr-FR" sz="1400" b="0" dirty="0"/>
            </a:br>
            <a:r>
              <a:rPr lang="fr-FR" sz="1400" b="0" dirty="0"/>
              <a:t/>
            </a:r>
            <a:br>
              <a:rPr lang="fr-FR" sz="1400" b="0" dirty="0"/>
            </a:br>
            <a:endParaRPr lang="fr-FR" sz="1400" dirty="0"/>
          </a:p>
        </p:txBody>
      </p:sp>
      <p:sp>
        <p:nvSpPr>
          <p:cNvPr id="11" name="Espace réservé du numéro de diapositive 10"/>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33122C9-A0B9-462F-8757-0847AD287B63}" type="slidenum">
              <a:rPr kumimoji="0" lang="fr-FR" sz="750" b="1" i="0" u="none" strike="noStrike" kern="1200" cap="none" spc="0" normalizeH="0" baseline="0" noProof="0" smtClean="0">
                <a:ln>
                  <a:noFill/>
                </a:ln>
                <a:solidFill>
                  <a:srgbClr val="000000"/>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56</a:t>
            </a:fld>
            <a:endParaRPr kumimoji="0" lang="fr-FR" sz="750" b="1" i="0" u="none" strike="noStrike" kern="1200" cap="none" spc="0" normalizeH="0" baseline="0" noProof="0" dirty="0">
              <a:ln>
                <a:noFill/>
              </a:ln>
              <a:solidFill>
                <a:srgbClr val="000000"/>
              </a:solidFill>
              <a:effectLst/>
              <a:uLnTx/>
              <a:uFillTx/>
              <a:latin typeface="Arial"/>
              <a:ea typeface="+mn-ea"/>
              <a:cs typeface="+mn-cs"/>
            </a:endParaRPr>
          </a:p>
        </p:txBody>
      </p:sp>
      <p:sp>
        <p:nvSpPr>
          <p:cNvPr id="8" name="Espace réservé du pied de page 7"/>
          <p:cNvSpPr>
            <a:spLocks noGrp="1"/>
          </p:cNvSpPr>
          <p:nvPr>
            <p:ph type="ftr" sz="quarter" idx="11"/>
          </p:nvPr>
        </p:nvSpPr>
        <p:spPr>
          <a:xfrm>
            <a:off x="360000" y="4783500"/>
            <a:ext cx="5904000" cy="360000"/>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750" b="1" i="0" u="none" strike="noStrike" kern="1200" cap="none" spc="0" normalizeH="0" baseline="0" noProof="0" dirty="0">
                <a:ln>
                  <a:noFill/>
                </a:ln>
                <a:solidFill>
                  <a:srgbClr val="000000"/>
                </a:solidFill>
                <a:effectLst/>
                <a:uLnTx/>
                <a:uFillTx/>
                <a:latin typeface="Arial"/>
                <a:ea typeface="+mn-ea"/>
                <a:cs typeface="+mn-cs"/>
              </a:rPr>
              <a:t>Direction générale de l’enseignement scolaire – Bureau de la formation des personnels enseignants et d’éducation</a:t>
            </a:r>
          </a:p>
        </p:txBody>
      </p:sp>
      <p:sp>
        <p:nvSpPr>
          <p:cNvPr id="10" name="Rectangle 5">
            <a:extLst>
              <a:ext uri="{FF2B5EF4-FFF2-40B4-BE49-F238E27FC236}">
                <a16:creationId xmlns:a16="http://schemas.microsoft.com/office/drawing/2014/main" id="{D5577FFF-3DCF-4218-B70F-924EA4AE3449}"/>
              </a:ext>
            </a:extLst>
          </p:cNvPr>
          <p:cNvSpPr>
            <a:spLocks noChangeArrowheads="1"/>
          </p:cNvSpPr>
          <p:nvPr/>
        </p:nvSpPr>
        <p:spPr bwMode="auto">
          <a:xfrm>
            <a:off x="467544" y="1554868"/>
            <a:ext cx="8072438" cy="1200329"/>
          </a:xfrm>
          <a:prstGeom prst="rect">
            <a:avLst/>
          </a:prstGeom>
          <a:solidFill>
            <a:schemeClr val="accent1">
              <a:lumMod val="20000"/>
              <a:lumOff val="80000"/>
            </a:schemeClr>
          </a:solidFill>
          <a:ln w="9525">
            <a:solidFill>
              <a:schemeClr val="tx1"/>
            </a:solidFill>
            <a:miter lim="800000"/>
            <a:headEnd/>
            <a:tailEnd/>
          </a:ln>
        </p:spPr>
        <p:txBody>
          <a:bodyPr anchor="ctr">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3600" b="1" i="0" u="none" strike="noStrike" kern="1200" cap="none" spc="0" normalizeH="0" baseline="0" noProof="0" dirty="0">
                <a:ln>
                  <a:noFill/>
                </a:ln>
                <a:solidFill>
                  <a:srgbClr val="000000"/>
                </a:solidFill>
                <a:effectLst/>
                <a:uLnTx/>
                <a:uFillTx/>
                <a:latin typeface="Arial"/>
                <a:ea typeface="+mn-ea"/>
                <a:cs typeface="+mn-cs"/>
              </a:rPr>
              <a:t>EF3 Module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3600" b="1" i="0" u="none" strike="noStrike" kern="1200" cap="none" spc="0" normalizeH="0" baseline="0" noProof="0" dirty="0">
                <a:ln>
                  <a:noFill/>
                </a:ln>
                <a:solidFill>
                  <a:srgbClr val="000000"/>
                </a:solidFill>
                <a:effectLst/>
                <a:uLnTx/>
                <a:uFillTx/>
                <a:latin typeface="Arial"/>
                <a:ea typeface="+mn-ea"/>
                <a:cs typeface="+mn-cs"/>
              </a:rPr>
              <a:t>d’approfondissement sectoriel  </a:t>
            </a:r>
          </a:p>
        </p:txBody>
      </p:sp>
      <p:sp>
        <p:nvSpPr>
          <p:cNvPr id="15" name="Espace réservé du texte 3">
            <a:extLst>
              <a:ext uri="{FF2B5EF4-FFF2-40B4-BE49-F238E27FC236}">
                <a16:creationId xmlns:a16="http://schemas.microsoft.com/office/drawing/2014/main" id="{0ADDBF4A-1BB5-42AD-B69A-5FC425CAD40B}"/>
              </a:ext>
            </a:extLst>
          </p:cNvPr>
          <p:cNvSpPr txBox="1">
            <a:spLocks/>
          </p:cNvSpPr>
          <p:nvPr/>
        </p:nvSpPr>
        <p:spPr bwMode="gray">
          <a:xfrm>
            <a:off x="1259632" y="180000"/>
            <a:ext cx="7416824" cy="1305824"/>
          </a:xfrm>
          <a:prstGeom prst="rect">
            <a:avLst/>
          </a:prstGeom>
        </p:spPr>
        <p:txBody>
          <a:bodyPr vert="horz" lIns="0" tIns="0" rIns="0" bIns="0" rtlCol="0" anchor="t" anchorCtr="0">
            <a:noAutofit/>
          </a:bodyPr>
          <a:lstStyle>
            <a:lvl1pPr marL="0" indent="0" algn="l" defTabSz="914400" rtl="0" eaLnBrk="1" latinLnBrk="0" hangingPunct="1">
              <a:lnSpc>
                <a:spcPct val="90000"/>
              </a:lnSpc>
              <a:spcBef>
                <a:spcPts val="0"/>
              </a:spcBef>
              <a:spcAft>
                <a:spcPts val="0"/>
              </a:spcAft>
              <a:buFont typeface="Arial" pitchFamily="34" charset="0"/>
              <a:buNone/>
              <a:defRPr sz="3250" b="1" kern="1200" cap="all" baseline="0">
                <a:solidFill>
                  <a:schemeClr val="tx1"/>
                </a:solidFill>
                <a:latin typeface="+mn-lt"/>
                <a:ea typeface="+mn-ea"/>
                <a:cs typeface="+mn-cs"/>
              </a:defRPr>
            </a:lvl1pPr>
            <a:lvl2pPr marL="0" indent="0" algn="l" defTabSz="914400" rtl="0" eaLnBrk="1" latinLnBrk="0" hangingPunct="1">
              <a:lnSpc>
                <a:spcPct val="100000"/>
              </a:lnSpc>
              <a:spcBef>
                <a:spcPts val="500"/>
              </a:spcBef>
              <a:spcAft>
                <a:spcPts val="0"/>
              </a:spcAft>
              <a:buFont typeface="Arial" pitchFamily="34" charset="0"/>
              <a:buNone/>
              <a:defRPr sz="1850" kern="1200">
                <a:solidFill>
                  <a:schemeClr val="tx1"/>
                </a:solidFill>
                <a:latin typeface="+mn-lt"/>
                <a:ea typeface="+mn-ea"/>
                <a:cs typeface="+mn-cs"/>
              </a:defRPr>
            </a:lvl2pPr>
            <a:lvl3pPr marL="432000" indent="-72000" algn="l" defTabSz="914400" rtl="0" eaLnBrk="1" latinLnBrk="0" hangingPunct="1">
              <a:lnSpc>
                <a:spcPct val="100000"/>
              </a:lnSpc>
              <a:spcBef>
                <a:spcPts val="100"/>
              </a:spcBef>
              <a:spcAft>
                <a:spcPts val="100"/>
              </a:spcAft>
              <a:buSzPct val="100000"/>
              <a:buFont typeface="Arial" pitchFamily="34" charset="0"/>
              <a:buChar char="•"/>
              <a:defRPr sz="850" kern="1200">
                <a:solidFill>
                  <a:schemeClr val="tx1"/>
                </a:solidFill>
                <a:latin typeface="+mn-lt"/>
                <a:ea typeface="+mn-ea"/>
                <a:cs typeface="+mn-cs"/>
              </a:defRPr>
            </a:lvl3pPr>
            <a:lvl4pPr marL="612000" indent="-72000" algn="l" defTabSz="914400" rtl="0" eaLnBrk="1" latinLnBrk="0" hangingPunct="1">
              <a:lnSpc>
                <a:spcPct val="100000"/>
              </a:lnSpc>
              <a:spcBef>
                <a:spcPts val="100"/>
              </a:spcBef>
              <a:spcAft>
                <a:spcPts val="100"/>
              </a:spcAft>
              <a:buSzPct val="100000"/>
              <a:buFont typeface="Arial" pitchFamily="34" charset="0"/>
              <a:buChar char="•"/>
              <a:defRPr sz="750" kern="1200">
                <a:solidFill>
                  <a:schemeClr val="tx1"/>
                </a:solidFill>
                <a:latin typeface="+mn-lt"/>
                <a:ea typeface="+mn-ea"/>
                <a:cs typeface="+mn-cs"/>
              </a:defRPr>
            </a:lvl4pPr>
            <a:lvl5pPr marL="828000" indent="-72000" algn="l" defTabSz="914400" rtl="0" eaLnBrk="1" latinLnBrk="0" hangingPunct="1">
              <a:lnSpc>
                <a:spcPct val="100000"/>
              </a:lnSpc>
              <a:spcBef>
                <a:spcPts val="100"/>
              </a:spcBef>
              <a:spcAft>
                <a:spcPts val="100"/>
              </a:spcAft>
              <a:buSzPct val="100000"/>
              <a:buFont typeface="Arial" pitchFamily="34" charset="0"/>
              <a:buChar char="•"/>
              <a:defRPr sz="7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ctr" defTabSz="914400" rtl="0" eaLnBrk="1" fontAlgn="auto" latinLnBrk="0" hangingPunct="1">
              <a:lnSpc>
                <a:spcPct val="90000"/>
              </a:lnSpc>
              <a:spcBef>
                <a:spcPts val="0"/>
              </a:spcBef>
              <a:spcAft>
                <a:spcPts val="600"/>
              </a:spcAft>
              <a:buClrTx/>
              <a:buSzTx/>
              <a:buFont typeface="Arial" pitchFamily="34" charset="0"/>
              <a:buNone/>
              <a:tabLst/>
              <a:defRPr/>
            </a:pPr>
            <a:r>
              <a:rPr kumimoji="0" lang="fr-FR" sz="2800" b="1" i="0" u="none" strike="noStrike" kern="1200" cap="none" spc="0" normalizeH="0" baseline="0" noProof="0" dirty="0">
                <a:ln w="1905"/>
                <a:gradFill>
                  <a:gsLst>
                    <a:gs pos="0">
                      <a:srgbClr val="49311F">
                        <a:shade val="20000"/>
                        <a:satMod val="200000"/>
                      </a:srgbClr>
                    </a:gs>
                    <a:gs pos="78000">
                      <a:srgbClr val="49311F">
                        <a:tint val="90000"/>
                        <a:shade val="89000"/>
                        <a:satMod val="220000"/>
                      </a:srgbClr>
                    </a:gs>
                    <a:gs pos="100000">
                      <a:srgbClr val="49311F">
                        <a:tint val="12000"/>
                        <a:satMod val="255000"/>
                      </a:srgbClr>
                    </a:gs>
                  </a:gsLst>
                  <a:lin ang="5400000"/>
                </a:gradFill>
                <a:effectLst>
                  <a:innerShdw blurRad="69850" dist="43180" dir="5400000">
                    <a:srgbClr val="000000">
                      <a:alpha val="65000"/>
                    </a:srgbClr>
                  </a:innerShdw>
                </a:effectLst>
                <a:uLnTx/>
                <a:uFillTx/>
                <a:latin typeface="Arial"/>
                <a:ea typeface="+mn-ea"/>
                <a:cs typeface="+mn-cs"/>
              </a:rPr>
              <a:t>BTS MOS</a:t>
            </a:r>
          </a:p>
          <a:p>
            <a:pPr marL="0" marR="0" lvl="0" indent="0" algn="ctr" defTabSz="914400" rtl="0" eaLnBrk="1" fontAlgn="auto" latinLnBrk="0" hangingPunct="1">
              <a:lnSpc>
                <a:spcPct val="90000"/>
              </a:lnSpc>
              <a:spcBef>
                <a:spcPts val="0"/>
              </a:spcBef>
              <a:spcAft>
                <a:spcPts val="600"/>
              </a:spcAft>
              <a:buClrTx/>
              <a:buSzTx/>
              <a:buFont typeface="Arial" pitchFamily="34" charset="0"/>
              <a:buNone/>
              <a:tabLst/>
              <a:defRPr/>
            </a:pPr>
            <a:r>
              <a:rPr kumimoji="0" lang="fr-FR" sz="2800" b="1" i="0" u="none" strike="noStrike" kern="1200" cap="none" spc="0" normalizeH="0" baseline="0" noProof="0" dirty="0">
                <a:ln w="1905"/>
                <a:gradFill>
                  <a:gsLst>
                    <a:gs pos="0">
                      <a:srgbClr val="49311F">
                        <a:shade val="20000"/>
                        <a:satMod val="200000"/>
                      </a:srgbClr>
                    </a:gs>
                    <a:gs pos="78000">
                      <a:srgbClr val="49311F">
                        <a:tint val="90000"/>
                        <a:shade val="89000"/>
                        <a:satMod val="220000"/>
                      </a:srgbClr>
                    </a:gs>
                    <a:gs pos="100000">
                      <a:srgbClr val="49311F">
                        <a:tint val="12000"/>
                        <a:satMod val="255000"/>
                      </a:srgbClr>
                    </a:gs>
                  </a:gsLst>
                  <a:lin ang="5400000"/>
                </a:gradFill>
                <a:effectLst>
                  <a:innerShdw blurRad="69850" dist="43180" dir="5400000">
                    <a:srgbClr val="000000">
                      <a:alpha val="65000"/>
                    </a:srgbClr>
                  </a:innerShdw>
                </a:effectLst>
                <a:uLnTx/>
                <a:uFillTx/>
                <a:latin typeface="Arial"/>
                <a:ea typeface="+mn-ea"/>
                <a:cs typeface="+mn-cs"/>
              </a:rPr>
              <a:t>Management Opérationnel de la Sécurité</a:t>
            </a:r>
          </a:p>
        </p:txBody>
      </p:sp>
      <p:sp>
        <p:nvSpPr>
          <p:cNvPr id="12" name="Espace réservé de la date 6"/>
          <p:cNvSpPr>
            <a:spLocks noGrp="1"/>
          </p:cNvSpPr>
          <p:nvPr>
            <p:ph type="dt" sz="half" idx="10"/>
          </p:nvPr>
        </p:nvSpPr>
        <p:spPr>
          <a:xfrm>
            <a:off x="7614000" y="4783500"/>
            <a:ext cx="1170000" cy="360000"/>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fr-FR" sz="750" b="1" kern="1200" cap="all" dirty="0" smtClean="0">
                <a:solidFill>
                  <a:srgbClr val="000000"/>
                </a:solidFill>
                <a:latin typeface="Arial"/>
                <a:ea typeface="+mn-ea"/>
                <a:cs typeface="+mn-cs"/>
              </a:rPr>
              <a:t>3 février 2022</a:t>
            </a:r>
            <a:endParaRPr kumimoji="0" lang="fr-FR" sz="750" b="1" i="0" u="none" strike="noStrike" kern="1200" cap="all" spc="0" normalizeH="0" baseline="0" noProof="0" dirty="0">
              <a:ln>
                <a:noFill/>
              </a:ln>
              <a:solidFill>
                <a:srgbClr val="000000"/>
              </a:solidFill>
              <a:effectLst/>
              <a:uLnTx/>
              <a:uFillTx/>
              <a:latin typeface="Arial"/>
              <a:ea typeface="+mn-ea"/>
              <a:cs typeface="+mn-cs"/>
            </a:endParaRPr>
          </a:p>
        </p:txBody>
      </p:sp>
    </p:spTree>
    <p:extLst>
      <p:ext uri="{BB962C8B-B14F-4D97-AF65-F5344CB8AC3E}">
        <p14:creationId xmlns:p14="http://schemas.microsoft.com/office/powerpoint/2010/main" val="3003249360"/>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re 5"/>
          <p:cNvSpPr>
            <a:spLocks noGrp="1"/>
          </p:cNvSpPr>
          <p:nvPr>
            <p:ph type="title"/>
          </p:nvPr>
        </p:nvSpPr>
        <p:spPr>
          <a:xfrm>
            <a:off x="107504" y="738000"/>
            <a:ext cx="8928992" cy="4046400"/>
          </a:xfrm>
        </p:spPr>
        <p:txBody>
          <a:bodyPr/>
          <a:lstStyle/>
          <a:p>
            <a:pPr marL="0" indent="0">
              <a:buNone/>
            </a:pPr>
            <a:r>
              <a:rPr lang="fr-FR" sz="1400" b="0" dirty="0"/>
              <a:t/>
            </a:r>
            <a:br>
              <a:rPr lang="fr-FR" sz="1400" b="0" dirty="0"/>
            </a:br>
            <a:r>
              <a:rPr lang="fr-FR" sz="1400" b="0" dirty="0"/>
              <a:t/>
            </a:r>
            <a:br>
              <a:rPr lang="fr-FR" sz="1400" b="0" dirty="0"/>
            </a:br>
            <a:endParaRPr lang="fr-FR" sz="1400" dirty="0"/>
          </a:p>
        </p:txBody>
      </p:sp>
      <p:sp>
        <p:nvSpPr>
          <p:cNvPr id="11" name="Espace réservé du numéro de diapositive 10"/>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33122C9-A0B9-462F-8757-0847AD287B63}" type="slidenum">
              <a:rPr kumimoji="0" lang="fr-FR" sz="750" b="1" i="0" u="none" strike="noStrike" kern="1200" cap="none" spc="0" normalizeH="0" baseline="0" noProof="0" smtClean="0">
                <a:ln>
                  <a:noFill/>
                </a:ln>
                <a:solidFill>
                  <a:srgbClr val="000000"/>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57</a:t>
            </a:fld>
            <a:endParaRPr kumimoji="0" lang="fr-FR" sz="750" b="1" i="0" u="none" strike="noStrike" kern="1200" cap="none" spc="0" normalizeH="0" baseline="0" noProof="0" dirty="0">
              <a:ln>
                <a:noFill/>
              </a:ln>
              <a:solidFill>
                <a:srgbClr val="000000"/>
              </a:solidFill>
              <a:effectLst/>
              <a:uLnTx/>
              <a:uFillTx/>
              <a:latin typeface="Arial"/>
              <a:ea typeface="+mn-ea"/>
              <a:cs typeface="+mn-cs"/>
            </a:endParaRPr>
          </a:p>
        </p:txBody>
      </p:sp>
      <p:sp>
        <p:nvSpPr>
          <p:cNvPr id="8" name="Espace réservé du pied de page 7"/>
          <p:cNvSpPr>
            <a:spLocks noGrp="1"/>
          </p:cNvSpPr>
          <p:nvPr>
            <p:ph type="ftr" sz="quarter" idx="11"/>
          </p:nvPr>
        </p:nvSpPr>
        <p:spPr>
          <a:xfrm>
            <a:off x="360000" y="4783500"/>
            <a:ext cx="5904000" cy="360000"/>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750" b="1" i="0" u="none" strike="noStrike" kern="1200" cap="none" spc="0" normalizeH="0" baseline="0" noProof="0" dirty="0">
                <a:ln>
                  <a:noFill/>
                </a:ln>
                <a:solidFill>
                  <a:srgbClr val="000000"/>
                </a:solidFill>
                <a:effectLst/>
                <a:uLnTx/>
                <a:uFillTx/>
                <a:latin typeface="Arial"/>
                <a:ea typeface="+mn-ea"/>
                <a:cs typeface="+mn-cs"/>
              </a:rPr>
              <a:t>Direction générale de l’enseignement scolaire – Bureau de la formation des personnels enseignants et d’éducation</a:t>
            </a:r>
          </a:p>
        </p:txBody>
      </p:sp>
      <p:sp>
        <p:nvSpPr>
          <p:cNvPr id="10" name="Rectangle 5">
            <a:extLst>
              <a:ext uri="{FF2B5EF4-FFF2-40B4-BE49-F238E27FC236}">
                <a16:creationId xmlns:a16="http://schemas.microsoft.com/office/drawing/2014/main" id="{D5577FFF-3DCF-4218-B70F-924EA4AE3449}"/>
              </a:ext>
            </a:extLst>
          </p:cNvPr>
          <p:cNvSpPr>
            <a:spLocks noChangeArrowheads="1"/>
          </p:cNvSpPr>
          <p:nvPr/>
        </p:nvSpPr>
        <p:spPr bwMode="auto">
          <a:xfrm>
            <a:off x="467544" y="1554868"/>
            <a:ext cx="8072438" cy="1200329"/>
          </a:xfrm>
          <a:prstGeom prst="rect">
            <a:avLst/>
          </a:prstGeom>
          <a:solidFill>
            <a:schemeClr val="accent1">
              <a:lumMod val="20000"/>
              <a:lumOff val="80000"/>
            </a:schemeClr>
          </a:solidFill>
          <a:ln w="9525">
            <a:solidFill>
              <a:schemeClr val="tx1"/>
            </a:solidFill>
            <a:miter lim="800000"/>
            <a:headEnd/>
            <a:tailEnd/>
          </a:ln>
        </p:spPr>
        <p:txBody>
          <a:bodyPr anchor="ctr">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3600" b="1" i="0" u="none" strike="noStrike" kern="1200" cap="none" spc="0" normalizeH="0" baseline="0" noProof="0" dirty="0">
                <a:ln>
                  <a:noFill/>
                </a:ln>
                <a:solidFill>
                  <a:srgbClr val="000000"/>
                </a:solidFill>
                <a:effectLst/>
                <a:uLnTx/>
                <a:uFillTx/>
                <a:latin typeface="Arial"/>
                <a:ea typeface="+mn-ea"/>
                <a:cs typeface="+mn-cs"/>
              </a:rPr>
              <a:t>EF3 Module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3600" b="1" i="0" u="none" strike="noStrike" kern="1200" cap="none" spc="0" normalizeH="0" baseline="0" noProof="0" dirty="0">
                <a:ln>
                  <a:noFill/>
                </a:ln>
                <a:solidFill>
                  <a:srgbClr val="000000"/>
                </a:solidFill>
                <a:effectLst/>
                <a:uLnTx/>
                <a:uFillTx/>
                <a:latin typeface="Arial"/>
                <a:ea typeface="+mn-ea"/>
                <a:cs typeface="+mn-cs"/>
              </a:rPr>
              <a:t>d’approfondissement sectoriel  </a:t>
            </a:r>
          </a:p>
        </p:txBody>
      </p:sp>
      <p:sp>
        <p:nvSpPr>
          <p:cNvPr id="15" name="Espace réservé du texte 3">
            <a:extLst>
              <a:ext uri="{FF2B5EF4-FFF2-40B4-BE49-F238E27FC236}">
                <a16:creationId xmlns:a16="http://schemas.microsoft.com/office/drawing/2014/main" id="{0ADDBF4A-1BB5-42AD-B69A-5FC425CAD40B}"/>
              </a:ext>
            </a:extLst>
          </p:cNvPr>
          <p:cNvSpPr txBox="1">
            <a:spLocks/>
          </p:cNvSpPr>
          <p:nvPr/>
        </p:nvSpPr>
        <p:spPr bwMode="gray">
          <a:xfrm>
            <a:off x="1259632" y="180000"/>
            <a:ext cx="7416824" cy="1305824"/>
          </a:xfrm>
          <a:prstGeom prst="rect">
            <a:avLst/>
          </a:prstGeom>
        </p:spPr>
        <p:txBody>
          <a:bodyPr vert="horz" lIns="0" tIns="0" rIns="0" bIns="0" rtlCol="0" anchor="t" anchorCtr="0">
            <a:noAutofit/>
          </a:bodyPr>
          <a:lstStyle>
            <a:lvl1pPr marL="0" indent="0" algn="l" defTabSz="914400" rtl="0" eaLnBrk="1" latinLnBrk="0" hangingPunct="1">
              <a:lnSpc>
                <a:spcPct val="90000"/>
              </a:lnSpc>
              <a:spcBef>
                <a:spcPts val="0"/>
              </a:spcBef>
              <a:spcAft>
                <a:spcPts val="0"/>
              </a:spcAft>
              <a:buFont typeface="Arial" pitchFamily="34" charset="0"/>
              <a:buNone/>
              <a:defRPr sz="3250" b="1" kern="1200" cap="all" baseline="0">
                <a:solidFill>
                  <a:schemeClr val="tx1"/>
                </a:solidFill>
                <a:latin typeface="+mn-lt"/>
                <a:ea typeface="+mn-ea"/>
                <a:cs typeface="+mn-cs"/>
              </a:defRPr>
            </a:lvl1pPr>
            <a:lvl2pPr marL="0" indent="0" algn="l" defTabSz="914400" rtl="0" eaLnBrk="1" latinLnBrk="0" hangingPunct="1">
              <a:lnSpc>
                <a:spcPct val="100000"/>
              </a:lnSpc>
              <a:spcBef>
                <a:spcPts val="500"/>
              </a:spcBef>
              <a:spcAft>
                <a:spcPts val="0"/>
              </a:spcAft>
              <a:buFont typeface="Arial" pitchFamily="34" charset="0"/>
              <a:buNone/>
              <a:defRPr sz="1850" kern="1200">
                <a:solidFill>
                  <a:schemeClr val="tx1"/>
                </a:solidFill>
                <a:latin typeface="+mn-lt"/>
                <a:ea typeface="+mn-ea"/>
                <a:cs typeface="+mn-cs"/>
              </a:defRPr>
            </a:lvl2pPr>
            <a:lvl3pPr marL="432000" indent="-72000" algn="l" defTabSz="914400" rtl="0" eaLnBrk="1" latinLnBrk="0" hangingPunct="1">
              <a:lnSpc>
                <a:spcPct val="100000"/>
              </a:lnSpc>
              <a:spcBef>
                <a:spcPts val="100"/>
              </a:spcBef>
              <a:spcAft>
                <a:spcPts val="100"/>
              </a:spcAft>
              <a:buSzPct val="100000"/>
              <a:buFont typeface="Arial" pitchFamily="34" charset="0"/>
              <a:buChar char="•"/>
              <a:defRPr sz="850" kern="1200">
                <a:solidFill>
                  <a:schemeClr val="tx1"/>
                </a:solidFill>
                <a:latin typeface="+mn-lt"/>
                <a:ea typeface="+mn-ea"/>
                <a:cs typeface="+mn-cs"/>
              </a:defRPr>
            </a:lvl3pPr>
            <a:lvl4pPr marL="612000" indent="-72000" algn="l" defTabSz="914400" rtl="0" eaLnBrk="1" latinLnBrk="0" hangingPunct="1">
              <a:lnSpc>
                <a:spcPct val="100000"/>
              </a:lnSpc>
              <a:spcBef>
                <a:spcPts val="100"/>
              </a:spcBef>
              <a:spcAft>
                <a:spcPts val="100"/>
              </a:spcAft>
              <a:buSzPct val="100000"/>
              <a:buFont typeface="Arial" pitchFamily="34" charset="0"/>
              <a:buChar char="•"/>
              <a:defRPr sz="750" kern="1200">
                <a:solidFill>
                  <a:schemeClr val="tx1"/>
                </a:solidFill>
                <a:latin typeface="+mn-lt"/>
                <a:ea typeface="+mn-ea"/>
                <a:cs typeface="+mn-cs"/>
              </a:defRPr>
            </a:lvl4pPr>
            <a:lvl5pPr marL="828000" indent="-72000" algn="l" defTabSz="914400" rtl="0" eaLnBrk="1" latinLnBrk="0" hangingPunct="1">
              <a:lnSpc>
                <a:spcPct val="100000"/>
              </a:lnSpc>
              <a:spcBef>
                <a:spcPts val="100"/>
              </a:spcBef>
              <a:spcAft>
                <a:spcPts val="100"/>
              </a:spcAft>
              <a:buSzPct val="100000"/>
              <a:buFont typeface="Arial" pitchFamily="34" charset="0"/>
              <a:buChar char="•"/>
              <a:defRPr sz="7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ctr" defTabSz="914400" rtl="0" eaLnBrk="1" fontAlgn="auto" latinLnBrk="0" hangingPunct="1">
              <a:lnSpc>
                <a:spcPct val="90000"/>
              </a:lnSpc>
              <a:spcBef>
                <a:spcPts val="0"/>
              </a:spcBef>
              <a:spcAft>
                <a:spcPts val="600"/>
              </a:spcAft>
              <a:buClrTx/>
              <a:buSzTx/>
              <a:buFont typeface="Arial" pitchFamily="34" charset="0"/>
              <a:buNone/>
              <a:tabLst/>
              <a:defRPr/>
            </a:pPr>
            <a:r>
              <a:rPr kumimoji="0" lang="fr-FR" sz="2800" b="1" i="0" u="none" strike="noStrike" kern="1200" cap="none" spc="0" normalizeH="0" baseline="0" noProof="0" dirty="0">
                <a:ln w="1905"/>
                <a:gradFill>
                  <a:gsLst>
                    <a:gs pos="0">
                      <a:srgbClr val="49311F">
                        <a:shade val="20000"/>
                        <a:satMod val="200000"/>
                      </a:srgbClr>
                    </a:gs>
                    <a:gs pos="78000">
                      <a:srgbClr val="49311F">
                        <a:tint val="90000"/>
                        <a:shade val="89000"/>
                        <a:satMod val="220000"/>
                      </a:srgbClr>
                    </a:gs>
                    <a:gs pos="100000">
                      <a:srgbClr val="49311F">
                        <a:tint val="12000"/>
                        <a:satMod val="255000"/>
                      </a:srgbClr>
                    </a:gs>
                  </a:gsLst>
                  <a:lin ang="5400000"/>
                </a:gradFill>
                <a:effectLst>
                  <a:innerShdw blurRad="69850" dist="43180" dir="5400000">
                    <a:srgbClr val="000000">
                      <a:alpha val="65000"/>
                    </a:srgbClr>
                  </a:innerShdw>
                </a:effectLst>
                <a:uLnTx/>
                <a:uFillTx/>
                <a:latin typeface="Arial"/>
                <a:ea typeface="+mn-ea"/>
                <a:cs typeface="+mn-cs"/>
              </a:rPr>
              <a:t>BTS MOS</a:t>
            </a:r>
          </a:p>
          <a:p>
            <a:pPr marL="0" marR="0" lvl="0" indent="0" algn="ctr" defTabSz="914400" rtl="0" eaLnBrk="1" fontAlgn="auto" latinLnBrk="0" hangingPunct="1">
              <a:lnSpc>
                <a:spcPct val="90000"/>
              </a:lnSpc>
              <a:spcBef>
                <a:spcPts val="0"/>
              </a:spcBef>
              <a:spcAft>
                <a:spcPts val="600"/>
              </a:spcAft>
              <a:buClrTx/>
              <a:buSzTx/>
              <a:buFont typeface="Arial" pitchFamily="34" charset="0"/>
              <a:buNone/>
              <a:tabLst/>
              <a:defRPr/>
            </a:pPr>
            <a:r>
              <a:rPr kumimoji="0" lang="fr-FR" sz="2800" b="1" i="0" u="none" strike="noStrike" kern="1200" cap="none" spc="0" normalizeH="0" baseline="0" noProof="0" dirty="0">
                <a:ln w="1905"/>
                <a:gradFill>
                  <a:gsLst>
                    <a:gs pos="0">
                      <a:srgbClr val="49311F">
                        <a:shade val="20000"/>
                        <a:satMod val="200000"/>
                      </a:srgbClr>
                    </a:gs>
                    <a:gs pos="78000">
                      <a:srgbClr val="49311F">
                        <a:tint val="90000"/>
                        <a:shade val="89000"/>
                        <a:satMod val="220000"/>
                      </a:srgbClr>
                    </a:gs>
                    <a:gs pos="100000">
                      <a:srgbClr val="49311F">
                        <a:tint val="12000"/>
                        <a:satMod val="255000"/>
                      </a:srgbClr>
                    </a:gs>
                  </a:gsLst>
                  <a:lin ang="5400000"/>
                </a:gradFill>
                <a:effectLst>
                  <a:innerShdw blurRad="69850" dist="43180" dir="5400000">
                    <a:srgbClr val="000000">
                      <a:alpha val="65000"/>
                    </a:srgbClr>
                  </a:innerShdw>
                </a:effectLst>
                <a:uLnTx/>
                <a:uFillTx/>
                <a:latin typeface="Arial"/>
                <a:ea typeface="+mn-ea"/>
                <a:cs typeface="+mn-cs"/>
              </a:rPr>
              <a:t>Management Opérationnel de la Sécurité</a:t>
            </a:r>
          </a:p>
        </p:txBody>
      </p:sp>
      <p:sp>
        <p:nvSpPr>
          <p:cNvPr id="12" name="Flèche : droite 4">
            <a:extLst>
              <a:ext uri="{FF2B5EF4-FFF2-40B4-BE49-F238E27FC236}">
                <a16:creationId xmlns:a16="http://schemas.microsoft.com/office/drawing/2014/main" id="{DFB658F7-325E-4C4F-83EB-166B8E56DE1A}"/>
              </a:ext>
            </a:extLst>
          </p:cNvPr>
          <p:cNvSpPr/>
          <p:nvPr/>
        </p:nvSpPr>
        <p:spPr>
          <a:xfrm>
            <a:off x="2020848" y="3034197"/>
            <a:ext cx="548640" cy="300083"/>
          </a:xfrm>
          <a:prstGeom prst="rightArrow">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350" b="0" i="0" u="none" strike="noStrike" kern="1200" cap="none" spc="0" normalizeH="0" baseline="0" noProof="0">
              <a:ln>
                <a:noFill/>
              </a:ln>
              <a:solidFill>
                <a:srgbClr val="000000"/>
              </a:solidFill>
              <a:effectLst/>
              <a:uLnTx/>
              <a:uFillTx/>
              <a:latin typeface="Arial"/>
              <a:ea typeface="+mn-ea"/>
              <a:cs typeface="+mn-cs"/>
            </a:endParaRPr>
          </a:p>
        </p:txBody>
      </p:sp>
      <p:sp>
        <p:nvSpPr>
          <p:cNvPr id="13" name="ZoneTexte 12">
            <a:extLst>
              <a:ext uri="{FF2B5EF4-FFF2-40B4-BE49-F238E27FC236}">
                <a16:creationId xmlns:a16="http://schemas.microsoft.com/office/drawing/2014/main" id="{2BC629FD-11B5-46BE-A5F1-BC3E8D58F613}"/>
              </a:ext>
            </a:extLst>
          </p:cNvPr>
          <p:cNvSpPr txBox="1"/>
          <p:nvPr/>
        </p:nvSpPr>
        <p:spPr>
          <a:xfrm>
            <a:off x="2843808" y="3004239"/>
            <a:ext cx="6035040" cy="32316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500" b="1" i="0" u="none" strike="noStrike" kern="1200" cap="none" spc="0" normalizeH="0" baseline="0" noProof="0" dirty="0">
                <a:ln>
                  <a:noFill/>
                </a:ln>
                <a:solidFill>
                  <a:srgbClr val="000000"/>
                </a:solidFill>
                <a:effectLst/>
                <a:uLnTx/>
                <a:uFillTx/>
                <a:latin typeface="Arial"/>
                <a:ea typeface="+mn-ea"/>
                <a:cs typeface="+mn-cs"/>
              </a:rPr>
              <a:t>Favoriser l’insertion professionnelle et/ou la poursuite d’études</a:t>
            </a:r>
          </a:p>
        </p:txBody>
      </p:sp>
      <p:sp>
        <p:nvSpPr>
          <p:cNvPr id="14" name="ZoneTexte 13">
            <a:extLst>
              <a:ext uri="{FF2B5EF4-FFF2-40B4-BE49-F238E27FC236}">
                <a16:creationId xmlns:a16="http://schemas.microsoft.com/office/drawing/2014/main" id="{410EDB0D-39EF-4316-99F1-6F606C0F580B}"/>
              </a:ext>
            </a:extLst>
          </p:cNvPr>
          <p:cNvSpPr txBox="1"/>
          <p:nvPr/>
        </p:nvSpPr>
        <p:spPr>
          <a:xfrm>
            <a:off x="2843808" y="3657293"/>
            <a:ext cx="5056173" cy="553998"/>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500" b="1" i="0" u="none" strike="noStrike" kern="1200" cap="none" spc="0" normalizeH="0" baseline="0" noProof="0" dirty="0">
                <a:ln>
                  <a:noFill/>
                </a:ln>
                <a:solidFill>
                  <a:srgbClr val="000000"/>
                </a:solidFill>
                <a:effectLst/>
                <a:uLnTx/>
                <a:uFillTx/>
                <a:latin typeface="Arial"/>
                <a:ea typeface="+mn-ea"/>
                <a:cs typeface="+mn-cs"/>
              </a:rPr>
              <a:t>Permettre l’acquisition de compétences en lien avec le domaine de la sécurité</a:t>
            </a:r>
          </a:p>
        </p:txBody>
      </p:sp>
      <p:sp>
        <p:nvSpPr>
          <p:cNvPr id="16" name="Flèche : droite 8">
            <a:extLst>
              <a:ext uri="{FF2B5EF4-FFF2-40B4-BE49-F238E27FC236}">
                <a16:creationId xmlns:a16="http://schemas.microsoft.com/office/drawing/2014/main" id="{27F63FDD-8F4B-41A9-A00D-5838B71EBAD1}"/>
              </a:ext>
            </a:extLst>
          </p:cNvPr>
          <p:cNvSpPr/>
          <p:nvPr/>
        </p:nvSpPr>
        <p:spPr>
          <a:xfrm>
            <a:off x="2020848" y="3619892"/>
            <a:ext cx="548640" cy="300083"/>
          </a:xfrm>
          <a:prstGeom prst="rightArrow">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350" b="0" i="0" u="none" strike="noStrike" kern="1200" cap="none" spc="0" normalizeH="0" baseline="0" noProof="0">
              <a:ln>
                <a:noFill/>
              </a:ln>
              <a:solidFill>
                <a:srgbClr val="000000"/>
              </a:solidFill>
              <a:effectLst/>
              <a:uLnTx/>
              <a:uFillTx/>
              <a:latin typeface="Arial"/>
              <a:ea typeface="+mn-ea"/>
              <a:cs typeface="+mn-cs"/>
            </a:endParaRPr>
          </a:p>
        </p:txBody>
      </p:sp>
      <p:sp>
        <p:nvSpPr>
          <p:cNvPr id="17" name="Espace réservé de la date 6"/>
          <p:cNvSpPr>
            <a:spLocks noGrp="1"/>
          </p:cNvSpPr>
          <p:nvPr>
            <p:ph type="dt" sz="half" idx="10"/>
          </p:nvPr>
        </p:nvSpPr>
        <p:spPr>
          <a:xfrm>
            <a:off x="7614000" y="4783500"/>
            <a:ext cx="1170000" cy="360000"/>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fr-FR" sz="750" b="1" kern="1200" cap="all" dirty="0" smtClean="0">
                <a:solidFill>
                  <a:srgbClr val="000000"/>
                </a:solidFill>
                <a:latin typeface="Arial"/>
                <a:ea typeface="+mn-ea"/>
                <a:cs typeface="+mn-cs"/>
              </a:rPr>
              <a:t>3 février 2022</a:t>
            </a:r>
            <a:endParaRPr kumimoji="0" lang="fr-FR" sz="750" b="1" i="0" u="none" strike="noStrike" kern="1200" cap="all" spc="0" normalizeH="0" baseline="0" noProof="0" dirty="0">
              <a:ln>
                <a:noFill/>
              </a:ln>
              <a:solidFill>
                <a:srgbClr val="000000"/>
              </a:solidFill>
              <a:effectLst/>
              <a:uLnTx/>
              <a:uFillTx/>
              <a:latin typeface="Arial"/>
              <a:ea typeface="+mn-ea"/>
              <a:cs typeface="+mn-cs"/>
            </a:endParaRPr>
          </a:p>
        </p:txBody>
      </p:sp>
    </p:spTree>
    <p:extLst>
      <p:ext uri="{BB962C8B-B14F-4D97-AF65-F5344CB8AC3E}">
        <p14:creationId xmlns:p14="http://schemas.microsoft.com/office/powerpoint/2010/main" val="19411525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3"/>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6"/>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p:bldP spid="14" grpId="0"/>
      <p:bldP spid="16" grpId="0" animBg="1"/>
    </p:bld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re 5"/>
          <p:cNvSpPr>
            <a:spLocks noGrp="1"/>
          </p:cNvSpPr>
          <p:nvPr>
            <p:ph type="title"/>
          </p:nvPr>
        </p:nvSpPr>
        <p:spPr>
          <a:xfrm>
            <a:off x="107504" y="738000"/>
            <a:ext cx="8928992" cy="4046400"/>
          </a:xfrm>
        </p:spPr>
        <p:txBody>
          <a:bodyPr/>
          <a:lstStyle/>
          <a:p>
            <a:pPr marL="0" indent="0">
              <a:buNone/>
            </a:pPr>
            <a:r>
              <a:rPr lang="fr-FR" sz="1400" b="0" dirty="0"/>
              <a:t/>
            </a:r>
            <a:br>
              <a:rPr lang="fr-FR" sz="1400" b="0" dirty="0"/>
            </a:br>
            <a:r>
              <a:rPr lang="fr-FR" sz="1400" b="0" dirty="0"/>
              <a:t/>
            </a:r>
            <a:br>
              <a:rPr lang="fr-FR" sz="1400" b="0" dirty="0"/>
            </a:br>
            <a:endParaRPr lang="fr-FR" sz="1400" dirty="0"/>
          </a:p>
        </p:txBody>
      </p:sp>
      <p:sp>
        <p:nvSpPr>
          <p:cNvPr id="11" name="Espace réservé du numéro de diapositive 10"/>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33122C9-A0B9-462F-8757-0847AD287B63}" type="slidenum">
              <a:rPr kumimoji="0" lang="fr-FR" sz="750" b="1" i="0" u="none" strike="noStrike" kern="1200" cap="none" spc="0" normalizeH="0" baseline="0" noProof="0" smtClean="0">
                <a:ln>
                  <a:noFill/>
                </a:ln>
                <a:solidFill>
                  <a:srgbClr val="000000"/>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58</a:t>
            </a:fld>
            <a:endParaRPr kumimoji="0" lang="fr-FR" sz="750" b="1" i="0" u="none" strike="noStrike" kern="1200" cap="none" spc="0" normalizeH="0" baseline="0" noProof="0" dirty="0">
              <a:ln>
                <a:noFill/>
              </a:ln>
              <a:solidFill>
                <a:srgbClr val="000000"/>
              </a:solidFill>
              <a:effectLst/>
              <a:uLnTx/>
              <a:uFillTx/>
              <a:latin typeface="Arial"/>
              <a:ea typeface="+mn-ea"/>
              <a:cs typeface="+mn-cs"/>
            </a:endParaRPr>
          </a:p>
        </p:txBody>
      </p:sp>
      <p:sp>
        <p:nvSpPr>
          <p:cNvPr id="8" name="Espace réservé du pied de page 7"/>
          <p:cNvSpPr>
            <a:spLocks noGrp="1"/>
          </p:cNvSpPr>
          <p:nvPr>
            <p:ph type="ftr" sz="quarter" idx="11"/>
          </p:nvPr>
        </p:nvSpPr>
        <p:spPr>
          <a:xfrm>
            <a:off x="360000" y="4783500"/>
            <a:ext cx="5904000" cy="360000"/>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750" b="1" i="0" u="none" strike="noStrike" kern="1200" cap="none" spc="0" normalizeH="0" baseline="0" noProof="0" dirty="0">
                <a:ln>
                  <a:noFill/>
                </a:ln>
                <a:solidFill>
                  <a:srgbClr val="000000"/>
                </a:solidFill>
                <a:effectLst/>
                <a:uLnTx/>
                <a:uFillTx/>
                <a:latin typeface="Arial"/>
                <a:ea typeface="+mn-ea"/>
                <a:cs typeface="+mn-cs"/>
              </a:rPr>
              <a:t>Direction générale de l’enseignement scolaire – Bureau de la formation des personnels enseignants et d’éducation</a:t>
            </a:r>
          </a:p>
        </p:txBody>
      </p:sp>
      <p:sp>
        <p:nvSpPr>
          <p:cNvPr id="10" name="Rectangle 5">
            <a:extLst>
              <a:ext uri="{FF2B5EF4-FFF2-40B4-BE49-F238E27FC236}">
                <a16:creationId xmlns:a16="http://schemas.microsoft.com/office/drawing/2014/main" id="{D5577FFF-3DCF-4218-B70F-924EA4AE3449}"/>
              </a:ext>
            </a:extLst>
          </p:cNvPr>
          <p:cNvSpPr>
            <a:spLocks noChangeArrowheads="1"/>
          </p:cNvSpPr>
          <p:nvPr/>
        </p:nvSpPr>
        <p:spPr bwMode="auto">
          <a:xfrm>
            <a:off x="179512" y="1289365"/>
            <a:ext cx="2232248" cy="307777"/>
          </a:xfrm>
          <a:prstGeom prst="rect">
            <a:avLst/>
          </a:prstGeom>
          <a:solidFill>
            <a:schemeClr val="accent1">
              <a:lumMod val="20000"/>
              <a:lumOff val="80000"/>
            </a:schemeClr>
          </a:solidFill>
          <a:ln w="9525">
            <a:solidFill>
              <a:schemeClr val="tx1"/>
            </a:solidFill>
            <a:miter lim="800000"/>
            <a:headEnd/>
            <a:tailEnd/>
          </a:ln>
        </p:spPr>
        <p:txBody>
          <a:bodyPr wrap="square" anchor="ctr">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400" b="1" i="0" u="none" strike="noStrike" kern="1200" cap="none" spc="0" normalizeH="0" baseline="0" noProof="0" dirty="0">
                <a:ln>
                  <a:noFill/>
                </a:ln>
                <a:solidFill>
                  <a:srgbClr val="000000"/>
                </a:solidFill>
                <a:effectLst/>
                <a:uLnTx/>
                <a:uFillTx/>
                <a:latin typeface="Arial"/>
                <a:ea typeface="+mn-ea"/>
                <a:cs typeface="+mn-cs"/>
              </a:rPr>
              <a:t>Modalités de l’épreuve</a:t>
            </a:r>
          </a:p>
        </p:txBody>
      </p:sp>
      <p:sp>
        <p:nvSpPr>
          <p:cNvPr id="15" name="Espace réservé du texte 3">
            <a:extLst>
              <a:ext uri="{FF2B5EF4-FFF2-40B4-BE49-F238E27FC236}">
                <a16:creationId xmlns:a16="http://schemas.microsoft.com/office/drawing/2014/main" id="{0ADDBF4A-1BB5-42AD-B69A-5FC425CAD40B}"/>
              </a:ext>
            </a:extLst>
          </p:cNvPr>
          <p:cNvSpPr txBox="1">
            <a:spLocks/>
          </p:cNvSpPr>
          <p:nvPr/>
        </p:nvSpPr>
        <p:spPr bwMode="gray">
          <a:xfrm>
            <a:off x="1259632" y="180000"/>
            <a:ext cx="7416824" cy="1305824"/>
          </a:xfrm>
          <a:prstGeom prst="rect">
            <a:avLst/>
          </a:prstGeom>
        </p:spPr>
        <p:txBody>
          <a:bodyPr vert="horz" lIns="0" tIns="0" rIns="0" bIns="0" rtlCol="0" anchor="t" anchorCtr="0">
            <a:noAutofit/>
          </a:bodyPr>
          <a:lstStyle>
            <a:lvl1pPr marL="0" indent="0" algn="l" defTabSz="914400" rtl="0" eaLnBrk="1" latinLnBrk="0" hangingPunct="1">
              <a:lnSpc>
                <a:spcPct val="90000"/>
              </a:lnSpc>
              <a:spcBef>
                <a:spcPts val="0"/>
              </a:spcBef>
              <a:spcAft>
                <a:spcPts val="0"/>
              </a:spcAft>
              <a:buFont typeface="Arial" pitchFamily="34" charset="0"/>
              <a:buNone/>
              <a:defRPr sz="3250" b="1" kern="1200" cap="all" baseline="0">
                <a:solidFill>
                  <a:schemeClr val="tx1"/>
                </a:solidFill>
                <a:latin typeface="+mn-lt"/>
                <a:ea typeface="+mn-ea"/>
                <a:cs typeface="+mn-cs"/>
              </a:defRPr>
            </a:lvl1pPr>
            <a:lvl2pPr marL="0" indent="0" algn="l" defTabSz="914400" rtl="0" eaLnBrk="1" latinLnBrk="0" hangingPunct="1">
              <a:lnSpc>
                <a:spcPct val="100000"/>
              </a:lnSpc>
              <a:spcBef>
                <a:spcPts val="500"/>
              </a:spcBef>
              <a:spcAft>
                <a:spcPts val="0"/>
              </a:spcAft>
              <a:buFont typeface="Arial" pitchFamily="34" charset="0"/>
              <a:buNone/>
              <a:defRPr sz="1850" kern="1200">
                <a:solidFill>
                  <a:schemeClr val="tx1"/>
                </a:solidFill>
                <a:latin typeface="+mn-lt"/>
                <a:ea typeface="+mn-ea"/>
                <a:cs typeface="+mn-cs"/>
              </a:defRPr>
            </a:lvl2pPr>
            <a:lvl3pPr marL="432000" indent="-72000" algn="l" defTabSz="914400" rtl="0" eaLnBrk="1" latinLnBrk="0" hangingPunct="1">
              <a:lnSpc>
                <a:spcPct val="100000"/>
              </a:lnSpc>
              <a:spcBef>
                <a:spcPts val="100"/>
              </a:spcBef>
              <a:spcAft>
                <a:spcPts val="100"/>
              </a:spcAft>
              <a:buSzPct val="100000"/>
              <a:buFont typeface="Arial" pitchFamily="34" charset="0"/>
              <a:buChar char="•"/>
              <a:defRPr sz="850" kern="1200">
                <a:solidFill>
                  <a:schemeClr val="tx1"/>
                </a:solidFill>
                <a:latin typeface="+mn-lt"/>
                <a:ea typeface="+mn-ea"/>
                <a:cs typeface="+mn-cs"/>
              </a:defRPr>
            </a:lvl3pPr>
            <a:lvl4pPr marL="612000" indent="-72000" algn="l" defTabSz="914400" rtl="0" eaLnBrk="1" latinLnBrk="0" hangingPunct="1">
              <a:lnSpc>
                <a:spcPct val="100000"/>
              </a:lnSpc>
              <a:spcBef>
                <a:spcPts val="100"/>
              </a:spcBef>
              <a:spcAft>
                <a:spcPts val="100"/>
              </a:spcAft>
              <a:buSzPct val="100000"/>
              <a:buFont typeface="Arial" pitchFamily="34" charset="0"/>
              <a:buChar char="•"/>
              <a:defRPr sz="750" kern="1200">
                <a:solidFill>
                  <a:schemeClr val="tx1"/>
                </a:solidFill>
                <a:latin typeface="+mn-lt"/>
                <a:ea typeface="+mn-ea"/>
                <a:cs typeface="+mn-cs"/>
              </a:defRPr>
            </a:lvl4pPr>
            <a:lvl5pPr marL="828000" indent="-72000" algn="l" defTabSz="914400" rtl="0" eaLnBrk="1" latinLnBrk="0" hangingPunct="1">
              <a:lnSpc>
                <a:spcPct val="100000"/>
              </a:lnSpc>
              <a:spcBef>
                <a:spcPts val="100"/>
              </a:spcBef>
              <a:spcAft>
                <a:spcPts val="100"/>
              </a:spcAft>
              <a:buSzPct val="100000"/>
              <a:buFont typeface="Arial" pitchFamily="34" charset="0"/>
              <a:buChar char="•"/>
              <a:defRPr sz="7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ctr" defTabSz="914400" rtl="0" eaLnBrk="1" fontAlgn="auto" latinLnBrk="0" hangingPunct="1">
              <a:lnSpc>
                <a:spcPct val="90000"/>
              </a:lnSpc>
              <a:spcBef>
                <a:spcPts val="0"/>
              </a:spcBef>
              <a:spcAft>
                <a:spcPts val="600"/>
              </a:spcAft>
              <a:buClrTx/>
              <a:buSzTx/>
              <a:buFont typeface="Arial" pitchFamily="34" charset="0"/>
              <a:buNone/>
              <a:tabLst/>
              <a:defRPr/>
            </a:pPr>
            <a:r>
              <a:rPr kumimoji="0" lang="fr-FR" sz="2800" b="1" i="0" u="none" strike="noStrike" kern="1200" cap="none" spc="0" normalizeH="0" baseline="0" noProof="0" dirty="0">
                <a:ln w="1905"/>
                <a:gradFill>
                  <a:gsLst>
                    <a:gs pos="0">
                      <a:srgbClr val="49311F">
                        <a:shade val="20000"/>
                        <a:satMod val="200000"/>
                      </a:srgbClr>
                    </a:gs>
                    <a:gs pos="78000">
                      <a:srgbClr val="49311F">
                        <a:tint val="90000"/>
                        <a:shade val="89000"/>
                        <a:satMod val="220000"/>
                      </a:srgbClr>
                    </a:gs>
                    <a:gs pos="100000">
                      <a:srgbClr val="49311F">
                        <a:tint val="12000"/>
                        <a:satMod val="255000"/>
                      </a:srgbClr>
                    </a:gs>
                  </a:gsLst>
                  <a:lin ang="5400000"/>
                </a:gradFill>
                <a:effectLst>
                  <a:innerShdw blurRad="69850" dist="43180" dir="5400000">
                    <a:srgbClr val="000000">
                      <a:alpha val="65000"/>
                    </a:srgbClr>
                  </a:innerShdw>
                </a:effectLst>
                <a:uLnTx/>
                <a:uFillTx/>
                <a:latin typeface="Arial"/>
                <a:ea typeface="+mn-ea"/>
                <a:cs typeface="+mn-cs"/>
              </a:rPr>
              <a:t>BTS MOS</a:t>
            </a:r>
          </a:p>
          <a:p>
            <a:pPr marL="0" marR="0" lvl="0" indent="0" algn="ctr" defTabSz="914400" rtl="0" eaLnBrk="1" fontAlgn="auto" latinLnBrk="0" hangingPunct="1">
              <a:lnSpc>
                <a:spcPct val="90000"/>
              </a:lnSpc>
              <a:spcBef>
                <a:spcPts val="0"/>
              </a:spcBef>
              <a:spcAft>
                <a:spcPts val="600"/>
              </a:spcAft>
              <a:buClrTx/>
              <a:buSzTx/>
              <a:buFont typeface="Arial" pitchFamily="34" charset="0"/>
              <a:buNone/>
              <a:tabLst/>
              <a:defRPr/>
            </a:pPr>
            <a:r>
              <a:rPr kumimoji="0" lang="fr-FR" sz="2800" b="1" i="0" u="none" strike="noStrike" kern="1200" cap="none" spc="0" normalizeH="0" baseline="0" noProof="0" dirty="0">
                <a:ln w="1905"/>
                <a:gradFill>
                  <a:gsLst>
                    <a:gs pos="0">
                      <a:srgbClr val="49311F">
                        <a:shade val="20000"/>
                        <a:satMod val="200000"/>
                      </a:srgbClr>
                    </a:gs>
                    <a:gs pos="78000">
                      <a:srgbClr val="49311F">
                        <a:tint val="90000"/>
                        <a:shade val="89000"/>
                        <a:satMod val="220000"/>
                      </a:srgbClr>
                    </a:gs>
                    <a:gs pos="100000">
                      <a:srgbClr val="49311F">
                        <a:tint val="12000"/>
                        <a:satMod val="255000"/>
                      </a:srgbClr>
                    </a:gs>
                  </a:gsLst>
                  <a:lin ang="5400000"/>
                </a:gradFill>
                <a:effectLst>
                  <a:innerShdw blurRad="69850" dist="43180" dir="5400000">
                    <a:srgbClr val="000000">
                      <a:alpha val="65000"/>
                    </a:srgbClr>
                  </a:innerShdw>
                </a:effectLst>
                <a:uLnTx/>
                <a:uFillTx/>
                <a:latin typeface="Arial"/>
                <a:ea typeface="+mn-ea"/>
                <a:cs typeface="+mn-cs"/>
              </a:rPr>
              <a:t>Management Opérationnel de la Sécurité</a:t>
            </a:r>
          </a:p>
        </p:txBody>
      </p:sp>
      <p:sp>
        <p:nvSpPr>
          <p:cNvPr id="17" name="Rectangle 5">
            <a:extLst>
              <a:ext uri="{FF2B5EF4-FFF2-40B4-BE49-F238E27FC236}">
                <a16:creationId xmlns:a16="http://schemas.microsoft.com/office/drawing/2014/main" id="{D5577FFF-3DCF-4218-B70F-924EA4AE3449}"/>
              </a:ext>
            </a:extLst>
          </p:cNvPr>
          <p:cNvSpPr>
            <a:spLocks noChangeArrowheads="1"/>
          </p:cNvSpPr>
          <p:nvPr/>
        </p:nvSpPr>
        <p:spPr bwMode="auto">
          <a:xfrm>
            <a:off x="6771021" y="165791"/>
            <a:ext cx="2101944" cy="400110"/>
          </a:xfrm>
          <a:prstGeom prst="rect">
            <a:avLst/>
          </a:prstGeom>
          <a:solidFill>
            <a:schemeClr val="accent1">
              <a:lumMod val="20000"/>
              <a:lumOff val="80000"/>
            </a:schemeClr>
          </a:solidFill>
          <a:ln w="9525">
            <a:solidFill>
              <a:schemeClr val="tx1"/>
            </a:solidFill>
            <a:miter lim="800000"/>
            <a:headEnd/>
            <a:tailEnd/>
          </a:ln>
        </p:spPr>
        <p:txBody>
          <a:bodyPr wrap="square" anchor="ctr">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000" b="1" i="0" u="none" strike="noStrike" kern="1200" cap="none" spc="0" normalizeH="0" baseline="0" noProof="0" dirty="0">
                <a:ln>
                  <a:noFill/>
                </a:ln>
                <a:solidFill>
                  <a:srgbClr val="000000"/>
                </a:solidFill>
                <a:effectLst/>
                <a:uLnTx/>
                <a:uFillTx/>
                <a:latin typeface="Arial"/>
                <a:ea typeface="+mn-ea"/>
                <a:cs typeface="+mn-cs"/>
              </a:rPr>
              <a:t>EF3 Module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000" b="1" i="0" u="none" strike="noStrike" kern="1200" cap="none" spc="0" normalizeH="0" baseline="0" noProof="0" dirty="0">
                <a:ln>
                  <a:noFill/>
                </a:ln>
                <a:solidFill>
                  <a:srgbClr val="000000"/>
                </a:solidFill>
                <a:effectLst/>
                <a:uLnTx/>
                <a:uFillTx/>
                <a:latin typeface="Arial"/>
                <a:ea typeface="+mn-ea"/>
                <a:cs typeface="+mn-cs"/>
              </a:rPr>
              <a:t>d’approfondissement sectoriel  </a:t>
            </a:r>
          </a:p>
        </p:txBody>
      </p:sp>
      <p:sp>
        <p:nvSpPr>
          <p:cNvPr id="2" name="ZoneTexte 1"/>
          <p:cNvSpPr txBox="1"/>
          <p:nvPr/>
        </p:nvSpPr>
        <p:spPr>
          <a:xfrm>
            <a:off x="611560" y="2067694"/>
            <a:ext cx="792088"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800" b="0" i="0" u="none" strike="noStrike" kern="1200" cap="none" spc="0" normalizeH="0" baseline="0" noProof="0" dirty="0">
                <a:ln>
                  <a:noFill/>
                </a:ln>
                <a:solidFill>
                  <a:srgbClr val="000000"/>
                </a:solidFill>
                <a:effectLst/>
                <a:uLnTx/>
                <a:uFillTx/>
                <a:latin typeface="Arial"/>
                <a:ea typeface="+mn-ea"/>
                <a:cs typeface="+mn-cs"/>
              </a:rPr>
              <a:t>CCF</a:t>
            </a:r>
          </a:p>
        </p:txBody>
      </p:sp>
      <p:sp>
        <p:nvSpPr>
          <p:cNvPr id="18" name="ZoneTexte 17"/>
          <p:cNvSpPr txBox="1"/>
          <p:nvPr/>
        </p:nvSpPr>
        <p:spPr>
          <a:xfrm>
            <a:off x="360000" y="2525005"/>
            <a:ext cx="1134968"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800" b="0" i="0" u="none" strike="noStrike" kern="1200" cap="none" spc="0" normalizeH="0" baseline="0" noProof="0" dirty="0">
                <a:ln>
                  <a:noFill/>
                </a:ln>
                <a:solidFill>
                  <a:srgbClr val="000000"/>
                </a:solidFill>
                <a:effectLst/>
                <a:uLnTx/>
                <a:uFillTx/>
                <a:latin typeface="Arial"/>
                <a:ea typeface="+mn-ea"/>
                <a:cs typeface="+mn-cs"/>
              </a:rPr>
              <a:t>Ponctuel</a:t>
            </a:r>
          </a:p>
        </p:txBody>
      </p:sp>
      <p:sp>
        <p:nvSpPr>
          <p:cNvPr id="19" name="ZoneTexte 18">
            <a:extLst>
              <a:ext uri="{FF2B5EF4-FFF2-40B4-BE49-F238E27FC236}">
                <a16:creationId xmlns:a16="http://schemas.microsoft.com/office/drawing/2014/main" id="{622BC745-F8E1-4E1A-9267-F77A11B51C70}"/>
              </a:ext>
            </a:extLst>
          </p:cNvPr>
          <p:cNvSpPr txBox="1"/>
          <p:nvPr/>
        </p:nvSpPr>
        <p:spPr>
          <a:xfrm>
            <a:off x="1907704" y="2095893"/>
            <a:ext cx="2664296" cy="715581"/>
          </a:xfrm>
          <a:prstGeom prst="rect">
            <a:avLst/>
          </a:prstGeom>
          <a:solidFill>
            <a:schemeClr val="accent1">
              <a:lumMod val="10000"/>
              <a:lumOff val="90000"/>
            </a:schemeClr>
          </a:solid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350" b="0" i="0" u="none" strike="noStrike" kern="1200" cap="none" spc="0" normalizeH="0" baseline="0" noProof="0" dirty="0">
                <a:ln>
                  <a:noFill/>
                </a:ln>
                <a:solidFill>
                  <a:srgbClr val="000000"/>
                </a:solidFill>
                <a:effectLst/>
                <a:uLnTx/>
                <a:uFillTx/>
                <a:latin typeface="Arial"/>
                <a:ea typeface="+mn-ea"/>
                <a:cs typeface="+mn-cs"/>
              </a:rPr>
              <a:t>Soutenance d’un support établi par le candidat en relation avec le contenu du module</a:t>
            </a:r>
          </a:p>
        </p:txBody>
      </p:sp>
      <p:sp>
        <p:nvSpPr>
          <p:cNvPr id="20" name="ZoneTexte 19">
            <a:extLst>
              <a:ext uri="{FF2B5EF4-FFF2-40B4-BE49-F238E27FC236}">
                <a16:creationId xmlns:a16="http://schemas.microsoft.com/office/drawing/2014/main" id="{46944898-243C-4EAC-A97F-1BE286D2B078}"/>
              </a:ext>
            </a:extLst>
          </p:cNvPr>
          <p:cNvSpPr txBox="1"/>
          <p:nvPr/>
        </p:nvSpPr>
        <p:spPr>
          <a:xfrm>
            <a:off x="5371894" y="2100747"/>
            <a:ext cx="2105896" cy="715581"/>
          </a:xfrm>
          <a:prstGeom prst="rect">
            <a:avLst/>
          </a:prstGeom>
          <a:solidFill>
            <a:schemeClr val="accent1">
              <a:lumMod val="10000"/>
              <a:lumOff val="90000"/>
            </a:schemeClr>
          </a:solid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350" b="0" i="0" u="none" strike="noStrike" kern="1200" cap="none" spc="0" normalizeH="0" baseline="0" noProof="0" dirty="0">
                <a:ln>
                  <a:noFill/>
                </a:ln>
                <a:solidFill>
                  <a:srgbClr val="000000"/>
                </a:solidFill>
                <a:effectLst/>
                <a:uLnTx/>
                <a:uFillTx/>
                <a:latin typeface="Arial"/>
                <a:ea typeface="+mn-ea"/>
                <a:cs typeface="+mn-cs"/>
              </a:rPr>
              <a:t>Échange avec les membres de la commission d’évaluation</a:t>
            </a:r>
          </a:p>
        </p:txBody>
      </p:sp>
      <p:sp>
        <p:nvSpPr>
          <p:cNvPr id="21" name="ZoneTexte 20">
            <a:extLst>
              <a:ext uri="{FF2B5EF4-FFF2-40B4-BE49-F238E27FC236}">
                <a16:creationId xmlns:a16="http://schemas.microsoft.com/office/drawing/2014/main" id="{C6EC54CD-69ED-4AC6-9DE5-00F52751E453}"/>
              </a:ext>
            </a:extLst>
          </p:cNvPr>
          <p:cNvSpPr txBox="1"/>
          <p:nvPr/>
        </p:nvSpPr>
        <p:spPr>
          <a:xfrm>
            <a:off x="2565506" y="3290594"/>
            <a:ext cx="5048494" cy="92333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350" b="0" i="0" u="none" strike="noStrike" kern="1200" cap="none" spc="0" normalizeH="0" baseline="0" noProof="0" dirty="0">
                <a:ln>
                  <a:noFill/>
                </a:ln>
                <a:solidFill>
                  <a:srgbClr val="000000"/>
                </a:solidFill>
                <a:effectLst/>
                <a:uLnTx/>
                <a:uFillTx/>
                <a:latin typeface="Arial"/>
                <a:ea typeface="+mn-ea"/>
                <a:cs typeface="+mn-cs"/>
              </a:rPr>
              <a:t>Commission du jury : 1 professeur en charge des enseignements professionnels en STS MOS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350" b="0" i="0" u="none" strike="noStrike" kern="1200" cap="none" spc="0" normalizeH="0" baseline="0" noProof="0" dirty="0">
                <a:ln>
                  <a:noFill/>
                </a:ln>
                <a:solidFill>
                  <a:srgbClr val="000000"/>
                </a:solidFill>
                <a:effectLst/>
                <a:uLnTx/>
                <a:uFillTx/>
                <a:latin typeface="Arial"/>
                <a:ea typeface="+mn-ea"/>
                <a:cs typeface="+mn-cs"/>
              </a:rPr>
              <a:t>+</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350" b="0" i="0" u="none" strike="noStrike" kern="1200" cap="none" spc="0" normalizeH="0" baseline="0" noProof="0" dirty="0">
                <a:ln>
                  <a:noFill/>
                </a:ln>
                <a:solidFill>
                  <a:srgbClr val="000000"/>
                </a:solidFill>
                <a:effectLst/>
                <a:uLnTx/>
                <a:uFillTx/>
                <a:latin typeface="Arial"/>
                <a:ea typeface="+mn-ea"/>
                <a:cs typeface="+mn-cs"/>
              </a:rPr>
              <a:t>1 professionnel</a:t>
            </a:r>
          </a:p>
        </p:txBody>
      </p:sp>
      <p:sp>
        <p:nvSpPr>
          <p:cNvPr id="3" name="ZoneTexte 2"/>
          <p:cNvSpPr txBox="1"/>
          <p:nvPr/>
        </p:nvSpPr>
        <p:spPr>
          <a:xfrm>
            <a:off x="4788024" y="2252360"/>
            <a:ext cx="432048" cy="369332"/>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800" b="0" i="0" u="none" strike="noStrike" kern="1200" cap="none" spc="0" normalizeH="0" baseline="0" noProof="0" dirty="0">
                <a:ln>
                  <a:noFill/>
                </a:ln>
                <a:solidFill>
                  <a:srgbClr val="000000"/>
                </a:solidFill>
                <a:effectLst/>
                <a:uLnTx/>
                <a:uFillTx/>
                <a:latin typeface="Arial"/>
                <a:ea typeface="+mn-ea"/>
                <a:cs typeface="+mn-cs"/>
              </a:rPr>
              <a:t>+</a:t>
            </a:r>
          </a:p>
        </p:txBody>
      </p:sp>
      <p:sp>
        <p:nvSpPr>
          <p:cNvPr id="22" name="ZoneTexte 21">
            <a:extLst>
              <a:ext uri="{FF2B5EF4-FFF2-40B4-BE49-F238E27FC236}">
                <a16:creationId xmlns:a16="http://schemas.microsoft.com/office/drawing/2014/main" id="{C6EC54CD-69ED-4AC6-9DE5-00F52751E453}"/>
              </a:ext>
            </a:extLst>
          </p:cNvPr>
          <p:cNvSpPr txBox="1"/>
          <p:nvPr/>
        </p:nvSpPr>
        <p:spPr>
          <a:xfrm>
            <a:off x="323400" y="2959878"/>
            <a:ext cx="2088360" cy="71558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350" b="0" i="0" u="none" strike="noStrike" kern="1200" cap="none" spc="0" normalizeH="0" baseline="0" noProof="0" dirty="0">
                <a:ln>
                  <a:noFill/>
                </a:ln>
                <a:solidFill>
                  <a:srgbClr val="000000"/>
                </a:solidFill>
                <a:effectLst/>
                <a:uLnTx/>
                <a:uFillTx/>
                <a:latin typeface="Arial"/>
                <a:ea typeface="+mn-ea"/>
                <a:cs typeface="+mn-cs"/>
              </a:rPr>
              <a:t>Épreuve pratique et orale</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350" b="0" i="0" u="none" strike="noStrike" kern="1200" cap="none" spc="0" normalizeH="0" baseline="0" noProof="0" dirty="0">
                <a:ln>
                  <a:noFill/>
                </a:ln>
                <a:solidFill>
                  <a:srgbClr val="000000"/>
                </a:solidFill>
                <a:effectLst/>
                <a:uLnTx/>
                <a:uFillTx/>
                <a:latin typeface="Arial"/>
                <a:ea typeface="+mn-ea"/>
                <a:cs typeface="+mn-cs"/>
              </a:rPr>
              <a:t>Durée : 30 min</a:t>
            </a:r>
          </a:p>
        </p:txBody>
      </p:sp>
      <p:sp>
        <p:nvSpPr>
          <p:cNvPr id="16" name="Espace réservé de la date 6"/>
          <p:cNvSpPr>
            <a:spLocks noGrp="1"/>
          </p:cNvSpPr>
          <p:nvPr>
            <p:ph type="dt" sz="half" idx="10"/>
          </p:nvPr>
        </p:nvSpPr>
        <p:spPr>
          <a:xfrm>
            <a:off x="7614000" y="4783500"/>
            <a:ext cx="1170000" cy="360000"/>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fr-FR" sz="750" b="1" kern="1200" cap="all" dirty="0" smtClean="0">
                <a:solidFill>
                  <a:srgbClr val="000000"/>
                </a:solidFill>
                <a:latin typeface="Arial"/>
                <a:ea typeface="+mn-ea"/>
                <a:cs typeface="+mn-cs"/>
              </a:rPr>
              <a:t>3 février 2022</a:t>
            </a:r>
            <a:endParaRPr kumimoji="0" lang="fr-FR" sz="750" b="1" i="0" u="none" strike="noStrike" kern="1200" cap="all" spc="0" normalizeH="0" baseline="0" noProof="0" dirty="0">
              <a:ln>
                <a:noFill/>
              </a:ln>
              <a:solidFill>
                <a:srgbClr val="000000"/>
              </a:solidFill>
              <a:effectLst/>
              <a:uLnTx/>
              <a:uFillTx/>
              <a:latin typeface="Arial"/>
              <a:ea typeface="+mn-ea"/>
              <a:cs typeface="+mn-cs"/>
            </a:endParaRPr>
          </a:p>
        </p:txBody>
      </p:sp>
    </p:spTree>
    <p:extLst>
      <p:ext uri="{BB962C8B-B14F-4D97-AF65-F5344CB8AC3E}">
        <p14:creationId xmlns:p14="http://schemas.microsoft.com/office/powerpoint/2010/main" val="21025440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1"/>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20" grpId="0" animBg="1"/>
      <p:bldP spid="21" grpId="0"/>
      <p:bldP spid="22" grpId="0"/>
    </p:bld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re 5"/>
          <p:cNvSpPr>
            <a:spLocks noGrp="1"/>
          </p:cNvSpPr>
          <p:nvPr>
            <p:ph type="title"/>
          </p:nvPr>
        </p:nvSpPr>
        <p:spPr>
          <a:xfrm>
            <a:off x="107504" y="738000"/>
            <a:ext cx="8928992" cy="4046400"/>
          </a:xfrm>
        </p:spPr>
        <p:txBody>
          <a:bodyPr/>
          <a:lstStyle/>
          <a:p>
            <a:pPr marL="0" indent="0">
              <a:buNone/>
            </a:pPr>
            <a:r>
              <a:rPr lang="fr-FR" sz="1400" b="0" dirty="0"/>
              <a:t/>
            </a:r>
            <a:br>
              <a:rPr lang="fr-FR" sz="1400" b="0" dirty="0"/>
            </a:br>
            <a:r>
              <a:rPr lang="fr-FR" sz="1400" b="0" dirty="0"/>
              <a:t/>
            </a:r>
            <a:br>
              <a:rPr lang="fr-FR" sz="1400" b="0" dirty="0"/>
            </a:br>
            <a:endParaRPr lang="fr-FR" sz="1400" dirty="0"/>
          </a:p>
        </p:txBody>
      </p:sp>
      <p:sp>
        <p:nvSpPr>
          <p:cNvPr id="11" name="Espace réservé du numéro de diapositive 10"/>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33122C9-A0B9-462F-8757-0847AD287B63}" type="slidenum">
              <a:rPr kumimoji="0" lang="fr-FR" sz="750" b="1" i="0" u="none" strike="noStrike" kern="1200" cap="none" spc="0" normalizeH="0" baseline="0" noProof="0" smtClean="0">
                <a:ln>
                  <a:noFill/>
                </a:ln>
                <a:solidFill>
                  <a:srgbClr val="000000"/>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59</a:t>
            </a:fld>
            <a:endParaRPr kumimoji="0" lang="fr-FR" sz="750" b="1" i="0" u="none" strike="noStrike" kern="1200" cap="none" spc="0" normalizeH="0" baseline="0" noProof="0" dirty="0">
              <a:ln>
                <a:noFill/>
              </a:ln>
              <a:solidFill>
                <a:srgbClr val="000000"/>
              </a:solidFill>
              <a:effectLst/>
              <a:uLnTx/>
              <a:uFillTx/>
              <a:latin typeface="Arial"/>
              <a:ea typeface="+mn-ea"/>
              <a:cs typeface="+mn-cs"/>
            </a:endParaRPr>
          </a:p>
        </p:txBody>
      </p:sp>
      <p:sp>
        <p:nvSpPr>
          <p:cNvPr id="8" name="Espace réservé du pied de page 7"/>
          <p:cNvSpPr>
            <a:spLocks noGrp="1"/>
          </p:cNvSpPr>
          <p:nvPr>
            <p:ph type="ftr" sz="quarter" idx="11"/>
          </p:nvPr>
        </p:nvSpPr>
        <p:spPr>
          <a:xfrm>
            <a:off x="360000" y="4783500"/>
            <a:ext cx="5904000" cy="360000"/>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750" b="1" i="0" u="none" strike="noStrike" kern="1200" cap="none" spc="0" normalizeH="0" baseline="0" noProof="0" dirty="0">
                <a:ln>
                  <a:noFill/>
                </a:ln>
                <a:solidFill>
                  <a:srgbClr val="000000"/>
                </a:solidFill>
                <a:effectLst/>
                <a:uLnTx/>
                <a:uFillTx/>
                <a:latin typeface="Arial"/>
                <a:ea typeface="+mn-ea"/>
                <a:cs typeface="+mn-cs"/>
              </a:rPr>
              <a:t>Direction générale de l’enseignement scolaire – Bureau de la formation des personnels enseignants et d’éducation</a:t>
            </a:r>
          </a:p>
        </p:txBody>
      </p:sp>
      <p:sp>
        <p:nvSpPr>
          <p:cNvPr id="15" name="Espace réservé du texte 3">
            <a:extLst>
              <a:ext uri="{FF2B5EF4-FFF2-40B4-BE49-F238E27FC236}">
                <a16:creationId xmlns:a16="http://schemas.microsoft.com/office/drawing/2014/main" id="{0ADDBF4A-1BB5-42AD-B69A-5FC425CAD40B}"/>
              </a:ext>
            </a:extLst>
          </p:cNvPr>
          <p:cNvSpPr txBox="1">
            <a:spLocks/>
          </p:cNvSpPr>
          <p:nvPr/>
        </p:nvSpPr>
        <p:spPr bwMode="gray">
          <a:xfrm>
            <a:off x="1259632" y="180000"/>
            <a:ext cx="7416824" cy="1305824"/>
          </a:xfrm>
          <a:prstGeom prst="rect">
            <a:avLst/>
          </a:prstGeom>
        </p:spPr>
        <p:txBody>
          <a:bodyPr vert="horz" lIns="0" tIns="0" rIns="0" bIns="0" rtlCol="0" anchor="t" anchorCtr="0">
            <a:noAutofit/>
          </a:bodyPr>
          <a:lstStyle>
            <a:lvl1pPr marL="0" indent="0" algn="l" defTabSz="914400" rtl="0" eaLnBrk="1" latinLnBrk="0" hangingPunct="1">
              <a:lnSpc>
                <a:spcPct val="90000"/>
              </a:lnSpc>
              <a:spcBef>
                <a:spcPts val="0"/>
              </a:spcBef>
              <a:spcAft>
                <a:spcPts val="0"/>
              </a:spcAft>
              <a:buFont typeface="Arial" pitchFamily="34" charset="0"/>
              <a:buNone/>
              <a:defRPr sz="3250" b="1" kern="1200" cap="all" baseline="0">
                <a:solidFill>
                  <a:schemeClr val="tx1"/>
                </a:solidFill>
                <a:latin typeface="+mn-lt"/>
                <a:ea typeface="+mn-ea"/>
                <a:cs typeface="+mn-cs"/>
              </a:defRPr>
            </a:lvl1pPr>
            <a:lvl2pPr marL="0" indent="0" algn="l" defTabSz="914400" rtl="0" eaLnBrk="1" latinLnBrk="0" hangingPunct="1">
              <a:lnSpc>
                <a:spcPct val="100000"/>
              </a:lnSpc>
              <a:spcBef>
                <a:spcPts val="500"/>
              </a:spcBef>
              <a:spcAft>
                <a:spcPts val="0"/>
              </a:spcAft>
              <a:buFont typeface="Arial" pitchFamily="34" charset="0"/>
              <a:buNone/>
              <a:defRPr sz="1850" kern="1200">
                <a:solidFill>
                  <a:schemeClr val="tx1"/>
                </a:solidFill>
                <a:latin typeface="+mn-lt"/>
                <a:ea typeface="+mn-ea"/>
                <a:cs typeface="+mn-cs"/>
              </a:defRPr>
            </a:lvl2pPr>
            <a:lvl3pPr marL="432000" indent="-72000" algn="l" defTabSz="914400" rtl="0" eaLnBrk="1" latinLnBrk="0" hangingPunct="1">
              <a:lnSpc>
                <a:spcPct val="100000"/>
              </a:lnSpc>
              <a:spcBef>
                <a:spcPts val="100"/>
              </a:spcBef>
              <a:spcAft>
                <a:spcPts val="100"/>
              </a:spcAft>
              <a:buSzPct val="100000"/>
              <a:buFont typeface="Arial" pitchFamily="34" charset="0"/>
              <a:buChar char="•"/>
              <a:defRPr sz="850" kern="1200">
                <a:solidFill>
                  <a:schemeClr val="tx1"/>
                </a:solidFill>
                <a:latin typeface="+mn-lt"/>
                <a:ea typeface="+mn-ea"/>
                <a:cs typeface="+mn-cs"/>
              </a:defRPr>
            </a:lvl3pPr>
            <a:lvl4pPr marL="612000" indent="-72000" algn="l" defTabSz="914400" rtl="0" eaLnBrk="1" latinLnBrk="0" hangingPunct="1">
              <a:lnSpc>
                <a:spcPct val="100000"/>
              </a:lnSpc>
              <a:spcBef>
                <a:spcPts val="100"/>
              </a:spcBef>
              <a:spcAft>
                <a:spcPts val="100"/>
              </a:spcAft>
              <a:buSzPct val="100000"/>
              <a:buFont typeface="Arial" pitchFamily="34" charset="0"/>
              <a:buChar char="•"/>
              <a:defRPr sz="750" kern="1200">
                <a:solidFill>
                  <a:schemeClr val="tx1"/>
                </a:solidFill>
                <a:latin typeface="+mn-lt"/>
                <a:ea typeface="+mn-ea"/>
                <a:cs typeface="+mn-cs"/>
              </a:defRPr>
            </a:lvl4pPr>
            <a:lvl5pPr marL="828000" indent="-72000" algn="l" defTabSz="914400" rtl="0" eaLnBrk="1" latinLnBrk="0" hangingPunct="1">
              <a:lnSpc>
                <a:spcPct val="100000"/>
              </a:lnSpc>
              <a:spcBef>
                <a:spcPts val="100"/>
              </a:spcBef>
              <a:spcAft>
                <a:spcPts val="100"/>
              </a:spcAft>
              <a:buSzPct val="100000"/>
              <a:buFont typeface="Arial" pitchFamily="34" charset="0"/>
              <a:buChar char="•"/>
              <a:defRPr sz="7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ctr" defTabSz="914400" rtl="0" eaLnBrk="1" fontAlgn="auto" latinLnBrk="0" hangingPunct="1">
              <a:lnSpc>
                <a:spcPct val="90000"/>
              </a:lnSpc>
              <a:spcBef>
                <a:spcPts val="0"/>
              </a:spcBef>
              <a:spcAft>
                <a:spcPts val="600"/>
              </a:spcAft>
              <a:buClrTx/>
              <a:buSzTx/>
              <a:buFont typeface="Arial" pitchFamily="34" charset="0"/>
              <a:buNone/>
              <a:tabLst/>
              <a:defRPr/>
            </a:pPr>
            <a:r>
              <a:rPr kumimoji="0" lang="fr-FR" sz="3250" b="1" i="0" u="none" strike="noStrike" kern="1200" cap="none" spc="0" normalizeH="0" baseline="0" noProof="0" dirty="0">
                <a:ln w="1905"/>
                <a:gradFill>
                  <a:gsLst>
                    <a:gs pos="0">
                      <a:srgbClr val="49311F">
                        <a:shade val="20000"/>
                        <a:satMod val="200000"/>
                      </a:srgbClr>
                    </a:gs>
                    <a:gs pos="78000">
                      <a:srgbClr val="49311F">
                        <a:tint val="90000"/>
                        <a:shade val="89000"/>
                        <a:satMod val="220000"/>
                      </a:srgbClr>
                    </a:gs>
                    <a:gs pos="100000">
                      <a:srgbClr val="49311F">
                        <a:tint val="12000"/>
                        <a:satMod val="255000"/>
                      </a:srgbClr>
                    </a:gs>
                  </a:gsLst>
                  <a:lin ang="5400000"/>
                </a:gradFill>
                <a:effectLst>
                  <a:innerShdw blurRad="69850" dist="43180" dir="5400000">
                    <a:srgbClr val="000000">
                      <a:alpha val="65000"/>
                    </a:srgbClr>
                  </a:innerShdw>
                </a:effectLst>
                <a:uLnTx/>
                <a:uFillTx/>
                <a:latin typeface="Arial"/>
                <a:ea typeface="+mn-ea"/>
                <a:cs typeface="+mn-cs"/>
              </a:rPr>
              <a:t>BTS MOS</a:t>
            </a:r>
          </a:p>
          <a:p>
            <a:pPr marL="0" marR="0" lvl="0" indent="0" algn="ctr" defTabSz="914400" rtl="0" eaLnBrk="1" fontAlgn="auto" latinLnBrk="0" hangingPunct="1">
              <a:lnSpc>
                <a:spcPct val="90000"/>
              </a:lnSpc>
              <a:spcBef>
                <a:spcPts val="0"/>
              </a:spcBef>
              <a:spcAft>
                <a:spcPts val="600"/>
              </a:spcAft>
              <a:buClrTx/>
              <a:buSzTx/>
              <a:buFont typeface="Arial" pitchFamily="34" charset="0"/>
              <a:buNone/>
              <a:tabLst/>
              <a:defRPr/>
            </a:pPr>
            <a:r>
              <a:rPr kumimoji="0" lang="fr-FR" sz="2800" b="1" i="0" u="none" strike="noStrike" kern="1200" cap="none" spc="0" normalizeH="0" baseline="0" noProof="0" dirty="0">
                <a:ln w="1905"/>
                <a:gradFill>
                  <a:gsLst>
                    <a:gs pos="0">
                      <a:srgbClr val="49311F">
                        <a:shade val="20000"/>
                        <a:satMod val="200000"/>
                      </a:srgbClr>
                    </a:gs>
                    <a:gs pos="78000">
                      <a:srgbClr val="49311F">
                        <a:tint val="90000"/>
                        <a:shade val="89000"/>
                        <a:satMod val="220000"/>
                      </a:srgbClr>
                    </a:gs>
                    <a:gs pos="100000">
                      <a:srgbClr val="49311F">
                        <a:tint val="12000"/>
                        <a:satMod val="255000"/>
                      </a:srgbClr>
                    </a:gs>
                  </a:gsLst>
                  <a:lin ang="5400000"/>
                </a:gradFill>
                <a:effectLst>
                  <a:innerShdw blurRad="69850" dist="43180" dir="5400000">
                    <a:srgbClr val="000000">
                      <a:alpha val="65000"/>
                    </a:srgbClr>
                  </a:innerShdw>
                </a:effectLst>
                <a:uLnTx/>
                <a:uFillTx/>
                <a:latin typeface="Arial"/>
                <a:ea typeface="+mn-ea"/>
                <a:cs typeface="+mn-cs"/>
              </a:rPr>
              <a:t>Management Opérationnel de la Sécurité</a:t>
            </a:r>
          </a:p>
        </p:txBody>
      </p:sp>
      <p:sp>
        <p:nvSpPr>
          <p:cNvPr id="12" name="ZoneTexte 11">
            <a:extLst>
              <a:ext uri="{FF2B5EF4-FFF2-40B4-BE49-F238E27FC236}">
                <a16:creationId xmlns:a16="http://schemas.microsoft.com/office/drawing/2014/main" id="{3ADA7FEA-81B7-4E4C-AF13-784A0D1593F2}"/>
              </a:ext>
            </a:extLst>
          </p:cNvPr>
          <p:cNvSpPr txBox="1"/>
          <p:nvPr/>
        </p:nvSpPr>
        <p:spPr>
          <a:xfrm>
            <a:off x="138824" y="1111376"/>
            <a:ext cx="2318597" cy="369332"/>
          </a:xfrm>
          <a:prstGeom prst="rect">
            <a:avLst/>
          </a:prstGeom>
          <a:solidFill>
            <a:schemeClr val="accent1">
              <a:lumMod val="25000"/>
              <a:lumOff val="75000"/>
            </a:schemeClr>
          </a:solidFill>
          <a:ln>
            <a:solidFill>
              <a:schemeClr val="accent1">
                <a:hueOff val="0"/>
                <a:satOff val="0"/>
                <a:lumOff val="0"/>
              </a:schemeClr>
            </a:solidFill>
          </a:ln>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800" b="0" i="0" u="none" strike="noStrike" kern="1200" cap="none" spc="0" normalizeH="0" baseline="0" noProof="0" dirty="0">
                <a:ln>
                  <a:noFill/>
                </a:ln>
                <a:solidFill>
                  <a:srgbClr val="000000"/>
                </a:solidFill>
                <a:effectLst/>
                <a:uLnTx/>
                <a:uFillTx/>
                <a:latin typeface="Arial"/>
                <a:ea typeface="+mn-ea"/>
                <a:cs typeface="+mn-cs"/>
              </a:rPr>
              <a:t>Critères d’évaluation</a:t>
            </a:r>
          </a:p>
        </p:txBody>
      </p:sp>
      <p:graphicFrame>
        <p:nvGraphicFramePr>
          <p:cNvPr id="7" name="Diagramme 6">
            <a:extLst>
              <a:ext uri="{FF2B5EF4-FFF2-40B4-BE49-F238E27FC236}">
                <a16:creationId xmlns:a16="http://schemas.microsoft.com/office/drawing/2014/main" id="{0E6AC519-79D8-4AB3-BB89-82CD17C43674}"/>
              </a:ext>
            </a:extLst>
          </p:cNvPr>
          <p:cNvGraphicFramePr/>
          <p:nvPr>
            <p:extLst/>
          </p:nvPr>
        </p:nvGraphicFramePr>
        <p:xfrm>
          <a:off x="2457421" y="1581609"/>
          <a:ext cx="5184576" cy="309634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 name="ZoneTexte 1"/>
          <p:cNvSpPr txBox="1"/>
          <p:nvPr/>
        </p:nvSpPr>
        <p:spPr>
          <a:xfrm>
            <a:off x="138824" y="2211710"/>
            <a:ext cx="2056912" cy="1754326"/>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800" b="0" i="0" u="none" strike="noStrike" kern="1200" cap="none" spc="0" normalizeH="0" baseline="0" noProof="0" dirty="0">
                <a:ln>
                  <a:noFill/>
                </a:ln>
                <a:solidFill>
                  <a:srgbClr val="000000"/>
                </a:solidFill>
                <a:effectLst/>
                <a:uLnTx/>
                <a:uFillTx/>
                <a:latin typeface="Arial"/>
                <a:ea typeface="+mn-ea"/>
                <a:cs typeface="+mn-cs"/>
              </a:rPr>
              <a:t>En l’absence de support,</a:t>
            </a: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srgbClr val="000000"/>
              </a:solidFill>
              <a:effectLst/>
              <a:uLnTx/>
              <a:uFillTx/>
              <a:latin typeface="Arial"/>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800" b="0" i="0" u="none" strike="noStrike" kern="1200" cap="none" spc="0" normalizeH="0" baseline="0" noProof="0" dirty="0">
                <a:ln>
                  <a:noFill/>
                </a:ln>
                <a:solidFill>
                  <a:srgbClr val="000000"/>
                </a:solidFill>
                <a:effectLst/>
                <a:uLnTx/>
                <a:uFillTx/>
                <a:latin typeface="Arial"/>
                <a:ea typeface="+mn-ea"/>
                <a:cs typeface="+mn-cs"/>
              </a:rPr>
              <a:t> le candidat ne peut être interrogé.</a:t>
            </a:r>
          </a:p>
        </p:txBody>
      </p:sp>
      <p:sp>
        <p:nvSpPr>
          <p:cNvPr id="10" name="Rectangle 5">
            <a:extLst>
              <a:ext uri="{FF2B5EF4-FFF2-40B4-BE49-F238E27FC236}">
                <a16:creationId xmlns:a16="http://schemas.microsoft.com/office/drawing/2014/main" id="{D5577FFF-3DCF-4218-B70F-924EA4AE3449}"/>
              </a:ext>
            </a:extLst>
          </p:cNvPr>
          <p:cNvSpPr>
            <a:spLocks noChangeArrowheads="1"/>
          </p:cNvSpPr>
          <p:nvPr/>
        </p:nvSpPr>
        <p:spPr bwMode="auto">
          <a:xfrm>
            <a:off x="6754532" y="115802"/>
            <a:ext cx="2101944" cy="400110"/>
          </a:xfrm>
          <a:prstGeom prst="rect">
            <a:avLst/>
          </a:prstGeom>
          <a:solidFill>
            <a:schemeClr val="accent1">
              <a:lumMod val="20000"/>
              <a:lumOff val="80000"/>
            </a:schemeClr>
          </a:solidFill>
          <a:ln w="9525">
            <a:solidFill>
              <a:schemeClr val="tx1"/>
            </a:solidFill>
            <a:miter lim="800000"/>
            <a:headEnd/>
            <a:tailEnd/>
          </a:ln>
        </p:spPr>
        <p:txBody>
          <a:bodyPr wrap="square" anchor="ctr">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000" b="1" i="0" u="none" strike="noStrike" kern="1200" cap="none" spc="0" normalizeH="0" baseline="0" noProof="0" dirty="0">
                <a:ln>
                  <a:noFill/>
                </a:ln>
                <a:solidFill>
                  <a:srgbClr val="000000"/>
                </a:solidFill>
                <a:effectLst/>
                <a:uLnTx/>
                <a:uFillTx/>
                <a:latin typeface="Arial"/>
                <a:ea typeface="+mn-ea"/>
                <a:cs typeface="+mn-cs"/>
              </a:rPr>
              <a:t>EF3 Module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000" b="1" i="0" u="none" strike="noStrike" kern="1200" cap="none" spc="0" normalizeH="0" baseline="0" noProof="0" dirty="0">
                <a:ln>
                  <a:noFill/>
                </a:ln>
                <a:solidFill>
                  <a:srgbClr val="000000"/>
                </a:solidFill>
                <a:effectLst/>
                <a:uLnTx/>
                <a:uFillTx/>
                <a:latin typeface="Arial"/>
                <a:ea typeface="+mn-ea"/>
                <a:cs typeface="+mn-cs"/>
              </a:rPr>
              <a:t>d’approfondissement sectoriel  </a:t>
            </a:r>
          </a:p>
        </p:txBody>
      </p:sp>
      <p:sp>
        <p:nvSpPr>
          <p:cNvPr id="13" name="Espace réservé de la date 6"/>
          <p:cNvSpPr>
            <a:spLocks noGrp="1"/>
          </p:cNvSpPr>
          <p:nvPr>
            <p:ph type="dt" sz="half" idx="10"/>
          </p:nvPr>
        </p:nvSpPr>
        <p:spPr>
          <a:xfrm>
            <a:off x="7614000" y="4783500"/>
            <a:ext cx="1170000" cy="360000"/>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fr-FR" sz="750" b="1" kern="1200" cap="all" dirty="0" smtClean="0">
                <a:solidFill>
                  <a:srgbClr val="000000"/>
                </a:solidFill>
                <a:latin typeface="Arial"/>
                <a:ea typeface="+mn-ea"/>
                <a:cs typeface="+mn-cs"/>
              </a:rPr>
              <a:t>3 février 2022</a:t>
            </a:r>
            <a:endParaRPr kumimoji="0" lang="fr-FR" sz="750" b="1" i="0" u="none" strike="noStrike" kern="1200" cap="all" spc="0" normalizeH="0" baseline="0" noProof="0" dirty="0">
              <a:ln>
                <a:noFill/>
              </a:ln>
              <a:solidFill>
                <a:srgbClr val="000000"/>
              </a:solidFill>
              <a:effectLst/>
              <a:uLnTx/>
              <a:uFillTx/>
              <a:latin typeface="Arial"/>
              <a:ea typeface="+mn-ea"/>
              <a:cs typeface="+mn-cs"/>
            </a:endParaRPr>
          </a:p>
        </p:txBody>
      </p:sp>
    </p:spTree>
    <p:extLst>
      <p:ext uri="{BB962C8B-B14F-4D97-AF65-F5344CB8AC3E}">
        <p14:creationId xmlns:p14="http://schemas.microsoft.com/office/powerpoint/2010/main" val="313894234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FR"/>
          </a:p>
        </p:txBody>
      </p:sp>
      <p:sp>
        <p:nvSpPr>
          <p:cNvPr id="3" name="Espace réservé du pied de page 2"/>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750" b="1" i="0" u="none" strike="noStrike" kern="1200" cap="none" spc="0" normalizeH="0" baseline="0" noProof="0" dirty="0">
                <a:ln>
                  <a:noFill/>
                </a:ln>
                <a:solidFill>
                  <a:srgbClr val="000000"/>
                </a:solidFill>
                <a:effectLst/>
                <a:uLnTx/>
                <a:uFillTx/>
                <a:latin typeface="Arial"/>
                <a:ea typeface="+mn-ea"/>
                <a:cs typeface="+mn-cs"/>
              </a:rPr>
              <a:t>Direction générale de l’enseignement scolaire – Bureau de la formation des personnels enseignants et d’éducation (C1-2) </a:t>
            </a:r>
          </a:p>
        </p:txBody>
      </p:sp>
      <p:sp>
        <p:nvSpPr>
          <p:cNvPr id="4" name="Espace réservé du texte 3"/>
          <p:cNvSpPr>
            <a:spLocks noGrp="1"/>
          </p:cNvSpPr>
          <p:nvPr>
            <p:ph type="body" sz="quarter" idx="13"/>
          </p:nvPr>
        </p:nvSpPr>
        <p:spPr>
          <a:xfrm>
            <a:off x="1835696" y="180000"/>
            <a:ext cx="6840760" cy="1305824"/>
          </a:xfrm>
        </p:spPr>
        <p:txBody>
          <a:bodyPr/>
          <a:lstStyle/>
          <a:p>
            <a:r>
              <a:rPr lang="fr-FR" cap="none"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BTS MOS</a:t>
            </a:r>
          </a:p>
          <a:p>
            <a:r>
              <a:rPr lang="fr-FR" cap="none"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Management </a:t>
            </a:r>
            <a:r>
              <a:rPr lang="fr-FR" cap="none"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Opérationnel </a:t>
            </a:r>
            <a:r>
              <a:rPr lang="fr-FR" cap="none"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de la Sécurité</a:t>
            </a:r>
          </a:p>
        </p:txBody>
      </p:sp>
      <p:sp>
        <p:nvSpPr>
          <p:cNvPr id="6" name="ZoneTexte 5"/>
          <p:cNvSpPr txBox="1"/>
          <p:nvPr/>
        </p:nvSpPr>
        <p:spPr>
          <a:xfrm>
            <a:off x="3671392" y="1116492"/>
            <a:ext cx="5472608"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800" b="0" i="0" u="none" strike="noStrike" kern="1200" cap="none" spc="0" normalizeH="0" baseline="0" noProof="0" dirty="0">
                <a:ln>
                  <a:noFill/>
                </a:ln>
                <a:solidFill>
                  <a:srgbClr val="000000"/>
                </a:solidFill>
                <a:effectLst/>
                <a:uLnTx/>
                <a:uFillTx/>
                <a:latin typeface="Arial"/>
                <a:ea typeface="+mn-ea"/>
                <a:cs typeface="+mn-cs"/>
              </a:rPr>
              <a:t>Épreuve E52 : Gestion de la relation client</a:t>
            </a:r>
          </a:p>
        </p:txBody>
      </p:sp>
      <p:sp>
        <p:nvSpPr>
          <p:cNvPr id="7" name="Rectangle 7"/>
          <p:cNvSpPr>
            <a:spLocks noChangeArrowheads="1"/>
          </p:cNvSpPr>
          <p:nvPr/>
        </p:nvSpPr>
        <p:spPr bwMode="auto">
          <a:xfrm>
            <a:off x="145863" y="2442171"/>
            <a:ext cx="2700337" cy="671280"/>
          </a:xfrm>
          <a:prstGeom prst="rect">
            <a:avLst/>
          </a:prstGeom>
          <a:solidFill>
            <a:schemeClr val="accent1">
              <a:lumMod val="20000"/>
              <a:lumOff val="80000"/>
            </a:schemeClr>
          </a:solidFill>
          <a:ln w="9525">
            <a:solidFill>
              <a:schemeClr val="tx1"/>
            </a:solidFill>
            <a:miter lim="800000"/>
            <a:headEnd/>
            <a:tailEnd/>
          </a:ln>
          <a:effectLst/>
        </p:spPr>
        <p:txBody>
          <a:bodyPr wrap="none"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400" b="1" i="0" u="none" strike="noStrike" kern="120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rPr>
              <a:t>Activité A3.2</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400" b="1" i="0" u="none" strike="noStrike" kern="1200" cap="none" spc="0" normalizeH="0" baseline="0" noProof="0" dirty="0" smtClean="0">
                <a:ln>
                  <a:noFill/>
                </a:ln>
                <a:solidFill>
                  <a:srgbClr val="000000"/>
                </a:solidFill>
                <a:effectLst/>
                <a:uLnTx/>
                <a:uFillTx/>
                <a:latin typeface="Arial" panose="020B0604020202020204" pitchFamily="34" charset="0"/>
                <a:ea typeface="+mn-ea"/>
                <a:cs typeface="Arial" panose="020B0604020202020204" pitchFamily="34" charset="0"/>
              </a:rPr>
              <a:t>Gestion </a:t>
            </a:r>
            <a:r>
              <a:rPr kumimoji="0" lang="fr-FR" sz="1400" b="1" i="0" u="none" strike="noStrike" kern="120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rPr>
              <a:t>de la prestation</a:t>
            </a:r>
          </a:p>
        </p:txBody>
      </p:sp>
      <p:sp>
        <p:nvSpPr>
          <p:cNvPr id="8" name="Rectangle 26"/>
          <p:cNvSpPr>
            <a:spLocks noChangeArrowheads="1"/>
          </p:cNvSpPr>
          <p:nvPr/>
        </p:nvSpPr>
        <p:spPr bwMode="auto">
          <a:xfrm>
            <a:off x="145863" y="1643061"/>
            <a:ext cx="2700337" cy="510369"/>
          </a:xfrm>
          <a:prstGeom prst="rect">
            <a:avLst/>
          </a:prstGeom>
          <a:solidFill>
            <a:schemeClr val="accent1">
              <a:lumMod val="20000"/>
              <a:lumOff val="80000"/>
            </a:schemeClr>
          </a:solidFill>
          <a:ln w="9525">
            <a:solidFill>
              <a:schemeClr val="tx1"/>
            </a:solidFill>
            <a:miter lim="800000"/>
            <a:headEnd/>
            <a:tailEnd/>
          </a:ln>
          <a:effectLst/>
        </p:spPr>
        <p:txBody>
          <a:bodyPr wrap="none"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400" b="1" i="0" u="none" strike="noStrike" kern="120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rPr>
              <a:t>Activité A3.1</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400" b="0" i="0" u="none" strike="noStrike" kern="1200" cap="none" spc="0" normalizeH="0" baseline="0" noProof="0" dirty="0" smtClean="0">
                <a:ln>
                  <a:noFill/>
                </a:ln>
                <a:solidFill>
                  <a:srgbClr val="000000"/>
                </a:solidFill>
                <a:effectLst/>
                <a:uLnTx/>
                <a:uFillTx/>
                <a:latin typeface="Arial" panose="020B0604020202020204" pitchFamily="34" charset="0"/>
                <a:ea typeface="+mn-ea"/>
                <a:cs typeface="Arial" panose="020B0604020202020204" pitchFamily="34" charset="0"/>
              </a:rPr>
              <a:t>Préparation </a:t>
            </a:r>
            <a:r>
              <a:rPr kumimoji="0" lang="fr-FR" sz="1400" b="0" i="0" u="none" strike="noStrike" kern="120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rPr>
              <a:t>de l’offre commerciale</a:t>
            </a:r>
          </a:p>
        </p:txBody>
      </p:sp>
      <p:sp>
        <p:nvSpPr>
          <p:cNvPr id="9" name="Rectangle 7"/>
          <p:cNvSpPr>
            <a:spLocks noChangeArrowheads="1"/>
          </p:cNvSpPr>
          <p:nvPr/>
        </p:nvSpPr>
        <p:spPr bwMode="auto">
          <a:xfrm>
            <a:off x="189930" y="3646410"/>
            <a:ext cx="2700337" cy="1071563"/>
          </a:xfrm>
          <a:prstGeom prst="rect">
            <a:avLst/>
          </a:prstGeom>
          <a:solidFill>
            <a:schemeClr val="accent1">
              <a:lumMod val="20000"/>
              <a:lumOff val="80000"/>
            </a:schemeClr>
          </a:solidFill>
          <a:ln w="9525">
            <a:solidFill>
              <a:schemeClr val="tx1"/>
            </a:solidFill>
            <a:miter lim="800000"/>
            <a:headEnd/>
            <a:tailEnd/>
          </a:ln>
          <a:effectLst/>
        </p:spPr>
        <p:txBody>
          <a:bodyPr wrap="none"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400" b="1" i="0" u="none" strike="noStrike" kern="120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rPr>
              <a:t>Activité A3.3</a:t>
            </a: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400" b="1" i="0" u="none" strike="noStrike" kern="120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400" b="0" i="0" u="none" strike="noStrike" kern="120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rPr>
              <a:t>Suivi et pérennisation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400" b="0" i="0" u="none" strike="noStrike" kern="120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rPr>
              <a:t>de la relation client</a:t>
            </a:r>
          </a:p>
        </p:txBody>
      </p:sp>
      <p:sp>
        <p:nvSpPr>
          <p:cNvPr id="13" name="Flèche droite 12"/>
          <p:cNvSpPr/>
          <p:nvPr/>
        </p:nvSpPr>
        <p:spPr>
          <a:xfrm>
            <a:off x="2881100" y="1755370"/>
            <a:ext cx="500062" cy="28575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FFFFFF"/>
              </a:solidFill>
              <a:effectLst/>
              <a:uLnTx/>
              <a:uFillTx/>
              <a:latin typeface="Arial"/>
              <a:ea typeface="+mn-ea"/>
              <a:cs typeface="Arial" charset="0"/>
            </a:endParaRPr>
          </a:p>
        </p:txBody>
      </p:sp>
      <p:sp>
        <p:nvSpPr>
          <p:cNvPr id="14" name="Flèche droite 13"/>
          <p:cNvSpPr/>
          <p:nvPr/>
        </p:nvSpPr>
        <p:spPr>
          <a:xfrm>
            <a:off x="2890267" y="2554438"/>
            <a:ext cx="500062" cy="28575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FFFFFF"/>
              </a:solidFill>
              <a:effectLst/>
              <a:uLnTx/>
              <a:uFillTx/>
              <a:latin typeface="Arial"/>
              <a:ea typeface="+mn-ea"/>
              <a:cs typeface="Arial" charset="0"/>
            </a:endParaRPr>
          </a:p>
        </p:txBody>
      </p:sp>
      <p:sp>
        <p:nvSpPr>
          <p:cNvPr id="15" name="Flèche droite 14"/>
          <p:cNvSpPr/>
          <p:nvPr/>
        </p:nvSpPr>
        <p:spPr>
          <a:xfrm>
            <a:off x="2928937" y="4211378"/>
            <a:ext cx="500062" cy="28575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FFFFFF"/>
              </a:solidFill>
              <a:effectLst/>
              <a:uLnTx/>
              <a:uFillTx/>
              <a:latin typeface="Arial"/>
              <a:ea typeface="+mn-ea"/>
              <a:cs typeface="Arial" charset="0"/>
            </a:endParaRPr>
          </a:p>
        </p:txBody>
      </p:sp>
      <p:sp>
        <p:nvSpPr>
          <p:cNvPr id="16" name="ZoneTexte 15"/>
          <p:cNvSpPr txBox="1"/>
          <p:nvPr/>
        </p:nvSpPr>
        <p:spPr>
          <a:xfrm>
            <a:off x="3428256" y="1669415"/>
            <a:ext cx="5608239" cy="461665"/>
          </a:xfrm>
          <a:prstGeom prst="rect">
            <a:avLst/>
          </a:prstGeom>
          <a:solidFill>
            <a:schemeClr val="bg2">
              <a:lumMod val="20000"/>
              <a:lumOff val="80000"/>
            </a:schemeClr>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200" b="0" i="0" u="none" strike="noStrike" kern="1200" cap="none" spc="0" normalizeH="0" baseline="0" noProof="0" dirty="0">
                <a:ln>
                  <a:noFill/>
                </a:ln>
                <a:solidFill>
                  <a:srgbClr val="000000"/>
                </a:solidFill>
                <a:effectLst/>
                <a:uLnTx/>
                <a:uFillTx/>
                <a:latin typeface="Arial"/>
                <a:ea typeface="+mn-ea"/>
                <a:cs typeface="+mn-cs"/>
              </a:rPr>
              <a:t>A3.1C1. – Élaborer une offre commerciale cohérente</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200" b="0" i="0" u="none" strike="noStrike" kern="1200" cap="none" spc="0" normalizeH="0" baseline="0" noProof="0" dirty="0">
                <a:ln>
                  <a:noFill/>
                </a:ln>
                <a:solidFill>
                  <a:srgbClr val="000000"/>
                </a:solidFill>
                <a:effectLst/>
                <a:uLnTx/>
                <a:uFillTx/>
                <a:latin typeface="Arial"/>
                <a:ea typeface="+mn-ea"/>
                <a:cs typeface="+mn-cs"/>
              </a:rPr>
              <a:t>A3.1C2. – Présenter et argumenter l’offre commerciale</a:t>
            </a:r>
          </a:p>
        </p:txBody>
      </p:sp>
      <p:sp>
        <p:nvSpPr>
          <p:cNvPr id="17" name="ZoneTexte 16"/>
          <p:cNvSpPr txBox="1"/>
          <p:nvPr/>
        </p:nvSpPr>
        <p:spPr>
          <a:xfrm>
            <a:off x="3411014" y="2245492"/>
            <a:ext cx="5625482" cy="1384995"/>
          </a:xfrm>
          <a:prstGeom prst="rect">
            <a:avLst/>
          </a:prstGeom>
          <a:solidFill>
            <a:schemeClr val="bg2">
              <a:lumMod val="40000"/>
              <a:lumOff val="60000"/>
            </a:schemeClr>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200" b="0" i="0" u="none" strike="noStrike" kern="1200" cap="none" spc="0" normalizeH="0" baseline="0" noProof="0" dirty="0">
                <a:ln>
                  <a:noFill/>
                </a:ln>
                <a:solidFill>
                  <a:srgbClr val="000000"/>
                </a:solidFill>
                <a:effectLst/>
                <a:uLnTx/>
                <a:uFillTx/>
                <a:latin typeface="Arial"/>
                <a:ea typeface="+mn-ea"/>
                <a:cs typeface="+mn-cs"/>
              </a:rPr>
              <a:t>A3.2C1. - Mettre en œuvre des outils de suivi de la prestation</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200" b="0" i="0" u="none" strike="noStrike" kern="1200" cap="none" spc="0" normalizeH="0" baseline="0" noProof="0" dirty="0">
                <a:ln>
                  <a:noFill/>
                </a:ln>
                <a:solidFill>
                  <a:srgbClr val="000000"/>
                </a:solidFill>
                <a:effectLst/>
                <a:uLnTx/>
                <a:uFillTx/>
                <a:latin typeface="Arial"/>
                <a:ea typeface="+mn-ea"/>
                <a:cs typeface="+mn-cs"/>
              </a:rPr>
              <a:t>A3.2C2. - Ajuster la prestation</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200" b="0" i="0" u="none" strike="noStrike" kern="1200" cap="none" spc="0" normalizeH="0" baseline="0" noProof="0" dirty="0">
                <a:ln>
                  <a:noFill/>
                </a:ln>
                <a:solidFill>
                  <a:srgbClr val="000000"/>
                </a:solidFill>
                <a:effectLst/>
                <a:uLnTx/>
                <a:uFillTx/>
                <a:latin typeface="Arial"/>
                <a:ea typeface="+mn-ea"/>
                <a:cs typeface="+mn-cs"/>
              </a:rPr>
              <a:t>A3.2C3. - Mettre en place des actions de remédiation ou d’amélioration</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200" b="0" i="0" u="none" strike="noStrike" kern="1200" cap="none" spc="0" normalizeH="0" baseline="0" noProof="0" dirty="0">
                <a:ln>
                  <a:noFill/>
                </a:ln>
                <a:solidFill>
                  <a:srgbClr val="000000"/>
                </a:solidFill>
                <a:effectLst/>
                <a:uLnTx/>
                <a:uFillTx/>
                <a:latin typeface="Arial"/>
                <a:ea typeface="+mn-ea"/>
                <a:cs typeface="+mn-cs"/>
              </a:rPr>
              <a:t>A3.2C4. – Rendre compte à la hiérarchie</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200" b="0" i="0" u="none" strike="noStrike" kern="1200" cap="none" spc="0" normalizeH="0" baseline="0" noProof="0" dirty="0">
                <a:ln>
                  <a:noFill/>
                </a:ln>
                <a:solidFill>
                  <a:srgbClr val="000000"/>
                </a:solidFill>
                <a:effectLst/>
                <a:uLnTx/>
                <a:uFillTx/>
                <a:latin typeface="Arial"/>
                <a:ea typeface="+mn-ea"/>
                <a:cs typeface="+mn-cs"/>
              </a:rPr>
              <a:t>A3.2C5. - Gérer les relations avec les autres prestataires</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200" b="0" i="0" u="none" strike="noStrike" kern="1200" cap="none" spc="0" normalizeH="0" baseline="0" noProof="0" dirty="0">
                <a:ln>
                  <a:noFill/>
                </a:ln>
                <a:solidFill>
                  <a:srgbClr val="000000"/>
                </a:solidFill>
                <a:effectLst/>
                <a:uLnTx/>
                <a:uFillTx/>
                <a:latin typeface="Arial"/>
                <a:ea typeface="+mn-ea"/>
                <a:cs typeface="+mn-cs"/>
              </a:rPr>
              <a:t>A3.2C6. - Gérer la sécurité dans le cadre de l’intervention d’un prestataire extérieur</a:t>
            </a:r>
          </a:p>
        </p:txBody>
      </p:sp>
      <p:sp>
        <p:nvSpPr>
          <p:cNvPr id="19" name="ZoneTexte 18"/>
          <p:cNvSpPr txBox="1"/>
          <p:nvPr/>
        </p:nvSpPr>
        <p:spPr>
          <a:xfrm>
            <a:off x="3409562" y="3687942"/>
            <a:ext cx="5626934" cy="1384995"/>
          </a:xfrm>
          <a:prstGeom prst="rect">
            <a:avLst/>
          </a:prstGeom>
          <a:solidFill>
            <a:schemeClr val="bg2">
              <a:lumMod val="40000"/>
              <a:lumOff val="60000"/>
            </a:schemeClr>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200" b="0" i="0" u="none" strike="noStrike" kern="1200" cap="none" spc="0" normalizeH="0" baseline="0" noProof="0" dirty="0">
                <a:ln>
                  <a:noFill/>
                </a:ln>
                <a:solidFill>
                  <a:srgbClr val="000000"/>
                </a:solidFill>
                <a:effectLst/>
                <a:uLnTx/>
                <a:uFillTx/>
                <a:latin typeface="Arial"/>
                <a:ea typeface="+mn-ea"/>
                <a:cs typeface="+mn-cs"/>
              </a:rPr>
              <a:t>A3.2C1. - Mettre en œuvre des outils de suivi de la prestation</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200" b="0" i="0" u="none" strike="noStrike" kern="1200" cap="none" spc="0" normalizeH="0" baseline="0" noProof="0" dirty="0">
                <a:ln>
                  <a:noFill/>
                </a:ln>
                <a:solidFill>
                  <a:srgbClr val="000000"/>
                </a:solidFill>
                <a:effectLst/>
                <a:uLnTx/>
                <a:uFillTx/>
                <a:latin typeface="Arial"/>
                <a:ea typeface="+mn-ea"/>
                <a:cs typeface="+mn-cs"/>
              </a:rPr>
              <a:t>A3.2C2. - Ajuster la prestation</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200" b="0" i="0" u="none" strike="noStrike" kern="1200" cap="none" spc="0" normalizeH="0" baseline="0" noProof="0" dirty="0">
                <a:ln>
                  <a:noFill/>
                </a:ln>
                <a:solidFill>
                  <a:srgbClr val="000000"/>
                </a:solidFill>
                <a:effectLst/>
                <a:uLnTx/>
                <a:uFillTx/>
                <a:latin typeface="Arial"/>
                <a:ea typeface="+mn-ea"/>
                <a:cs typeface="+mn-cs"/>
              </a:rPr>
              <a:t>A3.2C3. - Mettre en place des actions de remédiation ou d’amélioration</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200" b="0" i="0" u="none" strike="noStrike" kern="1200" cap="none" spc="0" normalizeH="0" baseline="0" noProof="0" dirty="0">
                <a:ln>
                  <a:noFill/>
                </a:ln>
                <a:solidFill>
                  <a:srgbClr val="000000"/>
                </a:solidFill>
                <a:effectLst/>
                <a:uLnTx/>
                <a:uFillTx/>
                <a:latin typeface="Arial"/>
                <a:ea typeface="+mn-ea"/>
                <a:cs typeface="+mn-cs"/>
              </a:rPr>
              <a:t>A3.2C4. – Rendre compte à la hiérarchie</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200" b="0" i="0" u="none" strike="noStrike" kern="1200" cap="none" spc="0" normalizeH="0" baseline="0" noProof="0" dirty="0">
                <a:ln>
                  <a:noFill/>
                </a:ln>
                <a:solidFill>
                  <a:srgbClr val="000000"/>
                </a:solidFill>
                <a:effectLst/>
                <a:uLnTx/>
                <a:uFillTx/>
                <a:latin typeface="Arial"/>
                <a:ea typeface="+mn-ea"/>
                <a:cs typeface="+mn-cs"/>
              </a:rPr>
              <a:t>A3.2C5. - Gérer les relations avec les autres prestataires</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200" b="0" i="0" u="none" strike="noStrike" kern="1200" cap="none" spc="0" normalizeH="0" baseline="0" noProof="0" dirty="0">
                <a:ln>
                  <a:noFill/>
                </a:ln>
                <a:solidFill>
                  <a:srgbClr val="000000"/>
                </a:solidFill>
                <a:effectLst/>
                <a:uLnTx/>
                <a:uFillTx/>
                <a:latin typeface="Arial"/>
                <a:ea typeface="+mn-ea"/>
                <a:cs typeface="+mn-cs"/>
              </a:rPr>
              <a:t>A3.2C6. - Gérer la sécurité dans le cadre de l’intervention d’un prestataire extérieur</a:t>
            </a:r>
          </a:p>
        </p:txBody>
      </p:sp>
    </p:spTree>
    <p:extLst>
      <p:ext uri="{BB962C8B-B14F-4D97-AF65-F5344CB8AC3E}">
        <p14:creationId xmlns:p14="http://schemas.microsoft.com/office/powerpoint/2010/main" val="2168238447"/>
      </p:ext>
    </p:extLst>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par>
                                <p:cTn id="7" presetID="2" presetClass="entr" presetSubtype="4" fill="hold" grpId="0" nodeType="withEffect">
                                  <p:stCondLst>
                                    <p:cond delay="0"/>
                                  </p:stCondLst>
                                  <p:childTnLst>
                                    <p:set>
                                      <p:cBhvr>
                                        <p:cTn id="8" dur="1" fill="hold">
                                          <p:stCondLst>
                                            <p:cond delay="0"/>
                                          </p:stCondLst>
                                        </p:cTn>
                                        <p:tgtEl>
                                          <p:spTgt spid="13"/>
                                        </p:tgtEl>
                                        <p:attrNameLst>
                                          <p:attrName>style.visibility</p:attrName>
                                        </p:attrNameLst>
                                      </p:cBhvr>
                                      <p:to>
                                        <p:strVal val="visible"/>
                                      </p:to>
                                    </p:set>
                                    <p:anim calcmode="lin" valueType="num">
                                      <p:cBhvr additive="base">
                                        <p:cTn id="9" dur="500" fill="hold"/>
                                        <p:tgtEl>
                                          <p:spTgt spid="13"/>
                                        </p:tgtEl>
                                        <p:attrNameLst>
                                          <p:attrName>ppt_x</p:attrName>
                                        </p:attrNameLst>
                                      </p:cBhvr>
                                      <p:tavLst>
                                        <p:tav tm="0">
                                          <p:val>
                                            <p:strVal val="#ppt_x"/>
                                          </p:val>
                                        </p:tav>
                                        <p:tav tm="100000">
                                          <p:val>
                                            <p:strVal val="#ppt_x"/>
                                          </p:val>
                                        </p:tav>
                                      </p:tavLst>
                                    </p:anim>
                                    <p:anim calcmode="lin" valueType="num">
                                      <p:cBhvr additive="base">
                                        <p:cTn id="10"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42"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fade">
                                      <p:cBhvr>
                                        <p:cTn id="15" dur="1000"/>
                                        <p:tgtEl>
                                          <p:spTgt spid="7"/>
                                        </p:tgtEl>
                                      </p:cBhvr>
                                    </p:animEffect>
                                    <p:anim calcmode="lin" valueType="num">
                                      <p:cBhvr>
                                        <p:cTn id="16" dur="1000" fill="hold"/>
                                        <p:tgtEl>
                                          <p:spTgt spid="7"/>
                                        </p:tgtEl>
                                        <p:attrNameLst>
                                          <p:attrName>ppt_x</p:attrName>
                                        </p:attrNameLst>
                                      </p:cBhvr>
                                      <p:tavLst>
                                        <p:tav tm="0">
                                          <p:val>
                                            <p:strVal val="#ppt_x"/>
                                          </p:val>
                                        </p:tav>
                                        <p:tav tm="100000">
                                          <p:val>
                                            <p:strVal val="#ppt_x"/>
                                          </p:val>
                                        </p:tav>
                                      </p:tavLst>
                                    </p:anim>
                                    <p:anim calcmode="lin" valueType="num">
                                      <p:cBhvr>
                                        <p:cTn id="17" dur="1000" fill="hold"/>
                                        <p:tgtEl>
                                          <p:spTgt spid="7"/>
                                        </p:tgtEl>
                                        <p:attrNameLst>
                                          <p:attrName>ppt_y</p:attrName>
                                        </p:attrNameLst>
                                      </p:cBhvr>
                                      <p:tavLst>
                                        <p:tav tm="0">
                                          <p:val>
                                            <p:strVal val="#ppt_y+.1"/>
                                          </p:val>
                                        </p:tav>
                                        <p:tav tm="100000">
                                          <p:val>
                                            <p:strVal val="#ppt_y"/>
                                          </p:val>
                                        </p:tav>
                                      </p:tavLst>
                                    </p:anim>
                                  </p:childTnLst>
                                </p:cTn>
                              </p:par>
                              <p:par>
                                <p:cTn id="18" presetID="2" presetClass="entr" presetSubtype="4" fill="hold" grpId="0" nodeType="withEffect">
                                  <p:stCondLst>
                                    <p:cond delay="0"/>
                                  </p:stCondLst>
                                  <p:childTnLst>
                                    <p:set>
                                      <p:cBhvr>
                                        <p:cTn id="19" dur="1" fill="hold">
                                          <p:stCondLst>
                                            <p:cond delay="0"/>
                                          </p:stCondLst>
                                        </p:cTn>
                                        <p:tgtEl>
                                          <p:spTgt spid="14"/>
                                        </p:tgtEl>
                                        <p:attrNameLst>
                                          <p:attrName>style.visibility</p:attrName>
                                        </p:attrNameLst>
                                      </p:cBhvr>
                                      <p:to>
                                        <p:strVal val="visible"/>
                                      </p:to>
                                    </p:set>
                                    <p:anim calcmode="lin" valueType="num">
                                      <p:cBhvr additive="base">
                                        <p:cTn id="20" dur="500" fill="hold"/>
                                        <p:tgtEl>
                                          <p:spTgt spid="14"/>
                                        </p:tgtEl>
                                        <p:attrNameLst>
                                          <p:attrName>ppt_x</p:attrName>
                                        </p:attrNameLst>
                                      </p:cBhvr>
                                      <p:tavLst>
                                        <p:tav tm="0">
                                          <p:val>
                                            <p:strVal val="#ppt_x"/>
                                          </p:val>
                                        </p:tav>
                                        <p:tav tm="100000">
                                          <p:val>
                                            <p:strVal val="#ppt_x"/>
                                          </p:val>
                                        </p:tav>
                                      </p:tavLst>
                                    </p:anim>
                                    <p:anim calcmode="lin" valueType="num">
                                      <p:cBhvr additive="base">
                                        <p:cTn id="21"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42" presetClass="entr" presetSubtype="0" fill="hold" grpId="0" nodeType="clickEffect">
                                  <p:stCondLst>
                                    <p:cond delay="0"/>
                                  </p:stCondLst>
                                  <p:childTnLst>
                                    <p:set>
                                      <p:cBhvr>
                                        <p:cTn id="25" dur="1" fill="hold">
                                          <p:stCondLst>
                                            <p:cond delay="0"/>
                                          </p:stCondLst>
                                        </p:cTn>
                                        <p:tgtEl>
                                          <p:spTgt spid="9"/>
                                        </p:tgtEl>
                                        <p:attrNameLst>
                                          <p:attrName>style.visibility</p:attrName>
                                        </p:attrNameLst>
                                      </p:cBhvr>
                                      <p:to>
                                        <p:strVal val="visible"/>
                                      </p:to>
                                    </p:set>
                                    <p:animEffect transition="in" filter="fade">
                                      <p:cBhvr>
                                        <p:cTn id="26" dur="1000"/>
                                        <p:tgtEl>
                                          <p:spTgt spid="9"/>
                                        </p:tgtEl>
                                      </p:cBhvr>
                                    </p:animEffect>
                                    <p:anim calcmode="lin" valueType="num">
                                      <p:cBhvr>
                                        <p:cTn id="27" dur="1000" fill="hold"/>
                                        <p:tgtEl>
                                          <p:spTgt spid="9"/>
                                        </p:tgtEl>
                                        <p:attrNameLst>
                                          <p:attrName>ppt_x</p:attrName>
                                        </p:attrNameLst>
                                      </p:cBhvr>
                                      <p:tavLst>
                                        <p:tav tm="0">
                                          <p:val>
                                            <p:strVal val="#ppt_x"/>
                                          </p:val>
                                        </p:tav>
                                        <p:tav tm="100000">
                                          <p:val>
                                            <p:strVal val="#ppt_x"/>
                                          </p:val>
                                        </p:tav>
                                      </p:tavLst>
                                    </p:anim>
                                    <p:anim calcmode="lin" valueType="num">
                                      <p:cBhvr>
                                        <p:cTn id="28" dur="1000" fill="hold"/>
                                        <p:tgtEl>
                                          <p:spTgt spid="9"/>
                                        </p:tgtEl>
                                        <p:attrNameLst>
                                          <p:attrName>ppt_y</p:attrName>
                                        </p:attrNameLst>
                                      </p:cBhvr>
                                      <p:tavLst>
                                        <p:tav tm="0">
                                          <p:val>
                                            <p:strVal val="#ppt_y+.1"/>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15"/>
                                        </p:tgtEl>
                                        <p:attrNameLst>
                                          <p:attrName>style.visibility</p:attrName>
                                        </p:attrNameLst>
                                      </p:cBhvr>
                                      <p:to>
                                        <p:strVal val="visible"/>
                                      </p:to>
                                    </p:set>
                                    <p:anim calcmode="lin" valueType="num">
                                      <p:cBhvr additive="base">
                                        <p:cTn id="31" dur="500" fill="hold"/>
                                        <p:tgtEl>
                                          <p:spTgt spid="15"/>
                                        </p:tgtEl>
                                        <p:attrNameLst>
                                          <p:attrName>ppt_x</p:attrName>
                                        </p:attrNameLst>
                                      </p:cBhvr>
                                      <p:tavLst>
                                        <p:tav tm="0">
                                          <p:val>
                                            <p:strVal val="#ppt_x"/>
                                          </p:val>
                                        </p:tav>
                                        <p:tav tm="100000">
                                          <p:val>
                                            <p:strVal val="#ppt_x"/>
                                          </p:val>
                                        </p:tav>
                                      </p:tavLst>
                                    </p:anim>
                                    <p:anim calcmode="lin" valueType="num">
                                      <p:cBhvr additive="base">
                                        <p:cTn id="32"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16"/>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grpId="0" nodeType="clickEffect">
                                  <p:stCondLst>
                                    <p:cond delay="0"/>
                                  </p:stCondLst>
                                  <p:childTnLst>
                                    <p:set>
                                      <p:cBhvr>
                                        <p:cTn id="40" dur="1" fill="hold">
                                          <p:stCondLst>
                                            <p:cond delay="0"/>
                                          </p:stCondLst>
                                        </p:cTn>
                                        <p:tgtEl>
                                          <p:spTgt spid="17"/>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grpId="0" nodeType="clickEffect">
                                  <p:stCondLst>
                                    <p:cond delay="0"/>
                                  </p:stCondLst>
                                  <p:childTnLst>
                                    <p:set>
                                      <p:cBhvr>
                                        <p:cTn id="44" dur="1" fill="hold">
                                          <p:stCondLst>
                                            <p:cond delay="0"/>
                                          </p:stCondLst>
                                        </p:cTn>
                                        <p:tgtEl>
                                          <p:spTgt spid="1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P spid="13" grpId="0" animBg="1" autoUpdateAnimBg="0"/>
      <p:bldP spid="14" grpId="0" animBg="1" autoUpdateAnimBg="0"/>
      <p:bldP spid="15" grpId="0" animBg="1" autoUpdateAnimBg="0"/>
      <p:bldP spid="16" grpId="0" animBg="1"/>
      <p:bldP spid="17" grpId="0" animBg="1"/>
      <p:bldP spid="19" grpId="0" animBg="1"/>
    </p:bld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re 5"/>
          <p:cNvSpPr>
            <a:spLocks noGrp="1"/>
          </p:cNvSpPr>
          <p:nvPr>
            <p:ph type="title"/>
          </p:nvPr>
        </p:nvSpPr>
        <p:spPr>
          <a:xfrm>
            <a:off x="-2636573" y="3124211"/>
            <a:ext cx="631111" cy="816293"/>
          </a:xfrm>
        </p:spPr>
        <p:txBody>
          <a:bodyPr/>
          <a:lstStyle/>
          <a:p>
            <a:pPr marL="0" indent="0">
              <a:buNone/>
            </a:pPr>
            <a:r>
              <a:rPr lang="fr-FR" sz="1400" b="0" dirty="0"/>
              <a:t/>
            </a:r>
            <a:br>
              <a:rPr lang="fr-FR" sz="1400" b="0" dirty="0"/>
            </a:br>
            <a:r>
              <a:rPr lang="fr-FR" sz="1400" b="0" dirty="0"/>
              <a:t/>
            </a:r>
            <a:br>
              <a:rPr lang="fr-FR" sz="1400" b="0" dirty="0"/>
            </a:br>
            <a:endParaRPr lang="fr-FR" sz="1400" dirty="0"/>
          </a:p>
        </p:txBody>
      </p:sp>
      <p:sp>
        <p:nvSpPr>
          <p:cNvPr id="11" name="Espace réservé du numéro de diapositive 10"/>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33122C9-A0B9-462F-8757-0847AD287B63}" type="slidenum">
              <a:rPr kumimoji="0" lang="fr-FR" sz="750" b="1" i="0" u="none" strike="noStrike" kern="1200" cap="none" spc="0" normalizeH="0" baseline="0" noProof="0" smtClean="0">
                <a:ln>
                  <a:noFill/>
                </a:ln>
                <a:solidFill>
                  <a:srgbClr val="000000"/>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60</a:t>
            </a:fld>
            <a:endParaRPr kumimoji="0" lang="fr-FR" sz="750" b="1" i="0" u="none" strike="noStrike" kern="1200" cap="none" spc="0" normalizeH="0" baseline="0" noProof="0" dirty="0">
              <a:ln>
                <a:noFill/>
              </a:ln>
              <a:solidFill>
                <a:srgbClr val="000000"/>
              </a:solidFill>
              <a:effectLst/>
              <a:uLnTx/>
              <a:uFillTx/>
              <a:latin typeface="Arial"/>
              <a:ea typeface="+mn-ea"/>
              <a:cs typeface="+mn-cs"/>
            </a:endParaRPr>
          </a:p>
        </p:txBody>
      </p:sp>
      <p:sp>
        <p:nvSpPr>
          <p:cNvPr id="8" name="Espace réservé du pied de page 7"/>
          <p:cNvSpPr>
            <a:spLocks noGrp="1"/>
          </p:cNvSpPr>
          <p:nvPr>
            <p:ph type="ftr" sz="quarter" idx="11"/>
          </p:nvPr>
        </p:nvSpPr>
        <p:spPr>
          <a:xfrm>
            <a:off x="360000" y="4783500"/>
            <a:ext cx="5904000" cy="360000"/>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750" b="1" i="0" u="none" strike="noStrike" kern="1200" cap="none" spc="0" normalizeH="0" baseline="0" noProof="0" dirty="0">
                <a:ln>
                  <a:noFill/>
                </a:ln>
                <a:solidFill>
                  <a:srgbClr val="000000"/>
                </a:solidFill>
                <a:effectLst/>
                <a:uLnTx/>
                <a:uFillTx/>
                <a:latin typeface="Arial"/>
                <a:ea typeface="+mn-ea"/>
                <a:cs typeface="+mn-cs"/>
              </a:rPr>
              <a:t>Direction générale de l’enseignement scolaire – Bureau de la formation des personnels enseignants et d’éducation</a:t>
            </a:r>
          </a:p>
        </p:txBody>
      </p:sp>
      <p:sp>
        <p:nvSpPr>
          <p:cNvPr id="15" name="Espace réservé du texte 3">
            <a:extLst>
              <a:ext uri="{FF2B5EF4-FFF2-40B4-BE49-F238E27FC236}">
                <a16:creationId xmlns:a16="http://schemas.microsoft.com/office/drawing/2014/main" id="{0ADDBF4A-1BB5-42AD-B69A-5FC425CAD40B}"/>
              </a:ext>
            </a:extLst>
          </p:cNvPr>
          <p:cNvSpPr txBox="1">
            <a:spLocks/>
          </p:cNvSpPr>
          <p:nvPr/>
        </p:nvSpPr>
        <p:spPr bwMode="gray">
          <a:xfrm>
            <a:off x="1259632" y="180000"/>
            <a:ext cx="7416824" cy="1305824"/>
          </a:xfrm>
          <a:prstGeom prst="rect">
            <a:avLst/>
          </a:prstGeom>
        </p:spPr>
        <p:txBody>
          <a:bodyPr vert="horz" lIns="0" tIns="0" rIns="0" bIns="0" rtlCol="0" anchor="t" anchorCtr="0">
            <a:noAutofit/>
          </a:bodyPr>
          <a:lstStyle>
            <a:lvl1pPr marL="0" indent="0" algn="l" defTabSz="914400" rtl="0" eaLnBrk="1" latinLnBrk="0" hangingPunct="1">
              <a:lnSpc>
                <a:spcPct val="90000"/>
              </a:lnSpc>
              <a:spcBef>
                <a:spcPts val="0"/>
              </a:spcBef>
              <a:spcAft>
                <a:spcPts val="0"/>
              </a:spcAft>
              <a:buFont typeface="Arial" pitchFamily="34" charset="0"/>
              <a:buNone/>
              <a:defRPr sz="3250" b="1" kern="1200" cap="all" baseline="0">
                <a:solidFill>
                  <a:schemeClr val="tx1"/>
                </a:solidFill>
                <a:latin typeface="+mn-lt"/>
                <a:ea typeface="+mn-ea"/>
                <a:cs typeface="+mn-cs"/>
              </a:defRPr>
            </a:lvl1pPr>
            <a:lvl2pPr marL="0" indent="0" algn="l" defTabSz="914400" rtl="0" eaLnBrk="1" latinLnBrk="0" hangingPunct="1">
              <a:lnSpc>
                <a:spcPct val="100000"/>
              </a:lnSpc>
              <a:spcBef>
                <a:spcPts val="500"/>
              </a:spcBef>
              <a:spcAft>
                <a:spcPts val="0"/>
              </a:spcAft>
              <a:buFont typeface="Arial" pitchFamily="34" charset="0"/>
              <a:buNone/>
              <a:defRPr sz="1850" kern="1200">
                <a:solidFill>
                  <a:schemeClr val="tx1"/>
                </a:solidFill>
                <a:latin typeface="+mn-lt"/>
                <a:ea typeface="+mn-ea"/>
                <a:cs typeface="+mn-cs"/>
              </a:defRPr>
            </a:lvl2pPr>
            <a:lvl3pPr marL="432000" indent="-72000" algn="l" defTabSz="914400" rtl="0" eaLnBrk="1" latinLnBrk="0" hangingPunct="1">
              <a:lnSpc>
                <a:spcPct val="100000"/>
              </a:lnSpc>
              <a:spcBef>
                <a:spcPts val="100"/>
              </a:spcBef>
              <a:spcAft>
                <a:spcPts val="100"/>
              </a:spcAft>
              <a:buSzPct val="100000"/>
              <a:buFont typeface="Arial" pitchFamily="34" charset="0"/>
              <a:buChar char="•"/>
              <a:defRPr sz="850" kern="1200">
                <a:solidFill>
                  <a:schemeClr val="tx1"/>
                </a:solidFill>
                <a:latin typeface="+mn-lt"/>
                <a:ea typeface="+mn-ea"/>
                <a:cs typeface="+mn-cs"/>
              </a:defRPr>
            </a:lvl3pPr>
            <a:lvl4pPr marL="612000" indent="-72000" algn="l" defTabSz="914400" rtl="0" eaLnBrk="1" latinLnBrk="0" hangingPunct="1">
              <a:lnSpc>
                <a:spcPct val="100000"/>
              </a:lnSpc>
              <a:spcBef>
                <a:spcPts val="100"/>
              </a:spcBef>
              <a:spcAft>
                <a:spcPts val="100"/>
              </a:spcAft>
              <a:buSzPct val="100000"/>
              <a:buFont typeface="Arial" pitchFamily="34" charset="0"/>
              <a:buChar char="•"/>
              <a:defRPr sz="750" kern="1200">
                <a:solidFill>
                  <a:schemeClr val="tx1"/>
                </a:solidFill>
                <a:latin typeface="+mn-lt"/>
                <a:ea typeface="+mn-ea"/>
                <a:cs typeface="+mn-cs"/>
              </a:defRPr>
            </a:lvl4pPr>
            <a:lvl5pPr marL="828000" indent="-72000" algn="l" defTabSz="914400" rtl="0" eaLnBrk="1" latinLnBrk="0" hangingPunct="1">
              <a:lnSpc>
                <a:spcPct val="100000"/>
              </a:lnSpc>
              <a:spcBef>
                <a:spcPts val="100"/>
              </a:spcBef>
              <a:spcAft>
                <a:spcPts val="100"/>
              </a:spcAft>
              <a:buSzPct val="100000"/>
              <a:buFont typeface="Arial" pitchFamily="34" charset="0"/>
              <a:buChar char="•"/>
              <a:defRPr sz="7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ctr" defTabSz="914400" rtl="0" eaLnBrk="1" fontAlgn="auto" latinLnBrk="0" hangingPunct="1">
              <a:lnSpc>
                <a:spcPct val="90000"/>
              </a:lnSpc>
              <a:spcBef>
                <a:spcPts val="0"/>
              </a:spcBef>
              <a:spcAft>
                <a:spcPts val="600"/>
              </a:spcAft>
              <a:buClrTx/>
              <a:buSzTx/>
              <a:buFont typeface="Arial" pitchFamily="34" charset="0"/>
              <a:buNone/>
              <a:tabLst/>
              <a:defRPr/>
            </a:pPr>
            <a:r>
              <a:rPr kumimoji="0" lang="fr-FR" sz="3250" b="1" i="0" u="none" strike="noStrike" kern="1200" cap="none" spc="0" normalizeH="0" baseline="0" noProof="0" dirty="0">
                <a:ln w="1905"/>
                <a:gradFill>
                  <a:gsLst>
                    <a:gs pos="0">
                      <a:srgbClr val="49311F">
                        <a:shade val="20000"/>
                        <a:satMod val="200000"/>
                      </a:srgbClr>
                    </a:gs>
                    <a:gs pos="78000">
                      <a:srgbClr val="49311F">
                        <a:tint val="90000"/>
                        <a:shade val="89000"/>
                        <a:satMod val="220000"/>
                      </a:srgbClr>
                    </a:gs>
                    <a:gs pos="100000">
                      <a:srgbClr val="49311F">
                        <a:tint val="12000"/>
                        <a:satMod val="255000"/>
                      </a:srgbClr>
                    </a:gs>
                  </a:gsLst>
                  <a:lin ang="5400000"/>
                </a:gradFill>
                <a:effectLst>
                  <a:innerShdw blurRad="69850" dist="43180" dir="5400000">
                    <a:srgbClr val="000000">
                      <a:alpha val="65000"/>
                    </a:srgbClr>
                  </a:innerShdw>
                </a:effectLst>
                <a:uLnTx/>
                <a:uFillTx/>
                <a:latin typeface="Arial"/>
                <a:ea typeface="+mn-ea"/>
                <a:cs typeface="+mn-cs"/>
              </a:rPr>
              <a:t>BTS MOS</a:t>
            </a:r>
          </a:p>
          <a:p>
            <a:pPr marL="0" marR="0" lvl="0" indent="0" algn="ctr" defTabSz="914400" rtl="0" eaLnBrk="1" fontAlgn="auto" latinLnBrk="0" hangingPunct="1">
              <a:lnSpc>
                <a:spcPct val="90000"/>
              </a:lnSpc>
              <a:spcBef>
                <a:spcPts val="0"/>
              </a:spcBef>
              <a:spcAft>
                <a:spcPts val="600"/>
              </a:spcAft>
              <a:buClrTx/>
              <a:buSzTx/>
              <a:buFont typeface="Arial" pitchFamily="34" charset="0"/>
              <a:buNone/>
              <a:tabLst/>
              <a:defRPr/>
            </a:pPr>
            <a:r>
              <a:rPr kumimoji="0" lang="fr-FR" sz="2800" b="1" i="0" u="none" strike="noStrike" kern="1200" cap="none" spc="0" normalizeH="0" baseline="0" noProof="0" dirty="0">
                <a:ln w="1905"/>
                <a:gradFill>
                  <a:gsLst>
                    <a:gs pos="0">
                      <a:srgbClr val="49311F">
                        <a:shade val="20000"/>
                        <a:satMod val="200000"/>
                      </a:srgbClr>
                    </a:gs>
                    <a:gs pos="78000">
                      <a:srgbClr val="49311F">
                        <a:tint val="90000"/>
                        <a:shade val="89000"/>
                        <a:satMod val="220000"/>
                      </a:srgbClr>
                    </a:gs>
                    <a:gs pos="100000">
                      <a:srgbClr val="49311F">
                        <a:tint val="12000"/>
                        <a:satMod val="255000"/>
                      </a:srgbClr>
                    </a:gs>
                  </a:gsLst>
                  <a:lin ang="5400000"/>
                </a:gradFill>
                <a:effectLst>
                  <a:innerShdw blurRad="69850" dist="43180" dir="5400000">
                    <a:srgbClr val="000000">
                      <a:alpha val="65000"/>
                    </a:srgbClr>
                  </a:innerShdw>
                </a:effectLst>
                <a:uLnTx/>
                <a:uFillTx/>
                <a:latin typeface="Arial"/>
                <a:ea typeface="+mn-ea"/>
                <a:cs typeface="+mn-cs"/>
              </a:rPr>
              <a:t>Management Opérationnel de la Sécurité</a:t>
            </a:r>
          </a:p>
        </p:txBody>
      </p:sp>
      <p:sp>
        <p:nvSpPr>
          <p:cNvPr id="12" name="ZoneTexte 11">
            <a:extLst>
              <a:ext uri="{FF2B5EF4-FFF2-40B4-BE49-F238E27FC236}">
                <a16:creationId xmlns:a16="http://schemas.microsoft.com/office/drawing/2014/main" id="{3ADA7FEA-81B7-4E4C-AF13-784A0D1593F2}"/>
              </a:ext>
            </a:extLst>
          </p:cNvPr>
          <p:cNvSpPr txBox="1"/>
          <p:nvPr/>
        </p:nvSpPr>
        <p:spPr>
          <a:xfrm>
            <a:off x="138824" y="1111376"/>
            <a:ext cx="7817552" cy="369332"/>
          </a:xfrm>
          <a:prstGeom prst="rect">
            <a:avLst/>
          </a:prstGeom>
          <a:solidFill>
            <a:schemeClr val="accent1">
              <a:lumMod val="25000"/>
              <a:lumOff val="75000"/>
            </a:schemeClr>
          </a:solidFill>
          <a:ln>
            <a:solidFill>
              <a:schemeClr val="accent1">
                <a:hueOff val="0"/>
                <a:satOff val="0"/>
                <a:lumOff val="0"/>
              </a:schemeClr>
            </a:solidFill>
          </a:ln>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800" b="1" i="0" u="none" strike="noStrike" kern="1200" cap="none" spc="0" normalizeH="0" baseline="0" noProof="0" dirty="0">
                <a:ln>
                  <a:noFill/>
                </a:ln>
                <a:solidFill>
                  <a:srgbClr val="000000"/>
                </a:solidFill>
                <a:effectLst/>
                <a:uLnTx/>
                <a:uFillTx/>
                <a:latin typeface="Arial"/>
                <a:ea typeface="+mn-ea"/>
                <a:cs typeface="+mn-cs"/>
              </a:rPr>
              <a:t>Exemple </a:t>
            </a:r>
            <a:r>
              <a:rPr kumimoji="0" lang="fr-FR" sz="1800" b="0" i="0" u="none" strike="noStrike" kern="1200" cap="none" spc="0" normalizeH="0" baseline="0" noProof="0" dirty="0">
                <a:ln>
                  <a:noFill/>
                </a:ln>
                <a:solidFill>
                  <a:srgbClr val="000000"/>
                </a:solidFill>
                <a:effectLst/>
                <a:uLnTx/>
                <a:uFillTx/>
                <a:latin typeface="Arial"/>
                <a:ea typeface="+mn-ea"/>
                <a:cs typeface="+mn-cs"/>
              </a:rPr>
              <a:t>: domaine de la vidéoprotection et de la télésurveillance </a:t>
            </a:r>
          </a:p>
        </p:txBody>
      </p:sp>
      <p:sp>
        <p:nvSpPr>
          <p:cNvPr id="10" name="Rectangle 5">
            <a:extLst>
              <a:ext uri="{FF2B5EF4-FFF2-40B4-BE49-F238E27FC236}">
                <a16:creationId xmlns:a16="http://schemas.microsoft.com/office/drawing/2014/main" id="{D5577FFF-3DCF-4218-B70F-924EA4AE3449}"/>
              </a:ext>
            </a:extLst>
          </p:cNvPr>
          <p:cNvSpPr>
            <a:spLocks noChangeArrowheads="1"/>
          </p:cNvSpPr>
          <p:nvPr/>
        </p:nvSpPr>
        <p:spPr bwMode="auto">
          <a:xfrm>
            <a:off x="6754532" y="115802"/>
            <a:ext cx="2101944" cy="400110"/>
          </a:xfrm>
          <a:prstGeom prst="rect">
            <a:avLst/>
          </a:prstGeom>
          <a:solidFill>
            <a:schemeClr val="accent1">
              <a:lumMod val="20000"/>
              <a:lumOff val="80000"/>
            </a:schemeClr>
          </a:solidFill>
          <a:ln w="9525">
            <a:solidFill>
              <a:schemeClr val="tx1"/>
            </a:solidFill>
            <a:miter lim="800000"/>
            <a:headEnd/>
            <a:tailEnd/>
          </a:ln>
        </p:spPr>
        <p:txBody>
          <a:bodyPr wrap="square" anchor="ctr">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000" b="1" i="0" u="none" strike="noStrike" kern="1200" cap="none" spc="0" normalizeH="0" baseline="0" noProof="0" dirty="0">
                <a:ln>
                  <a:noFill/>
                </a:ln>
                <a:solidFill>
                  <a:srgbClr val="000000"/>
                </a:solidFill>
                <a:effectLst/>
                <a:uLnTx/>
                <a:uFillTx/>
                <a:latin typeface="Arial"/>
                <a:ea typeface="+mn-ea"/>
                <a:cs typeface="+mn-cs"/>
              </a:rPr>
              <a:t>EF3 Module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000" b="1" i="0" u="none" strike="noStrike" kern="1200" cap="none" spc="0" normalizeH="0" baseline="0" noProof="0" dirty="0">
                <a:ln>
                  <a:noFill/>
                </a:ln>
                <a:solidFill>
                  <a:srgbClr val="000000"/>
                </a:solidFill>
                <a:effectLst/>
                <a:uLnTx/>
                <a:uFillTx/>
                <a:latin typeface="Arial"/>
                <a:ea typeface="+mn-ea"/>
                <a:cs typeface="+mn-cs"/>
              </a:rPr>
              <a:t>d’approfondissement sectoriel  </a:t>
            </a:r>
          </a:p>
        </p:txBody>
      </p:sp>
      <p:sp>
        <p:nvSpPr>
          <p:cNvPr id="2" name="ZoneTexte 1">
            <a:extLst>
              <a:ext uri="{FF2B5EF4-FFF2-40B4-BE49-F238E27FC236}">
                <a16:creationId xmlns:a16="http://schemas.microsoft.com/office/drawing/2014/main" id="{56C63C07-237F-476B-B6AC-60B8C9331C9E}"/>
              </a:ext>
            </a:extLst>
          </p:cNvPr>
          <p:cNvSpPr txBox="1"/>
          <p:nvPr/>
        </p:nvSpPr>
        <p:spPr>
          <a:xfrm>
            <a:off x="512143" y="2402756"/>
            <a:ext cx="2088232" cy="523220"/>
          </a:xfrm>
          <a:prstGeom prst="rect">
            <a:avLst/>
          </a:prstGeom>
          <a:solidFill>
            <a:schemeClr val="accent1">
              <a:lumMod val="10000"/>
              <a:lumOff val="90000"/>
            </a:schemeClr>
          </a:solid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400" b="0" i="0" u="none" strike="noStrike" kern="1200" cap="none" spc="0" normalizeH="0" baseline="0" noProof="0" dirty="0">
                <a:ln>
                  <a:noFill/>
                </a:ln>
                <a:solidFill>
                  <a:srgbClr val="000000"/>
                </a:solidFill>
                <a:effectLst/>
                <a:uLnTx/>
                <a:uFillTx/>
                <a:latin typeface="Times New Roman" panose="02020603050405020304" pitchFamily="18" charset="0"/>
                <a:ea typeface="Times New Roman" panose="02020603050405020304" pitchFamily="18" charset="0"/>
                <a:cs typeface="+mn-cs"/>
              </a:rPr>
              <a:t>Environnement juridique de la vidéoprotection</a:t>
            </a:r>
            <a:endParaRPr kumimoji="0" lang="fr-FR" sz="1400" b="0" i="0" u="none" strike="noStrike" kern="1200" cap="none" spc="0" normalizeH="0" baseline="0" noProof="0" dirty="0">
              <a:ln>
                <a:noFill/>
              </a:ln>
              <a:solidFill>
                <a:srgbClr val="000000"/>
              </a:solidFill>
              <a:effectLst/>
              <a:uLnTx/>
              <a:uFillTx/>
              <a:latin typeface="Arial"/>
              <a:ea typeface="+mn-ea"/>
              <a:cs typeface="+mn-cs"/>
            </a:endParaRPr>
          </a:p>
        </p:txBody>
      </p:sp>
      <p:sp>
        <p:nvSpPr>
          <p:cNvPr id="13" name="ZoneTexte 12">
            <a:extLst>
              <a:ext uri="{FF2B5EF4-FFF2-40B4-BE49-F238E27FC236}">
                <a16:creationId xmlns:a16="http://schemas.microsoft.com/office/drawing/2014/main" id="{26AFD496-535C-44A3-9471-3E5935B7E6E3}"/>
              </a:ext>
            </a:extLst>
          </p:cNvPr>
          <p:cNvSpPr txBox="1"/>
          <p:nvPr/>
        </p:nvSpPr>
        <p:spPr>
          <a:xfrm>
            <a:off x="442857" y="2995056"/>
            <a:ext cx="2304256" cy="1569660"/>
          </a:xfrm>
          <a:prstGeom prst="rect">
            <a:avLst/>
          </a:prstGeom>
          <a:noFill/>
        </p:spPr>
        <p:txBody>
          <a:bodyPr wrap="square" rtlCol="0">
            <a:spAutoFit/>
          </a:bodyPr>
          <a:lstStyle/>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Ø"/>
              <a:tabLst/>
              <a:defRPr/>
            </a:pPr>
            <a:r>
              <a:rPr kumimoji="0" lang="fr-FR" sz="1200" b="0" i="0" u="none" strike="noStrike" kern="1200" cap="none" spc="0" normalizeH="0" baseline="0" noProof="0" dirty="0">
                <a:ln>
                  <a:noFill/>
                </a:ln>
                <a:solidFill>
                  <a:srgbClr val="000000"/>
                </a:solidFill>
                <a:effectLst/>
                <a:uLnTx/>
                <a:uFillTx/>
                <a:latin typeface="Arial"/>
                <a:ea typeface="+mn-ea"/>
                <a:cs typeface="+mn-cs"/>
              </a:rPr>
              <a:t>Code de sécurité intérieure</a:t>
            </a:r>
          </a:p>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Ø"/>
              <a:tabLst/>
              <a:defRPr/>
            </a:pPr>
            <a:r>
              <a:rPr kumimoji="0" lang="fr-FR" sz="1200" b="0" i="0" u="none" strike="noStrike" kern="1200" cap="none" spc="0" normalizeH="0" baseline="0" noProof="0" dirty="0">
                <a:ln>
                  <a:noFill/>
                </a:ln>
                <a:solidFill>
                  <a:srgbClr val="000000"/>
                </a:solidFill>
                <a:effectLst/>
                <a:uLnTx/>
                <a:uFillTx/>
                <a:latin typeface="Arial"/>
                <a:ea typeface="+mn-ea"/>
                <a:cs typeface="+mn-cs"/>
              </a:rPr>
              <a:t>Code pénal,</a:t>
            </a:r>
          </a:p>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Ø"/>
              <a:tabLst/>
              <a:defRPr/>
            </a:pPr>
            <a:r>
              <a:rPr kumimoji="0" lang="fr-FR" sz="1200" b="0" i="0" u="none" strike="noStrike" kern="1200" cap="none" spc="0" normalizeH="0" baseline="0" noProof="0" dirty="0">
                <a:ln>
                  <a:noFill/>
                </a:ln>
                <a:solidFill>
                  <a:srgbClr val="000000"/>
                </a:solidFill>
                <a:effectLst/>
                <a:uLnTx/>
                <a:uFillTx/>
                <a:latin typeface="Arial"/>
                <a:ea typeface="+mn-ea"/>
                <a:cs typeface="+mn-cs"/>
              </a:rPr>
              <a:t>Code civil</a:t>
            </a:r>
          </a:p>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Ø"/>
              <a:tabLst/>
              <a:defRPr/>
            </a:pPr>
            <a:r>
              <a:rPr kumimoji="0" lang="fr-FR" sz="1200" b="0" i="0" u="none" strike="noStrike" kern="1200" cap="none" spc="0" normalizeH="0" baseline="0" noProof="0" dirty="0">
                <a:ln>
                  <a:noFill/>
                </a:ln>
                <a:solidFill>
                  <a:srgbClr val="000000"/>
                </a:solidFill>
                <a:effectLst/>
                <a:uLnTx/>
                <a:uFillTx/>
                <a:latin typeface="Arial"/>
                <a:ea typeface="+mn-ea"/>
                <a:cs typeface="+mn-cs"/>
              </a:rPr>
              <a:t>Code du travail</a:t>
            </a:r>
          </a:p>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Ø"/>
              <a:tabLst/>
              <a:defRPr/>
            </a:pPr>
            <a:r>
              <a:rPr kumimoji="0" lang="fr-FR" sz="1200" b="0" i="0" u="none" strike="noStrike" kern="1200" cap="none" spc="0" normalizeH="0" baseline="0" noProof="0" dirty="0">
                <a:ln>
                  <a:noFill/>
                </a:ln>
                <a:solidFill>
                  <a:srgbClr val="000000"/>
                </a:solidFill>
                <a:effectLst/>
                <a:uLnTx/>
                <a:uFillTx/>
                <a:latin typeface="Arial"/>
                <a:ea typeface="+mn-ea"/>
                <a:cs typeface="+mn-cs"/>
              </a:rPr>
              <a:t>RGPD</a:t>
            </a:r>
          </a:p>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Ø"/>
              <a:tabLst/>
              <a:defRPr/>
            </a:pPr>
            <a:r>
              <a:rPr kumimoji="0" lang="fr-FR" sz="1200" b="0" i="0" u="none" strike="noStrike" kern="1200" cap="none" spc="0" normalizeH="0" baseline="0" noProof="0" dirty="0">
                <a:ln>
                  <a:noFill/>
                </a:ln>
                <a:solidFill>
                  <a:srgbClr val="000000"/>
                </a:solidFill>
                <a:effectLst/>
                <a:uLnTx/>
                <a:uFillTx/>
                <a:latin typeface="Arial"/>
                <a:ea typeface="+mn-ea"/>
                <a:cs typeface="+mn-cs"/>
              </a:rPr>
              <a:t>CNIL</a:t>
            </a:r>
          </a:p>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Ø"/>
              <a:tabLst/>
              <a:defRPr/>
            </a:pPr>
            <a:r>
              <a:rPr kumimoji="0" lang="fr-FR" sz="1200" b="0" i="0" u="none" strike="noStrike" kern="1200" cap="none" spc="0" normalizeH="0" baseline="0" noProof="0" dirty="0">
                <a:ln>
                  <a:noFill/>
                </a:ln>
                <a:solidFill>
                  <a:srgbClr val="000000"/>
                </a:solidFill>
                <a:effectLst/>
                <a:uLnTx/>
                <a:uFillTx/>
                <a:latin typeface="Arial"/>
                <a:ea typeface="+mn-ea"/>
                <a:cs typeface="+mn-cs"/>
              </a:rPr>
              <a:t>ANSSI</a:t>
            </a:r>
          </a:p>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Ø"/>
              <a:tabLst/>
              <a:defRPr/>
            </a:pPr>
            <a:endParaRPr kumimoji="0" lang="fr-FR" sz="1200" b="0" i="0" u="none" strike="noStrike" kern="1200" cap="none" spc="0" normalizeH="0" baseline="0" noProof="0" dirty="0">
              <a:ln>
                <a:noFill/>
              </a:ln>
              <a:solidFill>
                <a:srgbClr val="000000"/>
              </a:solidFill>
              <a:effectLst/>
              <a:uLnTx/>
              <a:uFillTx/>
              <a:latin typeface="Arial"/>
              <a:ea typeface="+mn-ea"/>
              <a:cs typeface="+mn-cs"/>
            </a:endParaRPr>
          </a:p>
        </p:txBody>
      </p:sp>
      <p:sp>
        <p:nvSpPr>
          <p:cNvPr id="25" name="ZoneTexte 24">
            <a:extLst>
              <a:ext uri="{FF2B5EF4-FFF2-40B4-BE49-F238E27FC236}">
                <a16:creationId xmlns:a16="http://schemas.microsoft.com/office/drawing/2014/main" id="{4B648216-1DBE-42AE-A929-193742409B23}"/>
              </a:ext>
            </a:extLst>
          </p:cNvPr>
          <p:cNvSpPr txBox="1"/>
          <p:nvPr/>
        </p:nvSpPr>
        <p:spPr>
          <a:xfrm>
            <a:off x="3131840" y="2402756"/>
            <a:ext cx="2530255" cy="523220"/>
          </a:xfrm>
          <a:prstGeom prst="rect">
            <a:avLst/>
          </a:prstGeom>
          <a:solidFill>
            <a:schemeClr val="accent1">
              <a:lumMod val="10000"/>
              <a:lumOff val="90000"/>
            </a:schemeClr>
          </a:solid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400" b="0" i="0" u="none" strike="noStrike" kern="1200" cap="none" spc="0" normalizeH="0" baseline="0" noProof="0" dirty="0">
                <a:ln>
                  <a:noFill/>
                </a:ln>
                <a:solidFill>
                  <a:srgbClr val="000000"/>
                </a:solidFill>
                <a:effectLst/>
                <a:uLnTx/>
                <a:uFillTx/>
                <a:latin typeface="Times New Roman" panose="02020603050405020304" pitchFamily="18" charset="0"/>
                <a:ea typeface="+mn-ea"/>
                <a:cs typeface="+mn-cs"/>
              </a:rPr>
              <a:t>Prévention des risques d'atteinte aux biens et aux personnes</a:t>
            </a:r>
          </a:p>
        </p:txBody>
      </p:sp>
      <p:sp>
        <p:nvSpPr>
          <p:cNvPr id="16" name="ZoneTexte 15">
            <a:extLst>
              <a:ext uri="{FF2B5EF4-FFF2-40B4-BE49-F238E27FC236}">
                <a16:creationId xmlns:a16="http://schemas.microsoft.com/office/drawing/2014/main" id="{0B13AAFB-F0B6-4766-966E-D72BB67E236D}"/>
              </a:ext>
            </a:extLst>
          </p:cNvPr>
          <p:cNvSpPr txBox="1"/>
          <p:nvPr/>
        </p:nvSpPr>
        <p:spPr>
          <a:xfrm>
            <a:off x="3131840" y="3015583"/>
            <a:ext cx="2939510" cy="1200329"/>
          </a:xfrm>
          <a:prstGeom prst="rect">
            <a:avLst/>
          </a:prstGeom>
          <a:noFill/>
        </p:spPr>
        <p:txBody>
          <a:bodyPr wrap="square" rtlCol="0">
            <a:spAutoFit/>
          </a:bodyPr>
          <a:lstStyle/>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Ø"/>
              <a:tabLst/>
              <a:defRPr/>
            </a:pPr>
            <a:r>
              <a:rPr kumimoji="0" lang="fr-FR" sz="1200" b="0" i="0" u="none" strike="noStrike" kern="1200" cap="none" spc="0" normalizeH="0" baseline="0" noProof="0" dirty="0">
                <a:ln>
                  <a:noFill/>
                </a:ln>
                <a:solidFill>
                  <a:srgbClr val="000000"/>
                </a:solidFill>
                <a:effectLst/>
                <a:uLnTx/>
                <a:uFillTx/>
                <a:latin typeface="Arial"/>
                <a:ea typeface="+mn-ea"/>
                <a:cs typeface="+mn-cs"/>
              </a:rPr>
              <a:t>environnement économique de l'activité</a:t>
            </a:r>
          </a:p>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Ø"/>
              <a:tabLst/>
              <a:defRPr/>
            </a:pPr>
            <a:endParaRPr kumimoji="0" lang="fr-FR" sz="1200" b="0" i="0" u="none" strike="noStrike" kern="1200" cap="none" spc="0" normalizeH="0" baseline="0" noProof="0" dirty="0">
              <a:ln>
                <a:noFill/>
              </a:ln>
              <a:solidFill>
                <a:srgbClr val="000000"/>
              </a:solidFill>
              <a:effectLst/>
              <a:uLnTx/>
              <a:uFillTx/>
              <a:latin typeface="Arial"/>
              <a:ea typeface="+mn-ea"/>
              <a:cs typeface="+mn-cs"/>
            </a:endParaRPr>
          </a:p>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Ø"/>
              <a:tabLst/>
              <a:defRPr/>
            </a:pPr>
            <a:r>
              <a:rPr kumimoji="0" lang="fr-FR" sz="1200" b="0" i="0" u="none" strike="noStrike" kern="1200" cap="none" spc="0" normalizeH="0" baseline="0" noProof="0" dirty="0">
                <a:ln>
                  <a:noFill/>
                </a:ln>
                <a:solidFill>
                  <a:srgbClr val="000000"/>
                </a:solidFill>
                <a:effectLst/>
                <a:uLnTx/>
                <a:uFillTx/>
                <a:latin typeface="Arial"/>
                <a:ea typeface="+mn-ea"/>
                <a:cs typeface="+mn-cs"/>
              </a:rPr>
              <a:t>contexte sécuritaire</a:t>
            </a:r>
          </a:p>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Ø"/>
              <a:tabLst/>
              <a:defRPr/>
            </a:pPr>
            <a:endParaRPr kumimoji="0" lang="fr-FR" sz="1200" b="0" i="0" u="none" strike="noStrike" kern="1200" cap="none" spc="0" normalizeH="0" baseline="0" noProof="0" dirty="0">
              <a:ln>
                <a:noFill/>
              </a:ln>
              <a:solidFill>
                <a:srgbClr val="000000"/>
              </a:solidFill>
              <a:effectLst/>
              <a:uLnTx/>
              <a:uFillTx/>
              <a:latin typeface="Arial"/>
              <a:ea typeface="+mn-ea"/>
              <a:cs typeface="+mn-cs"/>
            </a:endParaRPr>
          </a:p>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Ø"/>
              <a:tabLst/>
              <a:defRPr/>
            </a:pPr>
            <a:r>
              <a:rPr kumimoji="0" lang="fr-FR" sz="1200" b="0" i="0" u="none" strike="noStrike" kern="1200" cap="none" spc="0" normalizeH="0" baseline="0" noProof="0" dirty="0">
                <a:ln>
                  <a:noFill/>
                </a:ln>
                <a:solidFill>
                  <a:srgbClr val="000000"/>
                </a:solidFill>
                <a:effectLst/>
                <a:uLnTx/>
                <a:uFillTx/>
                <a:latin typeface="Arial"/>
                <a:ea typeface="+mn-ea"/>
                <a:cs typeface="+mn-cs"/>
              </a:rPr>
              <a:t>conséquences liées aux menaces</a:t>
            </a:r>
            <a:endParaRPr kumimoji="0" lang="fr-FR" sz="1800" b="0" i="0" u="none" strike="noStrike" kern="1200" cap="none" spc="0" normalizeH="0" baseline="0" noProof="0" dirty="0">
              <a:ln>
                <a:noFill/>
              </a:ln>
              <a:solidFill>
                <a:srgbClr val="000000"/>
              </a:solidFill>
              <a:effectLst/>
              <a:uLnTx/>
              <a:uFillTx/>
              <a:latin typeface="Arial"/>
              <a:ea typeface="+mn-ea"/>
              <a:cs typeface="+mn-cs"/>
            </a:endParaRPr>
          </a:p>
        </p:txBody>
      </p:sp>
      <p:sp>
        <p:nvSpPr>
          <p:cNvPr id="30" name="ZoneTexte 29">
            <a:extLst>
              <a:ext uri="{FF2B5EF4-FFF2-40B4-BE49-F238E27FC236}">
                <a16:creationId xmlns:a16="http://schemas.microsoft.com/office/drawing/2014/main" id="{8D960122-C59C-4297-8535-8333EE99A800}"/>
              </a:ext>
            </a:extLst>
          </p:cNvPr>
          <p:cNvSpPr txBox="1"/>
          <p:nvPr/>
        </p:nvSpPr>
        <p:spPr>
          <a:xfrm>
            <a:off x="126512" y="1718369"/>
            <a:ext cx="4445488" cy="369332"/>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 typeface="Wingdings" panose="05000000000000000000" pitchFamily="2" charset="2"/>
              <a:buChar char="Ø"/>
              <a:tabLst/>
              <a:defRPr/>
            </a:pPr>
            <a:r>
              <a:rPr kumimoji="0" lang="fr-FR" sz="1800" b="0" i="0" u="none" strike="noStrike" kern="1200" cap="none" spc="0" normalizeH="0" baseline="0" noProof="0" dirty="0">
                <a:ln>
                  <a:noFill/>
                </a:ln>
                <a:solidFill>
                  <a:srgbClr val="000000"/>
                </a:solidFill>
                <a:effectLst/>
                <a:uLnTx/>
                <a:uFillTx/>
                <a:latin typeface="Arial"/>
                <a:ea typeface="+mn-ea"/>
                <a:cs typeface="+mn-cs"/>
              </a:rPr>
              <a:t> Le candidat peut présenter un dossier :</a:t>
            </a:r>
          </a:p>
        </p:txBody>
      </p:sp>
      <p:sp>
        <p:nvSpPr>
          <p:cNvPr id="21" name="ZoneTexte 20">
            <a:extLst>
              <a:ext uri="{FF2B5EF4-FFF2-40B4-BE49-F238E27FC236}">
                <a16:creationId xmlns:a16="http://schemas.microsoft.com/office/drawing/2014/main" id="{230C29A5-FAEE-4799-BDE9-09285BA7E0A6}"/>
              </a:ext>
            </a:extLst>
          </p:cNvPr>
          <p:cNvSpPr txBox="1"/>
          <p:nvPr/>
        </p:nvSpPr>
        <p:spPr>
          <a:xfrm>
            <a:off x="3244090" y="1700940"/>
            <a:ext cx="5562712" cy="646331"/>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800" b="1" i="0" u="none" strike="noStrike" kern="1200" cap="none" spc="0" normalizeH="0" baseline="0" noProof="0" dirty="0">
                <a:ln>
                  <a:noFill/>
                </a:ln>
                <a:solidFill>
                  <a:srgbClr val="00B050"/>
                </a:solidFill>
                <a:effectLst/>
                <a:uLnTx/>
                <a:uFillTx/>
                <a:latin typeface="Arial"/>
                <a:ea typeface="+mn-ea"/>
                <a:cs typeface="+mn-cs"/>
              </a:rPr>
              <a:t>Proposition d’un système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800" b="1" i="0" u="none" strike="noStrike" kern="1200" cap="none" spc="0" normalizeH="0" baseline="0" noProof="0" dirty="0">
                <a:ln>
                  <a:noFill/>
                </a:ln>
                <a:solidFill>
                  <a:srgbClr val="00B050"/>
                </a:solidFill>
                <a:effectLst/>
                <a:uLnTx/>
                <a:uFillTx/>
                <a:latin typeface="Arial"/>
                <a:ea typeface="+mn-ea"/>
                <a:cs typeface="+mn-cs"/>
              </a:rPr>
              <a:t>de vidéoprotection/vidéosurveillance à un client</a:t>
            </a:r>
          </a:p>
        </p:txBody>
      </p:sp>
      <p:sp>
        <p:nvSpPr>
          <p:cNvPr id="34" name="ZoneTexte 33">
            <a:extLst>
              <a:ext uri="{FF2B5EF4-FFF2-40B4-BE49-F238E27FC236}">
                <a16:creationId xmlns:a16="http://schemas.microsoft.com/office/drawing/2014/main" id="{8DD2CA98-BEAC-4038-A16F-365C173F1CA3}"/>
              </a:ext>
            </a:extLst>
          </p:cNvPr>
          <p:cNvSpPr txBox="1"/>
          <p:nvPr/>
        </p:nvSpPr>
        <p:spPr>
          <a:xfrm>
            <a:off x="6180566" y="2960094"/>
            <a:ext cx="2939510" cy="1384995"/>
          </a:xfrm>
          <a:prstGeom prst="rect">
            <a:avLst/>
          </a:prstGeom>
          <a:noFill/>
        </p:spPr>
        <p:txBody>
          <a:bodyPr wrap="square" rtlCol="0">
            <a:spAutoFit/>
          </a:bodyPr>
          <a:lstStyle/>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Ø"/>
              <a:tabLst/>
              <a:defRPr/>
            </a:pPr>
            <a:r>
              <a:rPr kumimoji="0" lang="fr-FR" sz="1200" b="0" i="0" u="none" strike="noStrike" kern="1200" cap="none" spc="0" normalizeH="0" baseline="0" noProof="0" dirty="0">
                <a:ln>
                  <a:noFill/>
                </a:ln>
                <a:solidFill>
                  <a:srgbClr val="000000"/>
                </a:solidFill>
                <a:effectLst/>
                <a:uLnTx/>
                <a:uFillTx/>
                <a:latin typeface="Arial"/>
                <a:ea typeface="+mn-ea"/>
                <a:cs typeface="+mn-cs"/>
              </a:rPr>
              <a:t>méthode de conception d’un système de vidéosurveillance</a:t>
            </a:r>
          </a:p>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Ø"/>
              <a:tabLst/>
              <a:defRPr/>
            </a:pPr>
            <a:endParaRPr kumimoji="0" lang="fr-FR" sz="1200" b="0" i="0" u="none" strike="noStrike" kern="1200" cap="none" spc="0" normalizeH="0" baseline="0" noProof="0" dirty="0">
              <a:ln>
                <a:noFill/>
              </a:ln>
              <a:solidFill>
                <a:srgbClr val="000000"/>
              </a:solidFill>
              <a:effectLst/>
              <a:uLnTx/>
              <a:uFillTx/>
              <a:latin typeface="Arial"/>
              <a:ea typeface="+mn-ea"/>
              <a:cs typeface="+mn-cs"/>
            </a:endParaRPr>
          </a:p>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Ø"/>
              <a:tabLst/>
              <a:defRPr/>
            </a:pPr>
            <a:r>
              <a:rPr kumimoji="0" lang="fr-FR" sz="1200" b="0" i="0" u="none" strike="noStrike" kern="1200" cap="none" spc="0" normalizeH="0" baseline="0" noProof="0" dirty="0">
                <a:ln>
                  <a:noFill/>
                </a:ln>
                <a:solidFill>
                  <a:srgbClr val="000000"/>
                </a:solidFill>
                <a:effectLst/>
                <a:uLnTx/>
                <a:uFillTx/>
                <a:latin typeface="Arial"/>
                <a:ea typeface="+mn-ea"/>
                <a:cs typeface="+mn-cs"/>
              </a:rPr>
              <a:t>différentes caméras</a:t>
            </a:r>
          </a:p>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Ø"/>
              <a:tabLst/>
              <a:defRPr/>
            </a:pPr>
            <a:endParaRPr kumimoji="0" lang="fr-FR" sz="1200" b="0" i="0" u="none" strike="noStrike" kern="1200" cap="none" spc="0" normalizeH="0" baseline="0" noProof="0" dirty="0">
              <a:ln>
                <a:noFill/>
              </a:ln>
              <a:solidFill>
                <a:srgbClr val="000000"/>
              </a:solidFill>
              <a:effectLst/>
              <a:uLnTx/>
              <a:uFillTx/>
              <a:latin typeface="Arial"/>
              <a:ea typeface="+mn-ea"/>
              <a:cs typeface="+mn-cs"/>
            </a:endParaRPr>
          </a:p>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Ø"/>
              <a:tabLst/>
              <a:defRPr/>
            </a:pPr>
            <a:r>
              <a:rPr kumimoji="0" lang="fr-FR" sz="1200" b="0" i="0" u="none" strike="noStrike" kern="1200" cap="none" spc="0" normalizeH="0" baseline="0" noProof="0" dirty="0">
                <a:ln>
                  <a:noFill/>
                </a:ln>
                <a:solidFill>
                  <a:srgbClr val="000000"/>
                </a:solidFill>
                <a:effectLst/>
                <a:uLnTx/>
                <a:uFillTx/>
                <a:latin typeface="Arial"/>
                <a:ea typeface="+mn-ea"/>
                <a:cs typeface="+mn-cs"/>
              </a:rPr>
              <a:t>interactions entre les équipements de vidéoprotection</a:t>
            </a:r>
            <a:endParaRPr kumimoji="0" lang="fr-FR" sz="1800" b="0" i="0" u="none" strike="noStrike" kern="1200" cap="none" spc="0" normalizeH="0" baseline="0" noProof="0" dirty="0">
              <a:ln>
                <a:noFill/>
              </a:ln>
              <a:solidFill>
                <a:srgbClr val="000000"/>
              </a:solidFill>
              <a:effectLst/>
              <a:uLnTx/>
              <a:uFillTx/>
              <a:latin typeface="Arial"/>
              <a:ea typeface="+mn-ea"/>
              <a:cs typeface="+mn-cs"/>
            </a:endParaRPr>
          </a:p>
        </p:txBody>
      </p:sp>
      <p:sp>
        <p:nvSpPr>
          <p:cNvPr id="37" name="ZoneTexte 36">
            <a:extLst>
              <a:ext uri="{FF2B5EF4-FFF2-40B4-BE49-F238E27FC236}">
                <a16:creationId xmlns:a16="http://schemas.microsoft.com/office/drawing/2014/main" id="{80AACD43-DB4B-4668-81F1-38C148CD81F6}"/>
              </a:ext>
            </a:extLst>
          </p:cNvPr>
          <p:cNvSpPr txBox="1"/>
          <p:nvPr/>
        </p:nvSpPr>
        <p:spPr>
          <a:xfrm>
            <a:off x="6394282" y="2392072"/>
            <a:ext cx="1931899" cy="523220"/>
          </a:xfrm>
          <a:prstGeom prst="rect">
            <a:avLst/>
          </a:prstGeom>
          <a:solidFill>
            <a:schemeClr val="accent1">
              <a:lumMod val="10000"/>
              <a:lumOff val="90000"/>
            </a:schemeClr>
          </a:solid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400" b="0" i="0" u="none" strike="noStrike" kern="1200" cap="none" spc="0" normalizeH="0" baseline="0" noProof="0" dirty="0">
                <a:ln>
                  <a:noFill/>
                </a:ln>
                <a:solidFill>
                  <a:srgbClr val="000000"/>
                </a:solidFill>
                <a:effectLst/>
                <a:uLnTx/>
                <a:uFillTx/>
                <a:latin typeface="Times New Roman" panose="02020603050405020304" pitchFamily="18" charset="0"/>
                <a:ea typeface="+mn-ea"/>
                <a:cs typeface="+mn-cs"/>
              </a:rPr>
              <a:t>Les différents systèmes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400" b="0" i="0" u="none" strike="noStrike" kern="1200" cap="none" spc="0" normalizeH="0" baseline="0" noProof="0" dirty="0">
                <a:ln>
                  <a:noFill/>
                </a:ln>
                <a:solidFill>
                  <a:srgbClr val="000000"/>
                </a:solidFill>
                <a:effectLst/>
                <a:uLnTx/>
                <a:uFillTx/>
                <a:latin typeface="Times New Roman" panose="02020603050405020304" pitchFamily="18" charset="0"/>
                <a:ea typeface="+mn-ea"/>
                <a:cs typeface="+mn-cs"/>
              </a:rPr>
              <a:t>de sécurité </a:t>
            </a:r>
          </a:p>
        </p:txBody>
      </p:sp>
      <p:sp>
        <p:nvSpPr>
          <p:cNvPr id="17" name="Espace réservé de la date 6"/>
          <p:cNvSpPr>
            <a:spLocks noGrp="1"/>
          </p:cNvSpPr>
          <p:nvPr>
            <p:ph type="dt" sz="half" idx="10"/>
          </p:nvPr>
        </p:nvSpPr>
        <p:spPr>
          <a:xfrm>
            <a:off x="7614000" y="4783500"/>
            <a:ext cx="1170000" cy="360000"/>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fr-FR" sz="750" b="1" kern="1200" cap="all" dirty="0" smtClean="0">
                <a:solidFill>
                  <a:srgbClr val="000000"/>
                </a:solidFill>
                <a:latin typeface="Arial"/>
                <a:ea typeface="+mn-ea"/>
                <a:cs typeface="+mn-cs"/>
              </a:rPr>
              <a:t>3 février 2022</a:t>
            </a:r>
            <a:endParaRPr kumimoji="0" lang="fr-FR" sz="750" b="1" i="0" u="none" strike="noStrike" kern="1200" cap="all" spc="0" normalizeH="0" baseline="0" noProof="0" dirty="0">
              <a:ln>
                <a:noFill/>
              </a:ln>
              <a:solidFill>
                <a:srgbClr val="000000"/>
              </a:solidFill>
              <a:effectLst/>
              <a:uLnTx/>
              <a:uFillTx/>
              <a:latin typeface="Arial"/>
              <a:ea typeface="+mn-ea"/>
              <a:cs typeface="+mn-cs"/>
            </a:endParaRPr>
          </a:p>
        </p:txBody>
      </p:sp>
    </p:spTree>
    <p:extLst>
      <p:ext uri="{BB962C8B-B14F-4D97-AF65-F5344CB8AC3E}">
        <p14:creationId xmlns:p14="http://schemas.microsoft.com/office/powerpoint/2010/main" val="3809188305"/>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re 5"/>
          <p:cNvSpPr>
            <a:spLocks noGrp="1"/>
          </p:cNvSpPr>
          <p:nvPr>
            <p:ph type="title"/>
          </p:nvPr>
        </p:nvSpPr>
        <p:spPr>
          <a:xfrm>
            <a:off x="107504" y="738000"/>
            <a:ext cx="8928992" cy="4046400"/>
          </a:xfrm>
        </p:spPr>
        <p:txBody>
          <a:bodyPr/>
          <a:lstStyle/>
          <a:p>
            <a:pPr marL="0" indent="0">
              <a:buNone/>
            </a:pPr>
            <a:r>
              <a:rPr lang="fr-FR" sz="1400" b="0" dirty="0"/>
              <a:t/>
            </a:r>
            <a:br>
              <a:rPr lang="fr-FR" sz="1400" b="0" dirty="0"/>
            </a:br>
            <a:r>
              <a:rPr lang="fr-FR" sz="1400" b="0" dirty="0"/>
              <a:t/>
            </a:r>
            <a:br>
              <a:rPr lang="fr-FR" sz="1400" b="0" dirty="0"/>
            </a:br>
            <a:endParaRPr lang="fr-FR" sz="1400" dirty="0"/>
          </a:p>
        </p:txBody>
      </p:sp>
      <p:sp>
        <p:nvSpPr>
          <p:cNvPr id="11" name="Espace réservé du numéro de diapositive 10"/>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33122C9-A0B9-462F-8757-0847AD287B63}" type="slidenum">
              <a:rPr kumimoji="0" lang="fr-FR" sz="750" b="1" i="0" u="none" strike="noStrike" kern="1200" cap="none" spc="0" normalizeH="0" baseline="0" noProof="0" smtClean="0">
                <a:ln>
                  <a:noFill/>
                </a:ln>
                <a:solidFill>
                  <a:srgbClr val="000000"/>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61</a:t>
            </a:fld>
            <a:endParaRPr kumimoji="0" lang="fr-FR" sz="750" b="1" i="0" u="none" strike="noStrike" kern="1200" cap="none" spc="0" normalizeH="0" baseline="0" noProof="0" dirty="0">
              <a:ln>
                <a:noFill/>
              </a:ln>
              <a:solidFill>
                <a:srgbClr val="000000"/>
              </a:solidFill>
              <a:effectLst/>
              <a:uLnTx/>
              <a:uFillTx/>
              <a:latin typeface="Arial"/>
              <a:ea typeface="+mn-ea"/>
              <a:cs typeface="+mn-cs"/>
            </a:endParaRPr>
          </a:p>
        </p:txBody>
      </p:sp>
      <p:sp>
        <p:nvSpPr>
          <p:cNvPr id="8" name="Espace réservé du pied de page 7"/>
          <p:cNvSpPr>
            <a:spLocks noGrp="1"/>
          </p:cNvSpPr>
          <p:nvPr>
            <p:ph type="ftr" sz="quarter" idx="11"/>
          </p:nvPr>
        </p:nvSpPr>
        <p:spPr>
          <a:xfrm>
            <a:off x="360000" y="4783500"/>
            <a:ext cx="5904000" cy="360000"/>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750" b="1" i="0" u="none" strike="noStrike" kern="1200" cap="none" spc="0" normalizeH="0" baseline="0" noProof="0" dirty="0">
                <a:ln>
                  <a:noFill/>
                </a:ln>
                <a:solidFill>
                  <a:srgbClr val="000000"/>
                </a:solidFill>
                <a:effectLst/>
                <a:uLnTx/>
                <a:uFillTx/>
                <a:latin typeface="Arial"/>
                <a:ea typeface="+mn-ea"/>
                <a:cs typeface="+mn-cs"/>
              </a:rPr>
              <a:t>Direction générale de l’enseignement scolaire – Bureau de la formation des personnels enseignants et d’éducation</a:t>
            </a:r>
          </a:p>
        </p:txBody>
      </p:sp>
      <p:sp>
        <p:nvSpPr>
          <p:cNvPr id="15" name="Espace réservé du texte 3">
            <a:extLst>
              <a:ext uri="{FF2B5EF4-FFF2-40B4-BE49-F238E27FC236}">
                <a16:creationId xmlns:a16="http://schemas.microsoft.com/office/drawing/2014/main" id="{0ADDBF4A-1BB5-42AD-B69A-5FC425CAD40B}"/>
              </a:ext>
            </a:extLst>
          </p:cNvPr>
          <p:cNvSpPr txBox="1">
            <a:spLocks/>
          </p:cNvSpPr>
          <p:nvPr/>
        </p:nvSpPr>
        <p:spPr bwMode="gray">
          <a:xfrm>
            <a:off x="1259632" y="180000"/>
            <a:ext cx="7416824" cy="1305824"/>
          </a:xfrm>
          <a:prstGeom prst="rect">
            <a:avLst/>
          </a:prstGeom>
        </p:spPr>
        <p:txBody>
          <a:bodyPr vert="horz" lIns="0" tIns="0" rIns="0" bIns="0" rtlCol="0" anchor="t" anchorCtr="0">
            <a:noAutofit/>
          </a:bodyPr>
          <a:lstStyle>
            <a:lvl1pPr marL="0" indent="0" algn="l" defTabSz="914400" rtl="0" eaLnBrk="1" latinLnBrk="0" hangingPunct="1">
              <a:lnSpc>
                <a:spcPct val="90000"/>
              </a:lnSpc>
              <a:spcBef>
                <a:spcPts val="0"/>
              </a:spcBef>
              <a:spcAft>
                <a:spcPts val="0"/>
              </a:spcAft>
              <a:buFont typeface="Arial" pitchFamily="34" charset="0"/>
              <a:buNone/>
              <a:defRPr sz="3250" b="1" kern="1200" cap="all" baseline="0">
                <a:solidFill>
                  <a:schemeClr val="tx1"/>
                </a:solidFill>
                <a:latin typeface="+mn-lt"/>
                <a:ea typeface="+mn-ea"/>
                <a:cs typeface="+mn-cs"/>
              </a:defRPr>
            </a:lvl1pPr>
            <a:lvl2pPr marL="0" indent="0" algn="l" defTabSz="914400" rtl="0" eaLnBrk="1" latinLnBrk="0" hangingPunct="1">
              <a:lnSpc>
                <a:spcPct val="100000"/>
              </a:lnSpc>
              <a:spcBef>
                <a:spcPts val="500"/>
              </a:spcBef>
              <a:spcAft>
                <a:spcPts val="0"/>
              </a:spcAft>
              <a:buFont typeface="Arial" pitchFamily="34" charset="0"/>
              <a:buNone/>
              <a:defRPr sz="1850" kern="1200">
                <a:solidFill>
                  <a:schemeClr val="tx1"/>
                </a:solidFill>
                <a:latin typeface="+mn-lt"/>
                <a:ea typeface="+mn-ea"/>
                <a:cs typeface="+mn-cs"/>
              </a:defRPr>
            </a:lvl2pPr>
            <a:lvl3pPr marL="432000" indent="-72000" algn="l" defTabSz="914400" rtl="0" eaLnBrk="1" latinLnBrk="0" hangingPunct="1">
              <a:lnSpc>
                <a:spcPct val="100000"/>
              </a:lnSpc>
              <a:spcBef>
                <a:spcPts val="100"/>
              </a:spcBef>
              <a:spcAft>
                <a:spcPts val="100"/>
              </a:spcAft>
              <a:buSzPct val="100000"/>
              <a:buFont typeface="Arial" pitchFamily="34" charset="0"/>
              <a:buChar char="•"/>
              <a:defRPr sz="850" kern="1200">
                <a:solidFill>
                  <a:schemeClr val="tx1"/>
                </a:solidFill>
                <a:latin typeface="+mn-lt"/>
                <a:ea typeface="+mn-ea"/>
                <a:cs typeface="+mn-cs"/>
              </a:defRPr>
            </a:lvl3pPr>
            <a:lvl4pPr marL="612000" indent="-72000" algn="l" defTabSz="914400" rtl="0" eaLnBrk="1" latinLnBrk="0" hangingPunct="1">
              <a:lnSpc>
                <a:spcPct val="100000"/>
              </a:lnSpc>
              <a:spcBef>
                <a:spcPts val="100"/>
              </a:spcBef>
              <a:spcAft>
                <a:spcPts val="100"/>
              </a:spcAft>
              <a:buSzPct val="100000"/>
              <a:buFont typeface="Arial" pitchFamily="34" charset="0"/>
              <a:buChar char="•"/>
              <a:defRPr sz="750" kern="1200">
                <a:solidFill>
                  <a:schemeClr val="tx1"/>
                </a:solidFill>
                <a:latin typeface="+mn-lt"/>
                <a:ea typeface="+mn-ea"/>
                <a:cs typeface="+mn-cs"/>
              </a:defRPr>
            </a:lvl4pPr>
            <a:lvl5pPr marL="828000" indent="-72000" algn="l" defTabSz="914400" rtl="0" eaLnBrk="1" latinLnBrk="0" hangingPunct="1">
              <a:lnSpc>
                <a:spcPct val="100000"/>
              </a:lnSpc>
              <a:spcBef>
                <a:spcPts val="100"/>
              </a:spcBef>
              <a:spcAft>
                <a:spcPts val="100"/>
              </a:spcAft>
              <a:buSzPct val="100000"/>
              <a:buFont typeface="Arial" pitchFamily="34" charset="0"/>
              <a:buChar char="•"/>
              <a:defRPr sz="7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ctr" defTabSz="914400" rtl="0" eaLnBrk="1" fontAlgn="auto" latinLnBrk="0" hangingPunct="1">
              <a:lnSpc>
                <a:spcPct val="90000"/>
              </a:lnSpc>
              <a:spcBef>
                <a:spcPts val="0"/>
              </a:spcBef>
              <a:spcAft>
                <a:spcPts val="600"/>
              </a:spcAft>
              <a:buClrTx/>
              <a:buSzTx/>
              <a:buFont typeface="Arial" pitchFamily="34" charset="0"/>
              <a:buNone/>
              <a:tabLst/>
              <a:defRPr/>
            </a:pPr>
            <a:r>
              <a:rPr kumimoji="0" lang="fr-FR" sz="3250" b="1" i="0" u="none" strike="noStrike" kern="1200" cap="none" spc="0" normalizeH="0" baseline="0" noProof="0" dirty="0">
                <a:ln w="1905"/>
                <a:gradFill>
                  <a:gsLst>
                    <a:gs pos="0">
                      <a:srgbClr val="49311F">
                        <a:shade val="20000"/>
                        <a:satMod val="200000"/>
                      </a:srgbClr>
                    </a:gs>
                    <a:gs pos="78000">
                      <a:srgbClr val="49311F">
                        <a:tint val="90000"/>
                        <a:shade val="89000"/>
                        <a:satMod val="220000"/>
                      </a:srgbClr>
                    </a:gs>
                    <a:gs pos="100000">
                      <a:srgbClr val="49311F">
                        <a:tint val="12000"/>
                        <a:satMod val="255000"/>
                      </a:srgbClr>
                    </a:gs>
                  </a:gsLst>
                  <a:lin ang="5400000"/>
                </a:gradFill>
                <a:effectLst>
                  <a:innerShdw blurRad="69850" dist="43180" dir="5400000">
                    <a:srgbClr val="000000">
                      <a:alpha val="65000"/>
                    </a:srgbClr>
                  </a:innerShdw>
                </a:effectLst>
                <a:uLnTx/>
                <a:uFillTx/>
                <a:latin typeface="Arial"/>
                <a:ea typeface="+mn-ea"/>
                <a:cs typeface="+mn-cs"/>
              </a:rPr>
              <a:t>BTS MOS</a:t>
            </a:r>
          </a:p>
          <a:p>
            <a:pPr marL="0" marR="0" lvl="0" indent="0" algn="ctr" defTabSz="914400" rtl="0" eaLnBrk="1" fontAlgn="auto" latinLnBrk="0" hangingPunct="1">
              <a:lnSpc>
                <a:spcPct val="90000"/>
              </a:lnSpc>
              <a:spcBef>
                <a:spcPts val="0"/>
              </a:spcBef>
              <a:spcAft>
                <a:spcPts val="600"/>
              </a:spcAft>
              <a:buClrTx/>
              <a:buSzTx/>
              <a:buFont typeface="Arial" pitchFamily="34" charset="0"/>
              <a:buNone/>
              <a:tabLst/>
              <a:defRPr/>
            </a:pPr>
            <a:r>
              <a:rPr kumimoji="0" lang="fr-FR" sz="2800" b="1" i="0" u="none" strike="noStrike" kern="1200" cap="none" spc="0" normalizeH="0" baseline="0" noProof="0" dirty="0">
                <a:ln w="1905"/>
                <a:gradFill>
                  <a:gsLst>
                    <a:gs pos="0">
                      <a:srgbClr val="49311F">
                        <a:shade val="20000"/>
                        <a:satMod val="200000"/>
                      </a:srgbClr>
                    </a:gs>
                    <a:gs pos="78000">
                      <a:srgbClr val="49311F">
                        <a:tint val="90000"/>
                        <a:shade val="89000"/>
                        <a:satMod val="220000"/>
                      </a:srgbClr>
                    </a:gs>
                    <a:gs pos="100000">
                      <a:srgbClr val="49311F">
                        <a:tint val="12000"/>
                        <a:satMod val="255000"/>
                      </a:srgbClr>
                    </a:gs>
                  </a:gsLst>
                  <a:lin ang="5400000"/>
                </a:gradFill>
                <a:effectLst>
                  <a:innerShdw blurRad="69850" dist="43180" dir="5400000">
                    <a:srgbClr val="000000">
                      <a:alpha val="65000"/>
                    </a:srgbClr>
                  </a:innerShdw>
                </a:effectLst>
                <a:uLnTx/>
                <a:uFillTx/>
                <a:latin typeface="Arial"/>
                <a:ea typeface="+mn-ea"/>
                <a:cs typeface="+mn-cs"/>
              </a:rPr>
              <a:t>Management Opérationnel de la Sécurité</a:t>
            </a:r>
          </a:p>
        </p:txBody>
      </p:sp>
      <p:sp>
        <p:nvSpPr>
          <p:cNvPr id="10" name="Rectangle 5">
            <a:extLst>
              <a:ext uri="{FF2B5EF4-FFF2-40B4-BE49-F238E27FC236}">
                <a16:creationId xmlns:a16="http://schemas.microsoft.com/office/drawing/2014/main" id="{D5577FFF-3DCF-4218-B70F-924EA4AE3449}"/>
              </a:ext>
            </a:extLst>
          </p:cNvPr>
          <p:cNvSpPr>
            <a:spLocks noChangeArrowheads="1"/>
          </p:cNvSpPr>
          <p:nvPr/>
        </p:nvSpPr>
        <p:spPr bwMode="auto">
          <a:xfrm>
            <a:off x="6754532" y="115802"/>
            <a:ext cx="2101944" cy="400110"/>
          </a:xfrm>
          <a:prstGeom prst="rect">
            <a:avLst/>
          </a:prstGeom>
          <a:solidFill>
            <a:schemeClr val="accent1">
              <a:lumMod val="20000"/>
              <a:lumOff val="80000"/>
            </a:schemeClr>
          </a:solidFill>
          <a:ln w="9525">
            <a:solidFill>
              <a:schemeClr val="tx1"/>
            </a:solidFill>
            <a:miter lim="800000"/>
            <a:headEnd/>
            <a:tailEnd/>
          </a:ln>
        </p:spPr>
        <p:txBody>
          <a:bodyPr wrap="square" anchor="ctr">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000" b="1" i="0" u="none" strike="noStrike" kern="1200" cap="none" spc="0" normalizeH="0" baseline="0" noProof="0" dirty="0">
                <a:ln>
                  <a:noFill/>
                </a:ln>
                <a:solidFill>
                  <a:srgbClr val="000000"/>
                </a:solidFill>
                <a:effectLst/>
                <a:uLnTx/>
                <a:uFillTx/>
                <a:latin typeface="Arial"/>
                <a:ea typeface="+mn-ea"/>
                <a:cs typeface="+mn-cs"/>
              </a:rPr>
              <a:t>EF3 Module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000" b="1" i="0" u="none" strike="noStrike" kern="1200" cap="none" spc="0" normalizeH="0" baseline="0" noProof="0" dirty="0">
                <a:ln>
                  <a:noFill/>
                </a:ln>
                <a:solidFill>
                  <a:srgbClr val="000000"/>
                </a:solidFill>
                <a:effectLst/>
                <a:uLnTx/>
                <a:uFillTx/>
                <a:latin typeface="Arial"/>
                <a:ea typeface="+mn-ea"/>
                <a:cs typeface="+mn-cs"/>
              </a:rPr>
              <a:t>d’approfondissement sectoriel  </a:t>
            </a:r>
          </a:p>
        </p:txBody>
      </p:sp>
      <p:sp>
        <p:nvSpPr>
          <p:cNvPr id="4" name="ZoneTexte 3">
            <a:extLst>
              <a:ext uri="{FF2B5EF4-FFF2-40B4-BE49-F238E27FC236}">
                <a16:creationId xmlns:a16="http://schemas.microsoft.com/office/drawing/2014/main" id="{327BE139-B140-4B43-91C5-BC3ACA0A735C}"/>
              </a:ext>
            </a:extLst>
          </p:cNvPr>
          <p:cNvSpPr txBox="1"/>
          <p:nvPr/>
        </p:nvSpPr>
        <p:spPr>
          <a:xfrm>
            <a:off x="341624" y="1437463"/>
            <a:ext cx="2081752" cy="369332"/>
          </a:xfrm>
          <a:prstGeom prst="rect">
            <a:avLst/>
          </a:prstGeom>
          <a:solidFill>
            <a:schemeClr val="accent1">
              <a:lumMod val="25000"/>
              <a:lumOff val="75000"/>
            </a:schemeClr>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800" b="1" i="0" u="none" strike="noStrike" kern="1200" cap="none" spc="0" normalizeH="0" baseline="0" noProof="0" dirty="0">
                <a:ln>
                  <a:noFill/>
                </a:ln>
                <a:solidFill>
                  <a:srgbClr val="000000"/>
                </a:solidFill>
                <a:effectLst/>
                <a:uLnTx/>
                <a:uFillTx/>
                <a:latin typeface="Arial"/>
                <a:ea typeface="+mn-ea"/>
                <a:cs typeface="+mn-cs"/>
              </a:rPr>
              <a:t>Dossier candidat</a:t>
            </a:r>
            <a:endParaRPr kumimoji="0" lang="fr-FR" sz="1800" b="0" i="0" u="none" strike="noStrike" kern="1200" cap="none" spc="0" normalizeH="0" baseline="0" noProof="0" dirty="0">
              <a:ln>
                <a:noFill/>
              </a:ln>
              <a:solidFill>
                <a:srgbClr val="000000"/>
              </a:solidFill>
              <a:effectLst/>
              <a:uLnTx/>
              <a:uFillTx/>
              <a:latin typeface="Arial"/>
              <a:ea typeface="+mn-ea"/>
              <a:cs typeface="+mn-cs"/>
            </a:endParaRPr>
          </a:p>
        </p:txBody>
      </p:sp>
      <p:sp>
        <p:nvSpPr>
          <p:cNvPr id="17" name="ZoneTexte 16">
            <a:extLst>
              <a:ext uri="{FF2B5EF4-FFF2-40B4-BE49-F238E27FC236}">
                <a16:creationId xmlns:a16="http://schemas.microsoft.com/office/drawing/2014/main" id="{926B9B49-D884-434C-AB9A-F7B93D209BFA}"/>
              </a:ext>
            </a:extLst>
          </p:cNvPr>
          <p:cNvSpPr txBox="1"/>
          <p:nvPr/>
        </p:nvSpPr>
        <p:spPr>
          <a:xfrm>
            <a:off x="245735" y="2004680"/>
            <a:ext cx="2304885" cy="369332"/>
          </a:xfrm>
          <a:prstGeom prst="rect">
            <a:avLst/>
          </a:prstGeom>
          <a:solidFill>
            <a:schemeClr val="accent1">
              <a:lumMod val="10000"/>
              <a:lumOff val="90000"/>
            </a:schemeClr>
          </a:solidFill>
          <a:ln>
            <a:solidFill>
              <a:schemeClr val="tx1"/>
            </a:solidFill>
          </a:ln>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800" b="0" i="0" u="none" strike="noStrike" kern="1200" cap="none" spc="0" normalizeH="0" baseline="0" noProof="0" dirty="0">
                <a:ln>
                  <a:noFill/>
                </a:ln>
                <a:solidFill>
                  <a:srgbClr val="000000"/>
                </a:solidFill>
                <a:effectLst/>
                <a:uLnTx/>
                <a:uFillTx/>
                <a:latin typeface="Arial"/>
                <a:ea typeface="+mn-ea"/>
                <a:cs typeface="+mn-cs"/>
              </a:rPr>
              <a:t>Analyse du besoin</a:t>
            </a:r>
          </a:p>
        </p:txBody>
      </p:sp>
      <p:sp>
        <p:nvSpPr>
          <p:cNvPr id="18" name="ZoneTexte 17">
            <a:extLst>
              <a:ext uri="{FF2B5EF4-FFF2-40B4-BE49-F238E27FC236}">
                <a16:creationId xmlns:a16="http://schemas.microsoft.com/office/drawing/2014/main" id="{1BF85020-FECA-4A67-A0AB-9F6CA735F030}"/>
              </a:ext>
            </a:extLst>
          </p:cNvPr>
          <p:cNvSpPr txBox="1"/>
          <p:nvPr/>
        </p:nvSpPr>
        <p:spPr>
          <a:xfrm>
            <a:off x="250891" y="2382875"/>
            <a:ext cx="2304885" cy="2031325"/>
          </a:xfrm>
          <a:prstGeom prst="rect">
            <a:avLst/>
          </a:prstGeom>
          <a:noFill/>
          <a:ln>
            <a:solidFill>
              <a:schemeClr val="tx1"/>
            </a:solidFill>
          </a:ln>
        </p:spPr>
        <p:txBody>
          <a:bodyPr wrap="square" rtlCol="0">
            <a:spAutoFit/>
          </a:bodyPr>
          <a:lstStyle/>
          <a:p>
            <a:pPr marL="171450" marR="0" lvl="0"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kumimoji="0" lang="fr-FR" sz="1400" b="0" i="0" u="none" strike="noStrike" kern="1200" cap="none" spc="0" normalizeH="0" baseline="0" noProof="0" dirty="0" smtClean="0">
                <a:ln>
                  <a:noFill/>
                </a:ln>
                <a:solidFill>
                  <a:srgbClr val="000000"/>
                </a:solidFill>
                <a:effectLst/>
                <a:uLnTx/>
                <a:uFillTx/>
                <a:latin typeface="Arial"/>
                <a:ea typeface="+mn-ea"/>
                <a:cs typeface="+mn-cs"/>
              </a:rPr>
              <a:t>Contexte</a:t>
            </a:r>
            <a:endParaRPr kumimoji="0" lang="fr-FR" sz="1400" b="0" i="0" u="none" strike="noStrike" kern="1200" cap="none" spc="0" normalizeH="0" baseline="0" noProof="0" dirty="0">
              <a:ln>
                <a:noFill/>
              </a:ln>
              <a:solidFill>
                <a:srgbClr val="000000"/>
              </a:solidFill>
              <a:effectLst/>
              <a:uLnTx/>
              <a:uFillTx/>
              <a:latin typeface="Arial"/>
              <a:ea typeface="+mn-ea"/>
              <a:cs typeface="+mn-cs"/>
            </a:endParaRPr>
          </a:p>
          <a:p>
            <a:pPr marL="171450" marR="0" lvl="0"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kumimoji="0" lang="fr-FR" sz="1400" b="0" i="0" u="none" strike="noStrike" kern="1200" cap="none" spc="0" normalizeH="0" baseline="0" noProof="0" dirty="0">
                <a:ln>
                  <a:noFill/>
                </a:ln>
                <a:solidFill>
                  <a:srgbClr val="000000"/>
                </a:solidFill>
                <a:effectLst/>
                <a:uLnTx/>
                <a:uFillTx/>
                <a:latin typeface="Arial"/>
                <a:ea typeface="+mn-ea"/>
                <a:cs typeface="+mn-cs"/>
              </a:rPr>
              <a:t>Diagnostic sécurité</a:t>
            </a:r>
          </a:p>
          <a:p>
            <a:pPr marL="171450" marR="0" lvl="0"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kumimoji="0" lang="fr-FR" sz="1400" b="0" i="0" u="none" strike="noStrike" kern="1200" cap="none" spc="0" normalizeH="0" baseline="0" noProof="0" dirty="0">
                <a:ln>
                  <a:noFill/>
                </a:ln>
                <a:solidFill>
                  <a:srgbClr val="000000"/>
                </a:solidFill>
                <a:effectLst/>
                <a:uLnTx/>
                <a:uFillTx/>
                <a:latin typeface="Arial"/>
                <a:ea typeface="+mn-ea"/>
                <a:cs typeface="+mn-cs"/>
              </a:rPr>
              <a:t>Implication des services de sécurité</a:t>
            </a:r>
          </a:p>
          <a:p>
            <a:pPr marL="171450" marR="0" lvl="0"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kumimoji="0" lang="fr-FR" sz="1400" b="0" i="0" u="none" strike="noStrike" kern="1200" cap="none" spc="0" normalizeH="0" baseline="0" noProof="0" dirty="0">
                <a:ln>
                  <a:noFill/>
                </a:ln>
                <a:solidFill>
                  <a:srgbClr val="000000"/>
                </a:solidFill>
                <a:effectLst/>
                <a:uLnTx/>
                <a:uFillTx/>
                <a:latin typeface="Arial"/>
                <a:ea typeface="+mn-ea"/>
                <a:cs typeface="+mn-cs"/>
              </a:rPr>
              <a:t>Bilan de l’existant</a:t>
            </a:r>
          </a:p>
          <a:p>
            <a:pPr marL="171450" marR="0" lvl="0"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kumimoji="0" lang="fr-FR" sz="1400" b="0" i="0" u="none" strike="noStrike" kern="1200" cap="none" spc="0" normalizeH="0" baseline="0" noProof="0" dirty="0">
                <a:ln>
                  <a:noFill/>
                </a:ln>
                <a:solidFill>
                  <a:srgbClr val="000000"/>
                </a:solidFill>
                <a:effectLst/>
                <a:uLnTx/>
                <a:uFillTx/>
                <a:latin typeface="Arial"/>
                <a:ea typeface="+mn-ea"/>
                <a:cs typeface="+mn-cs"/>
              </a:rPr>
              <a:t>Identifications des objectifs</a:t>
            </a:r>
          </a:p>
          <a:p>
            <a:pPr marL="171450" marR="0" lvl="0"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kumimoji="0" lang="fr-FR" sz="1400" b="0" i="0" u="none" strike="noStrike" kern="1200" cap="none" spc="0" normalizeH="0" baseline="0" noProof="0" dirty="0">
                <a:ln>
                  <a:noFill/>
                </a:ln>
                <a:solidFill>
                  <a:srgbClr val="000000"/>
                </a:solidFill>
                <a:effectLst/>
                <a:uLnTx/>
                <a:uFillTx/>
                <a:latin typeface="Arial"/>
                <a:ea typeface="+mn-ea"/>
                <a:cs typeface="+mn-cs"/>
              </a:rPr>
              <a:t>Analyse de l’apport de la vidéoprotection</a:t>
            </a:r>
          </a:p>
        </p:txBody>
      </p:sp>
      <p:sp>
        <p:nvSpPr>
          <p:cNvPr id="19" name="ZoneTexte 18">
            <a:extLst>
              <a:ext uri="{FF2B5EF4-FFF2-40B4-BE49-F238E27FC236}">
                <a16:creationId xmlns:a16="http://schemas.microsoft.com/office/drawing/2014/main" id="{4CCB589D-287D-4A6B-B3E1-5F28D0BA7550}"/>
              </a:ext>
            </a:extLst>
          </p:cNvPr>
          <p:cNvSpPr txBox="1"/>
          <p:nvPr/>
        </p:nvSpPr>
        <p:spPr>
          <a:xfrm>
            <a:off x="5938863" y="2077535"/>
            <a:ext cx="2736305" cy="369332"/>
          </a:xfrm>
          <a:prstGeom prst="rect">
            <a:avLst/>
          </a:prstGeom>
          <a:solidFill>
            <a:schemeClr val="accent1">
              <a:lumMod val="10000"/>
              <a:lumOff val="90000"/>
            </a:schemeClr>
          </a:solidFill>
          <a:ln>
            <a:solidFill>
              <a:schemeClr val="tx1"/>
            </a:solidFill>
          </a:ln>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800" b="0" i="0" u="none" strike="noStrike" kern="1200" cap="none" spc="0" normalizeH="0" baseline="0" noProof="0" dirty="0">
                <a:ln>
                  <a:noFill/>
                </a:ln>
                <a:solidFill>
                  <a:srgbClr val="000000"/>
                </a:solidFill>
                <a:effectLst/>
                <a:uLnTx/>
                <a:uFillTx/>
                <a:latin typeface="Arial"/>
                <a:ea typeface="+mn-ea"/>
                <a:cs typeface="+mn-cs"/>
              </a:rPr>
              <a:t>Organisation du projet</a:t>
            </a:r>
          </a:p>
        </p:txBody>
      </p:sp>
      <p:sp>
        <p:nvSpPr>
          <p:cNvPr id="20" name="ZoneTexte 19">
            <a:extLst>
              <a:ext uri="{FF2B5EF4-FFF2-40B4-BE49-F238E27FC236}">
                <a16:creationId xmlns:a16="http://schemas.microsoft.com/office/drawing/2014/main" id="{E2F229C3-8426-4166-A08F-B3B985A6C9B5}"/>
              </a:ext>
            </a:extLst>
          </p:cNvPr>
          <p:cNvSpPr txBox="1"/>
          <p:nvPr/>
        </p:nvSpPr>
        <p:spPr>
          <a:xfrm>
            <a:off x="5938863" y="2443159"/>
            <a:ext cx="2736305" cy="1169551"/>
          </a:xfrm>
          <a:prstGeom prst="rect">
            <a:avLst/>
          </a:prstGeom>
          <a:noFill/>
          <a:ln>
            <a:solidFill>
              <a:schemeClr val="tx1"/>
            </a:solidFill>
          </a:ln>
        </p:spPr>
        <p:txBody>
          <a:bodyPr wrap="square" rtlCol="0">
            <a:spAutoFit/>
          </a:bodyPr>
          <a:lstStyle/>
          <a:p>
            <a:pPr marL="171450" marR="0" lvl="0"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kumimoji="0" lang="fr-FR" sz="1400" b="0" i="0" u="none" strike="noStrike" kern="1200" cap="none" spc="0" normalizeH="0" baseline="0" noProof="0" dirty="0">
                <a:ln>
                  <a:noFill/>
                </a:ln>
                <a:solidFill>
                  <a:srgbClr val="000000"/>
                </a:solidFill>
                <a:effectLst/>
                <a:uLnTx/>
                <a:uFillTx/>
                <a:latin typeface="Arial"/>
                <a:ea typeface="+mn-ea"/>
                <a:cs typeface="+mn-cs"/>
              </a:rPr>
              <a:t>Réglementation et éthique</a:t>
            </a:r>
          </a:p>
          <a:p>
            <a:pPr marL="171450" marR="0" lvl="0"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kumimoji="0" lang="fr-FR" sz="1400" b="0" i="0" u="none" strike="noStrike" kern="1200" cap="none" spc="0" normalizeH="0" baseline="0" noProof="0" dirty="0">
                <a:ln>
                  <a:noFill/>
                </a:ln>
                <a:solidFill>
                  <a:srgbClr val="000000"/>
                </a:solidFill>
                <a:effectLst/>
                <a:uLnTx/>
                <a:uFillTx/>
                <a:latin typeface="Arial"/>
                <a:ea typeface="+mn-ea"/>
                <a:cs typeface="+mn-cs"/>
              </a:rPr>
              <a:t>Droit d’accès aux images</a:t>
            </a:r>
          </a:p>
          <a:p>
            <a:pPr marL="171450" marR="0" lvl="0"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kumimoji="0" lang="fr-FR" sz="1400" b="0" i="0" u="none" strike="noStrike" kern="1200" cap="none" spc="0" normalizeH="0" baseline="0" noProof="0" dirty="0">
                <a:ln>
                  <a:noFill/>
                </a:ln>
                <a:solidFill>
                  <a:srgbClr val="000000"/>
                </a:solidFill>
                <a:effectLst/>
                <a:uLnTx/>
                <a:uFillTx/>
                <a:latin typeface="Arial"/>
                <a:ea typeface="+mn-ea"/>
                <a:cs typeface="+mn-cs"/>
              </a:rPr>
              <a:t>Organisation du système</a:t>
            </a:r>
          </a:p>
          <a:p>
            <a:pPr marL="171450" marR="0" lvl="0"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kumimoji="0" lang="fr-FR" sz="1400" b="0" i="0" u="none" strike="noStrike" kern="1200" cap="none" spc="0" normalizeH="0" baseline="0" noProof="0" dirty="0">
                <a:ln>
                  <a:noFill/>
                </a:ln>
                <a:solidFill>
                  <a:srgbClr val="000000"/>
                </a:solidFill>
                <a:effectLst/>
                <a:uLnTx/>
                <a:uFillTx/>
                <a:latin typeface="Arial"/>
                <a:ea typeface="+mn-ea"/>
                <a:cs typeface="+mn-cs"/>
              </a:rPr>
              <a:t>Organisation des relations avec </a:t>
            </a:r>
            <a:r>
              <a:rPr kumimoji="0" lang="fr-FR" sz="1400" b="0" i="0" u="none" strike="noStrike" kern="1200" cap="none" spc="0" normalizeH="0" baseline="0" noProof="0">
                <a:ln>
                  <a:noFill/>
                </a:ln>
                <a:solidFill>
                  <a:srgbClr val="000000"/>
                </a:solidFill>
                <a:effectLst/>
                <a:uLnTx/>
                <a:uFillTx/>
                <a:latin typeface="Arial"/>
                <a:ea typeface="+mn-ea"/>
                <a:cs typeface="+mn-cs"/>
              </a:rPr>
              <a:t>la police</a:t>
            </a:r>
            <a:endParaRPr kumimoji="0" lang="fr-FR" sz="1400" b="0" i="0" u="none" strike="noStrike" kern="1200" cap="none" spc="0" normalizeH="0" baseline="0" noProof="0" dirty="0">
              <a:ln>
                <a:noFill/>
              </a:ln>
              <a:solidFill>
                <a:srgbClr val="000000"/>
              </a:solidFill>
              <a:effectLst/>
              <a:uLnTx/>
              <a:uFillTx/>
              <a:latin typeface="Arial"/>
              <a:ea typeface="+mn-ea"/>
              <a:cs typeface="+mn-cs"/>
            </a:endParaRPr>
          </a:p>
        </p:txBody>
      </p:sp>
      <p:sp>
        <p:nvSpPr>
          <p:cNvPr id="21" name="ZoneTexte 20">
            <a:extLst>
              <a:ext uri="{FF2B5EF4-FFF2-40B4-BE49-F238E27FC236}">
                <a16:creationId xmlns:a16="http://schemas.microsoft.com/office/drawing/2014/main" id="{B0CD2A07-E528-481A-9E4F-48412619A7DC}"/>
              </a:ext>
            </a:extLst>
          </p:cNvPr>
          <p:cNvSpPr txBox="1"/>
          <p:nvPr/>
        </p:nvSpPr>
        <p:spPr>
          <a:xfrm>
            <a:off x="2874011" y="2046528"/>
            <a:ext cx="2736305" cy="369332"/>
          </a:xfrm>
          <a:prstGeom prst="rect">
            <a:avLst/>
          </a:prstGeom>
          <a:solidFill>
            <a:schemeClr val="accent1">
              <a:lumMod val="10000"/>
              <a:lumOff val="90000"/>
            </a:schemeClr>
          </a:solidFill>
          <a:ln>
            <a:solidFill>
              <a:schemeClr val="tx1"/>
            </a:solidFill>
          </a:ln>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800" b="0" i="0" u="none" strike="noStrike" kern="1200" cap="none" spc="0" normalizeH="0" baseline="0" noProof="0" dirty="0">
                <a:ln>
                  <a:noFill/>
                </a:ln>
                <a:solidFill>
                  <a:srgbClr val="000000"/>
                </a:solidFill>
                <a:effectLst/>
                <a:uLnTx/>
                <a:uFillTx/>
                <a:latin typeface="Arial"/>
                <a:ea typeface="+mn-ea"/>
                <a:cs typeface="+mn-cs"/>
              </a:rPr>
              <a:t>Aspects techniques</a:t>
            </a:r>
          </a:p>
        </p:txBody>
      </p:sp>
      <p:sp>
        <p:nvSpPr>
          <p:cNvPr id="22" name="ZoneTexte 21">
            <a:extLst>
              <a:ext uri="{FF2B5EF4-FFF2-40B4-BE49-F238E27FC236}">
                <a16:creationId xmlns:a16="http://schemas.microsoft.com/office/drawing/2014/main" id="{34A06511-5388-4F53-9F17-2AE91A1A29A2}"/>
              </a:ext>
            </a:extLst>
          </p:cNvPr>
          <p:cNvSpPr txBox="1"/>
          <p:nvPr/>
        </p:nvSpPr>
        <p:spPr>
          <a:xfrm>
            <a:off x="2874011" y="2412152"/>
            <a:ext cx="2736305" cy="738664"/>
          </a:xfrm>
          <a:prstGeom prst="rect">
            <a:avLst/>
          </a:prstGeom>
          <a:noFill/>
          <a:ln>
            <a:solidFill>
              <a:schemeClr val="tx1"/>
            </a:solidFill>
          </a:ln>
        </p:spPr>
        <p:txBody>
          <a:bodyPr wrap="square" rtlCol="0">
            <a:spAutoFit/>
          </a:bodyPr>
          <a:lstStyle/>
          <a:p>
            <a:pPr marL="171450" marR="0" lvl="0"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kumimoji="0" lang="fr-FR" sz="1400" b="0" i="0" u="none" strike="noStrike" kern="1200" cap="none" spc="0" normalizeH="0" baseline="0" noProof="0" dirty="0">
                <a:ln>
                  <a:noFill/>
                </a:ln>
                <a:solidFill>
                  <a:srgbClr val="000000"/>
                </a:solidFill>
                <a:effectLst/>
                <a:uLnTx/>
                <a:uFillTx/>
                <a:latin typeface="Arial"/>
                <a:ea typeface="+mn-ea"/>
                <a:cs typeface="+mn-cs"/>
              </a:rPr>
              <a:t>Analyse des plans</a:t>
            </a:r>
          </a:p>
          <a:p>
            <a:pPr marL="171450" marR="0" lvl="0"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kumimoji="0" lang="fr-FR" sz="1400" b="0" i="0" u="none" strike="noStrike" kern="1200" cap="none" spc="0" normalizeH="0" baseline="0" noProof="0" dirty="0">
                <a:ln>
                  <a:noFill/>
                </a:ln>
                <a:solidFill>
                  <a:srgbClr val="000000"/>
                </a:solidFill>
                <a:effectLst/>
                <a:uLnTx/>
                <a:uFillTx/>
                <a:latin typeface="Arial"/>
                <a:ea typeface="+mn-ea"/>
                <a:cs typeface="+mn-cs"/>
              </a:rPr>
              <a:t>Choix du matériel</a:t>
            </a:r>
          </a:p>
          <a:p>
            <a:pPr marL="171450" marR="0" lvl="0"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kumimoji="0" lang="fr-FR" sz="1400" b="0" i="0" u="none" strike="noStrike" kern="1200" cap="none" spc="0" normalizeH="0" baseline="0" noProof="0" dirty="0">
                <a:ln>
                  <a:noFill/>
                </a:ln>
                <a:solidFill>
                  <a:srgbClr val="000000"/>
                </a:solidFill>
                <a:effectLst/>
                <a:uLnTx/>
                <a:uFillTx/>
                <a:latin typeface="Arial"/>
                <a:ea typeface="+mn-ea"/>
                <a:cs typeface="+mn-cs"/>
              </a:rPr>
              <a:t>Coût du système</a:t>
            </a:r>
          </a:p>
        </p:txBody>
      </p:sp>
      <p:sp>
        <p:nvSpPr>
          <p:cNvPr id="16" name="Espace réservé de la date 6"/>
          <p:cNvSpPr>
            <a:spLocks noGrp="1"/>
          </p:cNvSpPr>
          <p:nvPr>
            <p:ph type="dt" sz="half" idx="10"/>
          </p:nvPr>
        </p:nvSpPr>
        <p:spPr>
          <a:xfrm>
            <a:off x="7614000" y="4783500"/>
            <a:ext cx="1170000" cy="360000"/>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fr-FR" sz="750" b="1" kern="1200" cap="all" dirty="0" smtClean="0">
                <a:solidFill>
                  <a:srgbClr val="000000"/>
                </a:solidFill>
                <a:latin typeface="Arial"/>
                <a:ea typeface="+mn-ea"/>
                <a:cs typeface="+mn-cs"/>
              </a:rPr>
              <a:t>3 février 2022</a:t>
            </a:r>
            <a:endParaRPr kumimoji="0" lang="fr-FR" sz="750" b="1" i="0" u="none" strike="noStrike" kern="1200" cap="all" spc="0" normalizeH="0" baseline="0" noProof="0" dirty="0">
              <a:ln>
                <a:noFill/>
              </a:ln>
              <a:solidFill>
                <a:srgbClr val="000000"/>
              </a:solidFill>
              <a:effectLst/>
              <a:uLnTx/>
              <a:uFillTx/>
              <a:latin typeface="Arial"/>
              <a:ea typeface="+mn-ea"/>
              <a:cs typeface="+mn-cs"/>
            </a:endParaRPr>
          </a:p>
        </p:txBody>
      </p:sp>
    </p:spTree>
    <p:extLst>
      <p:ext uri="{BB962C8B-B14F-4D97-AF65-F5344CB8AC3E}">
        <p14:creationId xmlns:p14="http://schemas.microsoft.com/office/powerpoint/2010/main" val="3441465425"/>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Espace réservé du numéro de diapositive 10"/>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33122C9-A0B9-462F-8757-0847AD287B63}" type="slidenum">
              <a:rPr kumimoji="0" lang="fr-FR" sz="750" b="1" i="0" u="none" strike="noStrike" kern="1200" cap="none" spc="0" normalizeH="0" baseline="0" noProof="0" smtClean="0">
                <a:ln>
                  <a:noFill/>
                </a:ln>
                <a:solidFill>
                  <a:srgbClr val="000000"/>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62</a:t>
            </a:fld>
            <a:endParaRPr kumimoji="0" lang="fr-FR" sz="750" b="1" i="0" u="none" strike="noStrike" kern="1200" cap="none" spc="0" normalizeH="0" baseline="0" noProof="0" dirty="0">
              <a:ln>
                <a:noFill/>
              </a:ln>
              <a:solidFill>
                <a:srgbClr val="000000"/>
              </a:solidFill>
              <a:effectLst/>
              <a:uLnTx/>
              <a:uFillTx/>
              <a:latin typeface="Arial"/>
              <a:ea typeface="+mn-ea"/>
              <a:cs typeface="+mn-cs"/>
            </a:endParaRPr>
          </a:p>
        </p:txBody>
      </p:sp>
      <p:sp>
        <p:nvSpPr>
          <p:cNvPr id="8" name="Espace réservé du pied de page 7"/>
          <p:cNvSpPr>
            <a:spLocks noGrp="1"/>
          </p:cNvSpPr>
          <p:nvPr>
            <p:ph type="ftr" sz="quarter" idx="11"/>
          </p:nvPr>
        </p:nvSpPr>
        <p:spPr>
          <a:xfrm>
            <a:off x="360000" y="4783500"/>
            <a:ext cx="5904000" cy="360000"/>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750" b="1" i="0" u="none" strike="noStrike" kern="1200" cap="none" spc="0" normalizeH="0" baseline="0" noProof="0" dirty="0" smtClean="0">
                <a:ln>
                  <a:noFill/>
                </a:ln>
                <a:solidFill>
                  <a:srgbClr val="000000"/>
                </a:solidFill>
                <a:effectLst/>
                <a:uLnTx/>
                <a:uFillTx/>
                <a:latin typeface="Arial"/>
                <a:ea typeface="+mn-ea"/>
                <a:cs typeface="+mn-cs"/>
              </a:rPr>
              <a:t>Direction générale de l’enseignement scolaire – Bureau de la formation des personnels enseignants et d’éducation</a:t>
            </a:r>
            <a:endParaRPr kumimoji="0" lang="fr-FR" sz="750" b="1" i="0" u="none" strike="noStrike" kern="1200" cap="none" spc="0" normalizeH="0" baseline="0" noProof="0" dirty="0">
              <a:ln>
                <a:noFill/>
              </a:ln>
              <a:solidFill>
                <a:srgbClr val="000000"/>
              </a:solidFill>
              <a:effectLst/>
              <a:uLnTx/>
              <a:uFillTx/>
              <a:latin typeface="Arial"/>
              <a:ea typeface="+mn-ea"/>
              <a:cs typeface="+mn-cs"/>
            </a:endParaRPr>
          </a:p>
        </p:txBody>
      </p:sp>
      <p:sp>
        <p:nvSpPr>
          <p:cNvPr id="7" name="Google Shape;113;p15"/>
          <p:cNvSpPr txBox="1"/>
          <p:nvPr/>
        </p:nvSpPr>
        <p:spPr>
          <a:xfrm>
            <a:off x="1195736" y="1690900"/>
            <a:ext cx="6810619" cy="846044"/>
          </a:xfrm>
          <a:prstGeom prst="rect">
            <a:avLst/>
          </a:prstGeom>
          <a:noFill/>
          <a:ln>
            <a:noFill/>
          </a:ln>
        </p:spPr>
        <p:txBody>
          <a:bodyPr spcFirstLastPara="1" wrap="square" lIns="0" tIns="0" rIns="0" bIns="0" anchor="t" anchorCtr="0">
            <a:noAutofit/>
          </a:bodyPr>
          <a:lstStyle/>
          <a:p>
            <a:pPr lvl="0"/>
            <a:r>
              <a:rPr lang="fr-FR" sz="2000" b="1" dirty="0" smtClean="0">
                <a:solidFill>
                  <a:srgbClr val="000066"/>
                </a:solidFill>
                <a:latin typeface="Arial" panose="020B0604020202020204" pitchFamily="34" charset="0"/>
                <a:cs typeface="Arial" panose="020B0604020202020204" pitchFamily="34" charset="0"/>
                <a:sym typeface="Calibri"/>
              </a:rPr>
              <a:t>Temps d’échange</a:t>
            </a:r>
          </a:p>
          <a:p>
            <a:pPr lvl="0"/>
            <a:endParaRPr lang="fr-FR" sz="2000" b="1" dirty="0">
              <a:solidFill>
                <a:srgbClr val="000066"/>
              </a:solidFill>
              <a:latin typeface="Arial" panose="020B0604020202020204" pitchFamily="34" charset="0"/>
              <a:cs typeface="Arial" panose="020B0604020202020204" pitchFamily="34" charset="0"/>
              <a:sym typeface="Calibri"/>
            </a:endParaRPr>
          </a:p>
        </p:txBody>
      </p:sp>
      <p:sp>
        <p:nvSpPr>
          <p:cNvPr id="9" name="Espace réservé de la date 6"/>
          <p:cNvSpPr>
            <a:spLocks noGrp="1"/>
          </p:cNvSpPr>
          <p:nvPr>
            <p:ph type="dt" sz="half" idx="10"/>
          </p:nvPr>
        </p:nvSpPr>
        <p:spPr>
          <a:xfrm>
            <a:off x="7614000" y="4783500"/>
            <a:ext cx="1170000" cy="360000"/>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fr-FR" sz="750" b="1" kern="1200" cap="all" dirty="0" smtClean="0">
                <a:solidFill>
                  <a:srgbClr val="000000"/>
                </a:solidFill>
                <a:latin typeface="Arial"/>
                <a:ea typeface="+mn-ea"/>
                <a:cs typeface="+mn-cs"/>
              </a:rPr>
              <a:t>3 février 2022</a:t>
            </a:r>
            <a:endParaRPr kumimoji="0" lang="fr-FR" sz="750" b="1" i="0" u="none" strike="noStrike" kern="1200" cap="all" spc="0" normalizeH="0" baseline="0" noProof="0" dirty="0">
              <a:ln>
                <a:noFill/>
              </a:ln>
              <a:solidFill>
                <a:srgbClr val="000000"/>
              </a:solidFill>
              <a:effectLst/>
              <a:uLnTx/>
              <a:uFillTx/>
              <a:latin typeface="Arial"/>
              <a:ea typeface="+mn-ea"/>
              <a:cs typeface="+mn-cs"/>
            </a:endParaRPr>
          </a:p>
        </p:txBody>
      </p:sp>
    </p:spTree>
    <p:extLst>
      <p:ext uri="{BB962C8B-B14F-4D97-AF65-F5344CB8AC3E}">
        <p14:creationId xmlns:p14="http://schemas.microsoft.com/office/powerpoint/2010/main" val="446105030"/>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re 5"/>
          <p:cNvSpPr>
            <a:spLocks noGrp="1"/>
          </p:cNvSpPr>
          <p:nvPr>
            <p:ph type="title"/>
          </p:nvPr>
        </p:nvSpPr>
        <p:spPr>
          <a:xfrm>
            <a:off x="107504" y="738000"/>
            <a:ext cx="8928992" cy="4046400"/>
          </a:xfrm>
        </p:spPr>
        <p:txBody>
          <a:bodyPr/>
          <a:lstStyle/>
          <a:p>
            <a:pPr marL="0" indent="0">
              <a:buNone/>
            </a:pPr>
            <a:r>
              <a:rPr lang="fr-FR" sz="1400" b="0" dirty="0"/>
              <a:t/>
            </a:r>
            <a:br>
              <a:rPr lang="fr-FR" sz="1400" b="0" dirty="0"/>
            </a:br>
            <a:r>
              <a:rPr lang="fr-FR" sz="1400" b="0" dirty="0" smtClean="0"/>
              <a:t/>
            </a:r>
            <a:br>
              <a:rPr lang="fr-FR" sz="1400" b="0" dirty="0" smtClean="0"/>
            </a:br>
            <a:endParaRPr lang="fr-FR" sz="1400" dirty="0"/>
          </a:p>
        </p:txBody>
      </p:sp>
      <p:sp>
        <p:nvSpPr>
          <p:cNvPr id="11" name="Espace réservé du numéro de diapositive 10"/>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33122C9-A0B9-462F-8757-0847AD287B63}" type="slidenum">
              <a:rPr kumimoji="0" lang="fr-FR" sz="750" b="1" i="0" u="none" strike="noStrike" kern="1200" cap="none" spc="0" normalizeH="0" baseline="0" noProof="0" smtClean="0">
                <a:ln>
                  <a:noFill/>
                </a:ln>
                <a:solidFill>
                  <a:srgbClr val="000000"/>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63</a:t>
            </a:fld>
            <a:endParaRPr kumimoji="0" lang="fr-FR" sz="750" b="1" i="0" u="none" strike="noStrike" kern="1200" cap="none" spc="0" normalizeH="0" baseline="0" noProof="0" dirty="0">
              <a:ln>
                <a:noFill/>
              </a:ln>
              <a:solidFill>
                <a:srgbClr val="000000"/>
              </a:solidFill>
              <a:effectLst/>
              <a:uLnTx/>
              <a:uFillTx/>
              <a:latin typeface="Arial"/>
              <a:ea typeface="+mn-ea"/>
              <a:cs typeface="+mn-cs"/>
            </a:endParaRPr>
          </a:p>
        </p:txBody>
      </p:sp>
      <p:sp>
        <p:nvSpPr>
          <p:cNvPr id="8" name="Espace réservé du pied de page 7"/>
          <p:cNvSpPr>
            <a:spLocks noGrp="1"/>
          </p:cNvSpPr>
          <p:nvPr>
            <p:ph type="ftr" sz="quarter" idx="11"/>
          </p:nvPr>
        </p:nvSpPr>
        <p:spPr>
          <a:xfrm>
            <a:off x="360000" y="4783500"/>
            <a:ext cx="5904000" cy="360000"/>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750" b="1" i="0" u="none" strike="noStrike" kern="1200" cap="none" spc="0" normalizeH="0" baseline="0" noProof="0" dirty="0" smtClean="0">
                <a:ln>
                  <a:noFill/>
                </a:ln>
                <a:solidFill>
                  <a:srgbClr val="000000"/>
                </a:solidFill>
                <a:effectLst/>
                <a:uLnTx/>
                <a:uFillTx/>
                <a:latin typeface="Arial"/>
                <a:ea typeface="+mn-ea"/>
                <a:cs typeface="+mn-cs"/>
              </a:rPr>
              <a:t>Direction générale de l’enseignement scolaire – Bureau de la formation des personnels enseignants et d’éducation</a:t>
            </a:r>
            <a:endParaRPr kumimoji="0" lang="fr-FR" sz="750" b="1" i="0" u="none" strike="noStrike" kern="1200" cap="none" spc="0" normalizeH="0" baseline="0" noProof="0" dirty="0">
              <a:ln>
                <a:noFill/>
              </a:ln>
              <a:solidFill>
                <a:srgbClr val="000000"/>
              </a:solidFill>
              <a:effectLst/>
              <a:uLnTx/>
              <a:uFillTx/>
              <a:latin typeface="Arial"/>
              <a:ea typeface="+mn-ea"/>
              <a:cs typeface="+mn-cs"/>
            </a:endParaRPr>
          </a:p>
        </p:txBody>
      </p:sp>
      <p:sp>
        <p:nvSpPr>
          <p:cNvPr id="2" name="Rectangle 1"/>
          <p:cNvSpPr/>
          <p:nvPr/>
        </p:nvSpPr>
        <p:spPr>
          <a:xfrm>
            <a:off x="1771455" y="2846249"/>
            <a:ext cx="7086285" cy="738664"/>
          </a:xfrm>
          <a:prstGeom prst="rect">
            <a:avLst/>
          </a:prstGeom>
        </p:spPr>
        <p:txBody>
          <a:bodyPr wrap="square">
            <a:spAutoFit/>
          </a:bodyPr>
          <a:lstStyle/>
          <a:p>
            <a:r>
              <a:rPr lang="fr-FR" b="1" dirty="0"/>
              <a:t>Hervé </a:t>
            </a:r>
            <a:r>
              <a:rPr lang="fr-FR" b="1" dirty="0" err="1"/>
              <a:t>Gouvenaux</a:t>
            </a:r>
            <a:r>
              <a:rPr lang="fr-FR" b="1" dirty="0"/>
              <a:t>,</a:t>
            </a:r>
            <a:r>
              <a:rPr lang="fr-FR" dirty="0"/>
              <a:t> inspecteur d’académie, inspecteur pédagogique régional économie et gestion, académie de Reims</a:t>
            </a:r>
          </a:p>
          <a:p>
            <a:pPr marL="457200" lvl="0">
              <a:buSzPts val="1100"/>
            </a:pPr>
            <a:endParaRPr lang="fr-FR" dirty="0" smtClean="0">
              <a:solidFill>
                <a:schemeClr val="tx1"/>
              </a:solidFill>
              <a:latin typeface="Calibri"/>
              <a:ea typeface="Calibri"/>
              <a:cs typeface="Calibri"/>
              <a:sym typeface="Calibri"/>
            </a:endParaRPr>
          </a:p>
        </p:txBody>
      </p:sp>
      <p:sp>
        <p:nvSpPr>
          <p:cNvPr id="7" name="Google Shape;113;p15"/>
          <p:cNvSpPr txBox="1"/>
          <p:nvPr/>
        </p:nvSpPr>
        <p:spPr>
          <a:xfrm>
            <a:off x="1216362" y="1690900"/>
            <a:ext cx="6810619" cy="846044"/>
          </a:xfrm>
          <a:prstGeom prst="rect">
            <a:avLst/>
          </a:prstGeom>
          <a:noFill/>
          <a:ln>
            <a:noFill/>
          </a:ln>
        </p:spPr>
        <p:txBody>
          <a:bodyPr spcFirstLastPara="1" wrap="square" lIns="0" tIns="0" rIns="0" bIns="0" anchor="t" anchorCtr="0">
            <a:noAutofit/>
          </a:bodyPr>
          <a:lstStyle/>
          <a:p>
            <a:pPr lvl="0"/>
            <a:r>
              <a:rPr lang="fr-FR" sz="2000" b="1" dirty="0">
                <a:solidFill>
                  <a:srgbClr val="000066"/>
                </a:solidFill>
                <a:latin typeface="Arial" panose="020B0604020202020204" pitchFamily="34" charset="0"/>
                <a:cs typeface="Arial" panose="020B0604020202020204" pitchFamily="34" charset="0"/>
                <a:sym typeface="Calibri"/>
              </a:rPr>
              <a:t>L’épreuve facultative « engagement étudiant » </a:t>
            </a:r>
          </a:p>
        </p:txBody>
      </p:sp>
      <p:sp>
        <p:nvSpPr>
          <p:cNvPr id="9" name="Espace réservé de la date 6"/>
          <p:cNvSpPr>
            <a:spLocks noGrp="1"/>
          </p:cNvSpPr>
          <p:nvPr>
            <p:ph type="dt" sz="half" idx="10"/>
          </p:nvPr>
        </p:nvSpPr>
        <p:spPr>
          <a:xfrm>
            <a:off x="7614000" y="4783500"/>
            <a:ext cx="1170000" cy="360000"/>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fr-FR" sz="750" b="1" kern="1200" cap="all" dirty="0" smtClean="0">
                <a:solidFill>
                  <a:srgbClr val="000000"/>
                </a:solidFill>
                <a:latin typeface="Arial"/>
                <a:ea typeface="+mn-ea"/>
                <a:cs typeface="+mn-cs"/>
              </a:rPr>
              <a:t>3 février 2022</a:t>
            </a:r>
            <a:endParaRPr kumimoji="0" lang="fr-FR" sz="750" b="1" i="0" u="none" strike="noStrike" kern="1200" cap="all" spc="0" normalizeH="0" baseline="0" noProof="0" dirty="0">
              <a:ln>
                <a:noFill/>
              </a:ln>
              <a:solidFill>
                <a:srgbClr val="000000"/>
              </a:solidFill>
              <a:effectLst/>
              <a:uLnTx/>
              <a:uFillTx/>
              <a:latin typeface="Arial"/>
              <a:ea typeface="+mn-ea"/>
              <a:cs typeface="+mn-cs"/>
            </a:endParaRPr>
          </a:p>
        </p:txBody>
      </p:sp>
    </p:spTree>
    <p:extLst>
      <p:ext uri="{BB962C8B-B14F-4D97-AF65-F5344CB8AC3E}">
        <p14:creationId xmlns:p14="http://schemas.microsoft.com/office/powerpoint/2010/main" val="2355641338"/>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re 5"/>
          <p:cNvSpPr>
            <a:spLocks noGrp="1"/>
          </p:cNvSpPr>
          <p:nvPr>
            <p:ph type="title"/>
          </p:nvPr>
        </p:nvSpPr>
        <p:spPr>
          <a:xfrm>
            <a:off x="107504" y="738000"/>
            <a:ext cx="8928992" cy="4046400"/>
          </a:xfrm>
        </p:spPr>
        <p:txBody>
          <a:bodyPr/>
          <a:lstStyle/>
          <a:p>
            <a:pPr marL="0" indent="0">
              <a:buNone/>
            </a:pPr>
            <a:r>
              <a:rPr lang="fr-FR" sz="1400" b="0" dirty="0"/>
              <a:t/>
            </a:r>
            <a:br>
              <a:rPr lang="fr-FR" sz="1400" b="0" dirty="0"/>
            </a:br>
            <a:r>
              <a:rPr lang="fr-FR" sz="1400" b="0" dirty="0" smtClean="0"/>
              <a:t/>
            </a:r>
            <a:br>
              <a:rPr lang="fr-FR" sz="1400" b="0" dirty="0" smtClean="0"/>
            </a:br>
            <a:endParaRPr lang="fr-FR" sz="1400" dirty="0"/>
          </a:p>
        </p:txBody>
      </p:sp>
      <p:sp>
        <p:nvSpPr>
          <p:cNvPr id="11" name="Espace réservé du numéro de diapositive 10"/>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33122C9-A0B9-462F-8757-0847AD287B63}" type="slidenum">
              <a:rPr kumimoji="0" lang="fr-FR" sz="750" b="1" i="0" u="none" strike="noStrike" kern="1200" cap="none" spc="0" normalizeH="0" baseline="0" noProof="0" smtClean="0">
                <a:ln>
                  <a:noFill/>
                </a:ln>
                <a:solidFill>
                  <a:srgbClr val="000000"/>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64</a:t>
            </a:fld>
            <a:endParaRPr kumimoji="0" lang="fr-FR" sz="750" b="1" i="0" u="none" strike="noStrike" kern="1200" cap="none" spc="0" normalizeH="0" baseline="0" noProof="0" dirty="0">
              <a:ln>
                <a:noFill/>
              </a:ln>
              <a:solidFill>
                <a:srgbClr val="000000"/>
              </a:solidFill>
              <a:effectLst/>
              <a:uLnTx/>
              <a:uFillTx/>
              <a:latin typeface="Arial"/>
              <a:ea typeface="+mn-ea"/>
              <a:cs typeface="+mn-cs"/>
            </a:endParaRPr>
          </a:p>
        </p:txBody>
      </p:sp>
      <p:sp>
        <p:nvSpPr>
          <p:cNvPr id="8" name="Espace réservé du pied de page 7"/>
          <p:cNvSpPr>
            <a:spLocks noGrp="1"/>
          </p:cNvSpPr>
          <p:nvPr>
            <p:ph type="ftr" sz="quarter" idx="11"/>
          </p:nvPr>
        </p:nvSpPr>
        <p:spPr>
          <a:xfrm>
            <a:off x="360000" y="4783500"/>
            <a:ext cx="5904000" cy="360000"/>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750" b="1" i="0" u="none" strike="noStrike" kern="1200" cap="none" spc="0" normalizeH="0" baseline="0" noProof="0" dirty="0" smtClean="0">
                <a:ln>
                  <a:noFill/>
                </a:ln>
                <a:solidFill>
                  <a:srgbClr val="000000"/>
                </a:solidFill>
                <a:effectLst/>
                <a:uLnTx/>
                <a:uFillTx/>
                <a:latin typeface="Arial"/>
                <a:ea typeface="+mn-ea"/>
                <a:cs typeface="+mn-cs"/>
              </a:rPr>
              <a:t>Direction générale de l’enseignement scolaire – Bureau de la formation des personnels enseignants et d’éducation</a:t>
            </a:r>
            <a:endParaRPr kumimoji="0" lang="fr-FR" sz="750" b="1" i="0" u="none" strike="noStrike" kern="1200" cap="none" spc="0" normalizeH="0" baseline="0" noProof="0" dirty="0">
              <a:ln>
                <a:noFill/>
              </a:ln>
              <a:solidFill>
                <a:srgbClr val="000000"/>
              </a:solidFill>
              <a:effectLst/>
              <a:uLnTx/>
              <a:uFillTx/>
              <a:latin typeface="Arial"/>
              <a:ea typeface="+mn-ea"/>
              <a:cs typeface="+mn-cs"/>
            </a:endParaRPr>
          </a:p>
        </p:txBody>
      </p:sp>
      <p:sp>
        <p:nvSpPr>
          <p:cNvPr id="18" name="Titre 6"/>
          <p:cNvSpPr txBox="1">
            <a:spLocks/>
          </p:cNvSpPr>
          <p:nvPr/>
        </p:nvSpPr>
        <p:spPr bwMode="gray">
          <a:xfrm>
            <a:off x="1026001" y="480189"/>
            <a:ext cx="8118000" cy="344146"/>
          </a:xfrm>
          <a:custGeom>
            <a:avLst/>
            <a:gdLst>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Lst>
            <a:ahLst/>
            <a:cxnLst>
              <a:cxn ang="0">
                <a:pos x="connsiteX0" y="connsiteY0"/>
              </a:cxn>
              <a:cxn ang="0">
                <a:pos x="connsiteX1" y="connsiteY1"/>
              </a:cxn>
            </a:cxnLst>
            <a:rect l="l" t="t" r="r" b="b"/>
            <a:pathLst>
              <a:path w="8424000" h="4046400" stroke="0" extrusionOk="0">
                <a:moveTo>
                  <a:pt x="8424000" y="4046400"/>
                </a:moveTo>
                <a:lnTo>
                  <a:pt x="0" y="4046360"/>
                </a:lnTo>
                <a:lnTo>
                  <a:pt x="0" y="40"/>
                </a:lnTo>
                <a:cubicBezTo>
                  <a:pt x="0" y="18"/>
                  <a:pt x="3771553" y="0"/>
                  <a:pt x="8424000" y="0"/>
                </a:cubicBezTo>
                <a:lnTo>
                  <a:pt x="8424000" y="4046400"/>
                </a:lnTo>
                <a:close/>
              </a:path>
              <a:path w="8424000" h="4046400" fill="none">
                <a:moveTo>
                  <a:pt x="8424000" y="4046400"/>
                </a:moveTo>
                <a:lnTo>
                  <a:pt x="0" y="4046360"/>
                </a:lnTo>
              </a:path>
            </a:pathLst>
          </a:custGeom>
          <a:ln w="10160">
            <a:solidFill>
              <a:schemeClr val="tx1"/>
            </a:solidFill>
          </a:ln>
        </p:spPr>
        <p:txBody>
          <a:bodyPr vert="horz" lIns="0" tIns="0" rIns="0" bIns="360000" rtlCol="0" anchor="ctr" anchorCtr="0">
            <a:noAutofit/>
          </a:bodyPr>
          <a:lstStyle>
            <a:lvl1pPr marL="396000" indent="-396000" algn="l" defTabSz="914400" rtl="0" eaLnBrk="1" latinLnBrk="0" hangingPunct="1">
              <a:lnSpc>
                <a:spcPct val="90000"/>
              </a:lnSpc>
              <a:spcBef>
                <a:spcPct val="0"/>
              </a:spcBef>
              <a:buFont typeface="+mj-lt"/>
              <a:buAutoNum type="arabicPeriod"/>
              <a:defRPr sz="3250" b="1"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 typeface="+mj-lt"/>
              <a:buNone/>
              <a:tabLst/>
              <a:defRPr/>
            </a:pPr>
            <a:r>
              <a:rPr kumimoji="0" lang="fr-FR" sz="2400" b="1" i="0" u="none" strike="noStrike" kern="1200" cap="none" spc="0" normalizeH="0" baseline="0" noProof="0" dirty="0" smtClean="0">
                <a:ln>
                  <a:noFill/>
                </a:ln>
                <a:solidFill>
                  <a:srgbClr val="000000"/>
                </a:solidFill>
                <a:effectLst/>
                <a:uLnTx/>
                <a:uFillTx/>
                <a:latin typeface="Arial"/>
                <a:ea typeface="+mj-ea"/>
                <a:cs typeface="+mj-cs"/>
              </a:rPr>
              <a:t>Définition de l’épreuve facultative E</a:t>
            </a:r>
            <a:r>
              <a:rPr kumimoji="0" lang="fr-FR" sz="2400" b="1" i="0" u="none" strike="noStrike" kern="1200" cap="none" spc="0" normalizeH="0" baseline="0" noProof="0" dirty="0" smtClean="0">
                <a:ln>
                  <a:noFill/>
                </a:ln>
                <a:solidFill>
                  <a:srgbClr val="000000"/>
                </a:solidFill>
                <a:effectLst/>
                <a:uLnTx/>
                <a:uFillTx/>
                <a:latin typeface="Arial" panose="020B0604020202020204" pitchFamily="34" charset="0"/>
                <a:ea typeface="+mj-ea"/>
                <a:cs typeface="Arial" panose="020B0604020202020204" pitchFamily="34" charset="0"/>
              </a:rPr>
              <a:t>É – BTS MOS</a:t>
            </a:r>
            <a:endParaRPr kumimoji="0" lang="fr-FR" sz="2400" b="1" i="0" u="none" strike="noStrike" kern="1200" cap="none" spc="0" normalizeH="0" baseline="0" noProof="0" dirty="0">
              <a:ln>
                <a:noFill/>
              </a:ln>
              <a:solidFill>
                <a:srgbClr val="000000"/>
              </a:solidFill>
              <a:effectLst/>
              <a:uLnTx/>
              <a:uFillTx/>
              <a:latin typeface="Arial" panose="020B0604020202020204" pitchFamily="34" charset="0"/>
              <a:ea typeface="+mj-ea"/>
              <a:cs typeface="Arial" panose="020B0604020202020204" pitchFamily="34" charset="0"/>
            </a:endParaRPr>
          </a:p>
        </p:txBody>
      </p:sp>
      <p:pic>
        <p:nvPicPr>
          <p:cNvPr id="20" name="Picture 2" descr="Notre site : Forum &amp; Nouveautés | La Coop Curly"/>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2154128">
            <a:off x="3442488" y="1861475"/>
            <a:ext cx="755675" cy="479215"/>
          </a:xfrm>
          <a:prstGeom prst="rect">
            <a:avLst/>
          </a:prstGeom>
          <a:noFill/>
          <a:extLst>
            <a:ext uri="{909E8E84-426E-40DD-AFC4-6F175D3DCCD1}">
              <a14:hiddenFill xmlns:a14="http://schemas.microsoft.com/office/drawing/2010/main">
                <a:solidFill>
                  <a:srgbClr val="FFFFFF"/>
                </a:solidFill>
              </a14:hiddenFill>
            </a:ext>
          </a:extLst>
        </p:spPr>
      </p:pic>
      <p:pic>
        <p:nvPicPr>
          <p:cNvPr id="21" name="Picture 2" descr="atteindre-ses-objectifs-612x612 - SUPMA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21555" y="1316860"/>
            <a:ext cx="742886" cy="556798"/>
          </a:xfrm>
          <a:prstGeom prst="rect">
            <a:avLst/>
          </a:prstGeom>
          <a:noFill/>
          <a:extLst>
            <a:ext uri="{909E8E84-426E-40DD-AFC4-6F175D3DCCD1}">
              <a14:hiddenFill xmlns:a14="http://schemas.microsoft.com/office/drawing/2010/main">
                <a:solidFill>
                  <a:srgbClr val="FFFFFF"/>
                </a:solidFill>
              </a14:hiddenFill>
            </a:ext>
          </a:extLst>
        </p:spPr>
      </p:pic>
      <p:sp>
        <p:nvSpPr>
          <p:cNvPr id="22" name="Rectangle 21"/>
          <p:cNvSpPr/>
          <p:nvPr/>
        </p:nvSpPr>
        <p:spPr>
          <a:xfrm>
            <a:off x="1026000" y="1186814"/>
            <a:ext cx="7758000" cy="635751"/>
          </a:xfrm>
          <a:prstGeom prst="rect">
            <a:avLst/>
          </a:prstGeom>
        </p:spPr>
        <p:txBody>
          <a:bodyPr wrap="square">
            <a:spAutoFit/>
          </a:bodyPr>
          <a:lstStyle/>
          <a:p>
            <a:pPr marL="0" marR="0" lvl="0" indent="0" algn="just" defTabSz="914400" rtl="0" eaLnBrk="1" fontAlgn="auto" latinLnBrk="0" hangingPunct="1">
              <a:lnSpc>
                <a:spcPct val="107000"/>
              </a:lnSpc>
              <a:spcBef>
                <a:spcPts val="0"/>
              </a:spcBef>
              <a:spcAft>
                <a:spcPts val="1725"/>
              </a:spcAft>
              <a:buClrTx/>
              <a:buSzTx/>
              <a:buFontTx/>
              <a:buNone/>
              <a:tabLst/>
              <a:defRPr/>
            </a:pPr>
            <a:r>
              <a:rPr kumimoji="0" lang="fr-FR" sz="1100" b="0" i="0" u="none" strike="noStrike" kern="1200" cap="none" spc="0" normalizeH="0" baseline="0" noProof="0" dirty="0">
                <a:ln>
                  <a:noFill/>
                </a:ln>
                <a:solidFill>
                  <a:srgbClr val="000000"/>
                </a:solidFill>
                <a:effectLst/>
                <a:uLnTx/>
                <a:uFillTx/>
                <a:latin typeface="Arial"/>
                <a:ea typeface="Times New Roman" panose="02020603050405020304" pitchFamily="18" charset="0"/>
                <a:cs typeface="Times New Roman" panose="02020603050405020304" pitchFamily="18" charset="0"/>
              </a:rPr>
              <a:t>Cette épreuve vise </a:t>
            </a:r>
            <a:r>
              <a:rPr kumimoji="0" lang="fr-FR" sz="1100" b="1" i="0" u="none" strike="noStrike" kern="1200" cap="none" spc="0" normalizeH="0" baseline="0" noProof="0" dirty="0" smtClean="0">
                <a:ln>
                  <a:noFill/>
                </a:ln>
                <a:solidFill>
                  <a:srgbClr val="000000"/>
                </a:solidFill>
                <a:effectLst/>
                <a:uLnTx/>
                <a:uFillTx/>
                <a:latin typeface="Arial"/>
                <a:ea typeface="Times New Roman" panose="02020603050405020304" pitchFamily="18" charset="0"/>
                <a:cs typeface="Times New Roman" panose="02020603050405020304" pitchFamily="18" charset="0"/>
              </a:rPr>
              <a:t>à </a:t>
            </a:r>
            <a:r>
              <a:rPr kumimoji="0" lang="fr-FR" sz="1100" b="1" i="0" u="none" strike="noStrike" kern="1200" cap="none" spc="0" normalizeH="0" baseline="0" noProof="0" dirty="0">
                <a:ln>
                  <a:noFill/>
                </a:ln>
                <a:solidFill>
                  <a:srgbClr val="000000"/>
                </a:solidFill>
                <a:effectLst/>
                <a:uLnTx/>
                <a:uFillTx/>
                <a:latin typeface="Arial"/>
                <a:ea typeface="Times New Roman" panose="02020603050405020304" pitchFamily="18" charset="0"/>
                <a:cs typeface="Times New Roman" panose="02020603050405020304" pitchFamily="18" charset="0"/>
              </a:rPr>
              <a:t>identifier les compétences, connaissances et aptitudes acquises </a:t>
            </a:r>
            <a:r>
              <a:rPr kumimoji="0" lang="fr-FR" sz="1100" b="0" i="0" u="none" strike="noStrike" kern="1200" cap="none" spc="0" normalizeH="0" baseline="0" noProof="0" dirty="0">
                <a:ln>
                  <a:noFill/>
                </a:ln>
                <a:solidFill>
                  <a:srgbClr val="000000"/>
                </a:solidFill>
                <a:effectLst/>
                <a:uLnTx/>
                <a:uFillTx/>
                <a:latin typeface="Arial"/>
                <a:ea typeface="Times New Roman" panose="02020603050405020304" pitchFamily="18" charset="0"/>
                <a:cs typeface="Times New Roman" panose="02020603050405020304" pitchFamily="18" charset="0"/>
              </a:rPr>
              <a:t>par le candidat dans </a:t>
            </a:r>
            <a:r>
              <a:rPr kumimoji="0" lang="fr-FR" sz="1100" b="1" i="0" u="none" strike="noStrike" kern="1200" cap="none" spc="0" normalizeH="0" baseline="0" noProof="0" dirty="0">
                <a:ln>
                  <a:noFill/>
                </a:ln>
                <a:solidFill>
                  <a:srgbClr val="000000"/>
                </a:solidFill>
                <a:effectLst/>
                <a:uLnTx/>
                <a:uFillTx/>
                <a:latin typeface="Arial"/>
                <a:ea typeface="Times New Roman" panose="02020603050405020304" pitchFamily="18" charset="0"/>
                <a:cs typeface="Times New Roman" panose="02020603050405020304" pitchFamily="18" charset="0"/>
              </a:rPr>
              <a:t>l'exercice des activités </a:t>
            </a:r>
            <a:r>
              <a:rPr kumimoji="0" lang="fr-FR" sz="1100" b="1" i="0" u="none" strike="noStrike" kern="1200" cap="none" spc="0" normalizeH="0" baseline="0" noProof="0" dirty="0" smtClean="0">
                <a:ln>
                  <a:noFill/>
                </a:ln>
                <a:solidFill>
                  <a:srgbClr val="000000"/>
                </a:solidFill>
                <a:effectLst/>
                <a:uLnTx/>
                <a:uFillTx/>
                <a:latin typeface="Arial"/>
                <a:ea typeface="Times New Roman" panose="02020603050405020304" pitchFamily="18" charset="0"/>
                <a:cs typeface="Times New Roman" panose="02020603050405020304" pitchFamily="18" charset="0"/>
              </a:rPr>
              <a:t>mentionnées </a:t>
            </a:r>
            <a:r>
              <a:rPr kumimoji="0" lang="fr-FR" sz="1100" b="1" i="0" u="none" strike="noStrike" kern="1200" cap="none" spc="0" normalizeH="0" baseline="0" noProof="0" dirty="0">
                <a:ln>
                  <a:noFill/>
                </a:ln>
                <a:solidFill>
                  <a:srgbClr val="000000"/>
                </a:solidFill>
                <a:effectLst/>
                <a:uLnTx/>
                <a:uFillTx/>
                <a:latin typeface="Arial"/>
                <a:ea typeface="Times New Roman" panose="02020603050405020304" pitchFamily="18" charset="0"/>
                <a:cs typeface="Times New Roman" panose="02020603050405020304" pitchFamily="18" charset="0"/>
              </a:rPr>
              <a:t>à l'article L.611-9 du Code de l'éducation </a:t>
            </a:r>
            <a:r>
              <a:rPr kumimoji="0" lang="fr-FR" sz="1100" b="1" i="0" u="none" strike="noStrike" kern="1200" cap="none" spc="0" normalizeH="0" baseline="0" noProof="0" dirty="0">
                <a:ln>
                  <a:noFill/>
                </a:ln>
                <a:solidFill>
                  <a:srgbClr val="FF0000"/>
                </a:solidFill>
                <a:effectLst/>
                <a:uLnTx/>
                <a:uFillTx/>
                <a:latin typeface="Arial"/>
                <a:ea typeface="Times New Roman" panose="02020603050405020304" pitchFamily="18" charset="0"/>
                <a:cs typeface="Times New Roman" panose="02020603050405020304" pitchFamily="18" charset="0"/>
              </a:rPr>
              <a:t>et</a:t>
            </a:r>
            <a:r>
              <a:rPr kumimoji="0" lang="fr-FR" sz="1100" b="0" i="0" u="none" strike="noStrike" kern="1200" cap="none" spc="0" normalizeH="0" baseline="0" noProof="0" dirty="0">
                <a:ln>
                  <a:noFill/>
                </a:ln>
                <a:solidFill>
                  <a:srgbClr val="000000"/>
                </a:solidFill>
                <a:effectLst/>
                <a:uLnTx/>
                <a:uFillTx/>
                <a:latin typeface="Arial"/>
                <a:ea typeface="Times New Roman" panose="02020603050405020304" pitchFamily="18" charset="0"/>
                <a:cs typeface="Times New Roman" panose="02020603050405020304" pitchFamily="18" charset="0"/>
              </a:rPr>
              <a:t> qui relèvent de </a:t>
            </a:r>
            <a:r>
              <a:rPr kumimoji="0" lang="fr-FR" sz="1100" b="1" i="0" u="none" strike="noStrike" kern="1200" cap="none" spc="0" normalizeH="0" baseline="0" noProof="0" dirty="0">
                <a:ln>
                  <a:noFill/>
                </a:ln>
                <a:solidFill>
                  <a:srgbClr val="000000"/>
                </a:solidFill>
                <a:effectLst/>
                <a:uLnTx/>
                <a:uFillTx/>
                <a:latin typeface="Arial"/>
                <a:ea typeface="Times New Roman" panose="02020603050405020304" pitchFamily="18" charset="0"/>
                <a:cs typeface="Times New Roman" panose="02020603050405020304" pitchFamily="18" charset="0"/>
              </a:rPr>
              <a:t>celles prévues par le référentiel d'évaluation </a:t>
            </a:r>
            <a:r>
              <a:rPr kumimoji="0" lang="fr-FR" sz="1100" b="1" i="0" u="none" strike="noStrike" kern="1200" cap="none" spc="0" normalizeH="0" baseline="0" noProof="0" dirty="0" smtClean="0">
                <a:ln>
                  <a:noFill/>
                </a:ln>
                <a:solidFill>
                  <a:srgbClr val="000000"/>
                </a:solidFill>
                <a:effectLst/>
                <a:uLnTx/>
                <a:uFillTx/>
                <a:latin typeface="Arial"/>
                <a:ea typeface="Times New Roman" panose="02020603050405020304" pitchFamily="18" charset="0"/>
                <a:cs typeface="Times New Roman" panose="02020603050405020304" pitchFamily="18" charset="0"/>
              </a:rPr>
              <a:t>[du BTS MOS] :</a:t>
            </a:r>
            <a:endParaRPr kumimoji="0" lang="fr-FR" sz="1050" b="0" i="0" u="none" strike="noStrike" kern="1200" cap="none" spc="0" normalizeH="0" baseline="0" noProof="0" dirty="0">
              <a:ln>
                <a:noFill/>
              </a:ln>
              <a:solidFill>
                <a:srgbClr val="000000"/>
              </a:solidFill>
              <a:effectLst/>
              <a:uLnTx/>
              <a:uFillTx/>
              <a:latin typeface="Arial"/>
              <a:ea typeface="Calibri" panose="020F0502020204030204" pitchFamily="34" charset="0"/>
              <a:cs typeface="Times New Roman" panose="02020603050405020304" pitchFamily="18" charset="0"/>
            </a:endParaRPr>
          </a:p>
        </p:txBody>
      </p:sp>
      <p:sp>
        <p:nvSpPr>
          <p:cNvPr id="23" name="Rectangle 22"/>
          <p:cNvSpPr/>
          <p:nvPr/>
        </p:nvSpPr>
        <p:spPr>
          <a:xfrm>
            <a:off x="4185551" y="1783206"/>
            <a:ext cx="4621574" cy="635751"/>
          </a:xfrm>
          <a:prstGeom prst="rect">
            <a:avLst/>
          </a:prstGeom>
        </p:spPr>
        <p:txBody>
          <a:bodyPr wrap="square">
            <a:spAutoFit/>
          </a:bodyPr>
          <a:lstStyle/>
          <a:p>
            <a:pPr marL="0" marR="0" lvl="0" indent="0" algn="just" defTabSz="914400" rtl="0" eaLnBrk="1" fontAlgn="auto" latinLnBrk="0" hangingPunct="1">
              <a:lnSpc>
                <a:spcPct val="107000"/>
              </a:lnSpc>
              <a:spcBef>
                <a:spcPts val="0"/>
              </a:spcBef>
              <a:spcAft>
                <a:spcPts val="450"/>
              </a:spcAft>
              <a:buClrTx/>
              <a:buSzPts val="1000"/>
              <a:buFontTx/>
              <a:buNone/>
              <a:tabLst>
                <a:tab pos="457200" algn="l"/>
              </a:tabLst>
              <a:defRPr/>
            </a:pPr>
            <a:r>
              <a:rPr kumimoji="0" lang="fr-FR" sz="1100" b="1" i="0" u="none" strike="noStrike" kern="1200" cap="none" spc="0" normalizeH="0" baseline="0" noProof="0" dirty="0">
                <a:ln>
                  <a:noFill/>
                </a:ln>
                <a:solidFill>
                  <a:srgbClr val="FF0000"/>
                </a:solidFill>
                <a:effectLst/>
                <a:uLnTx/>
                <a:uFillTx/>
                <a:latin typeface="Arial"/>
                <a:ea typeface="Times New Roman" panose="02020603050405020304" pitchFamily="18" charset="0"/>
                <a:cs typeface="Times New Roman" panose="02020603050405020304" pitchFamily="18" charset="0"/>
              </a:rPr>
              <a:t>l'approfondissement des compétences </a:t>
            </a:r>
            <a:r>
              <a:rPr kumimoji="0" lang="fr-FR" sz="1100" b="0" i="0" u="none" strike="noStrike" kern="1200" cap="none" spc="0" normalizeH="0" baseline="0" noProof="0" dirty="0">
                <a:ln>
                  <a:noFill/>
                </a:ln>
                <a:solidFill>
                  <a:srgbClr val="000000"/>
                </a:solidFill>
                <a:effectLst/>
                <a:uLnTx/>
                <a:uFillTx/>
                <a:latin typeface="Arial"/>
                <a:ea typeface="Times New Roman" panose="02020603050405020304" pitchFamily="18" charset="0"/>
                <a:cs typeface="Times New Roman" panose="02020603050405020304" pitchFamily="18" charset="0"/>
              </a:rPr>
              <a:t>évaluées à </a:t>
            </a:r>
            <a:r>
              <a:rPr kumimoji="0" lang="fr-FR" sz="1100" b="1" i="0" u="none" strike="noStrike" kern="1200" cap="none" spc="0" normalizeH="0" baseline="0" noProof="0" dirty="0" smtClean="0">
                <a:ln>
                  <a:noFill/>
                </a:ln>
                <a:solidFill>
                  <a:srgbClr val="000000"/>
                </a:solidFill>
                <a:effectLst/>
                <a:uLnTx/>
                <a:uFillTx/>
                <a:latin typeface="Arial"/>
                <a:ea typeface="Times New Roman" panose="02020603050405020304" pitchFamily="18" charset="0"/>
                <a:cs typeface="Times New Roman" panose="02020603050405020304" pitchFamily="18" charset="0"/>
              </a:rPr>
              <a:t>l'épreuve </a:t>
            </a:r>
            <a:br>
              <a:rPr kumimoji="0" lang="fr-FR" sz="1100" b="1" i="0" u="none" strike="noStrike" kern="1200" cap="none" spc="0" normalizeH="0" baseline="0" noProof="0" dirty="0" smtClean="0">
                <a:ln>
                  <a:noFill/>
                </a:ln>
                <a:solidFill>
                  <a:srgbClr val="000000"/>
                </a:solidFill>
                <a:effectLst/>
                <a:uLnTx/>
                <a:uFillTx/>
                <a:latin typeface="Arial"/>
                <a:ea typeface="Times New Roman" panose="02020603050405020304" pitchFamily="18" charset="0"/>
                <a:cs typeface="Times New Roman" panose="02020603050405020304" pitchFamily="18" charset="0"/>
              </a:rPr>
            </a:br>
            <a:r>
              <a:rPr kumimoji="0" lang="fr-FR" sz="1100" b="1" i="0" u="none" strike="noStrike" kern="1200" cap="none" spc="0" normalizeH="0" baseline="0" noProof="0" dirty="0" smtClean="0">
                <a:ln>
                  <a:noFill/>
                </a:ln>
                <a:solidFill>
                  <a:srgbClr val="FF0000"/>
                </a:solidFill>
                <a:effectLst/>
                <a:uLnTx/>
                <a:uFillTx/>
                <a:latin typeface="Arial"/>
                <a:ea typeface="Times New Roman" panose="02020603050405020304" pitchFamily="18" charset="0"/>
                <a:cs typeface="Times New Roman" panose="02020603050405020304" pitchFamily="18" charset="0"/>
              </a:rPr>
              <a:t>[E</a:t>
            </a:r>
            <a:r>
              <a:rPr kumimoji="0" lang="fr-FR" sz="1100" b="1" i="0" u="none" strike="noStrike" kern="1200" cap="none" spc="0" normalizeH="0" baseline="0" noProof="0" dirty="0" smtClean="0">
                <a:ln>
                  <a:noFill/>
                </a:ln>
                <a:solidFill>
                  <a:srgbClr val="FF0000"/>
                </a:solidFill>
                <a:effectLst/>
                <a:uLnTx/>
                <a:uFillTx/>
                <a:latin typeface="Arial"/>
                <a:ea typeface="+mn-ea"/>
                <a:cs typeface="+mn-cs"/>
              </a:rPr>
              <a:t>4 </a:t>
            </a:r>
            <a:r>
              <a:rPr kumimoji="0" lang="fr-FR" sz="1100" b="1" i="0" u="none" strike="noStrike" kern="1200" cap="none" spc="0" normalizeH="0" baseline="0" noProof="0" dirty="0">
                <a:ln>
                  <a:noFill/>
                </a:ln>
                <a:solidFill>
                  <a:srgbClr val="FF0000"/>
                </a:solidFill>
                <a:effectLst/>
                <a:uLnTx/>
                <a:uFillTx/>
                <a:latin typeface="Arial"/>
                <a:ea typeface="+mn-ea"/>
                <a:cs typeface="+mn-cs"/>
              </a:rPr>
              <a:t>Préparation et mise en œuvre d'une prestation de </a:t>
            </a:r>
            <a:r>
              <a:rPr kumimoji="0" lang="fr-FR" sz="1100" b="1" i="0" u="none" strike="noStrike" kern="1200" cap="none" spc="0" normalizeH="0" baseline="0" noProof="0" dirty="0" smtClean="0">
                <a:ln>
                  <a:noFill/>
                </a:ln>
                <a:solidFill>
                  <a:srgbClr val="FF0000"/>
                </a:solidFill>
                <a:effectLst/>
                <a:uLnTx/>
                <a:uFillTx/>
                <a:latin typeface="Arial"/>
                <a:ea typeface="+mn-ea"/>
                <a:cs typeface="+mn-cs"/>
              </a:rPr>
              <a:t>sécurité du BTS MOS]</a:t>
            </a:r>
            <a:endParaRPr kumimoji="0" lang="fr-FR" sz="1050" b="0" i="0" u="none" strike="noStrike" kern="1200" cap="none" spc="0" normalizeH="0" baseline="0" noProof="0" dirty="0">
              <a:ln>
                <a:noFill/>
              </a:ln>
              <a:solidFill>
                <a:srgbClr val="000000"/>
              </a:solidFill>
              <a:effectLst/>
              <a:uLnTx/>
              <a:uFillTx/>
              <a:latin typeface="Arial"/>
              <a:ea typeface="Calibri" panose="020F0502020204030204" pitchFamily="34" charset="0"/>
              <a:cs typeface="Times New Roman" panose="02020603050405020304" pitchFamily="18" charset="0"/>
            </a:endParaRPr>
          </a:p>
        </p:txBody>
      </p:sp>
      <p:pic>
        <p:nvPicPr>
          <p:cNvPr id="24" name="Picture 2" descr="Notre site : Forum &amp; Nouveautés | La Coop Curly"/>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2911570">
            <a:off x="619218" y="1998131"/>
            <a:ext cx="1566632" cy="930171"/>
          </a:xfrm>
          <a:prstGeom prst="rect">
            <a:avLst/>
          </a:prstGeom>
          <a:noFill/>
          <a:extLst>
            <a:ext uri="{909E8E84-426E-40DD-AFC4-6F175D3DCCD1}">
              <a14:hiddenFill xmlns:a14="http://schemas.microsoft.com/office/drawing/2010/main">
                <a:solidFill>
                  <a:srgbClr val="FFFFFF"/>
                </a:solidFill>
              </a14:hiddenFill>
            </a:ext>
          </a:extLst>
        </p:spPr>
      </p:pic>
      <p:sp>
        <p:nvSpPr>
          <p:cNvPr id="25" name="Rectangle 24"/>
          <p:cNvSpPr/>
          <p:nvPr/>
        </p:nvSpPr>
        <p:spPr>
          <a:xfrm>
            <a:off x="2052206" y="2479817"/>
            <a:ext cx="6984290" cy="635751"/>
          </a:xfrm>
          <a:prstGeom prst="rect">
            <a:avLst/>
          </a:prstGeom>
        </p:spPr>
        <p:txBody>
          <a:bodyPr wrap="square">
            <a:spAutoFit/>
          </a:bodyPr>
          <a:lstStyle/>
          <a:p>
            <a:pPr marL="0" marR="0" lvl="0" indent="0" algn="l" defTabSz="914400" rtl="0" eaLnBrk="1" fontAlgn="auto" latinLnBrk="0" hangingPunct="1">
              <a:lnSpc>
                <a:spcPct val="107000"/>
              </a:lnSpc>
              <a:spcBef>
                <a:spcPts val="0"/>
              </a:spcBef>
              <a:spcAft>
                <a:spcPts val="450"/>
              </a:spcAft>
              <a:buClrTx/>
              <a:buSzPts val="1000"/>
              <a:buFontTx/>
              <a:buNone/>
              <a:tabLst>
                <a:tab pos="457200" algn="l"/>
              </a:tabLst>
              <a:defRPr/>
            </a:pPr>
            <a:r>
              <a:rPr kumimoji="0" lang="fr-FR" sz="1100" b="1" i="0" u="none" strike="noStrike" kern="1200" cap="none" spc="0" normalizeH="0" baseline="0" noProof="0" dirty="0">
                <a:ln>
                  <a:noFill/>
                </a:ln>
                <a:solidFill>
                  <a:srgbClr val="FF0000"/>
                </a:solidFill>
                <a:effectLst/>
                <a:uLnTx/>
                <a:uFillTx/>
                <a:latin typeface="Arial"/>
                <a:ea typeface="Times New Roman" panose="02020603050405020304" pitchFamily="18" charset="0"/>
                <a:cs typeface="Times New Roman" panose="02020603050405020304" pitchFamily="18" charset="0"/>
              </a:rPr>
              <a:t>le développement de compétences </a:t>
            </a:r>
            <a:r>
              <a:rPr kumimoji="0" lang="fr-FR" sz="1100" b="0" i="0" u="none" strike="noStrike" kern="1200" cap="none" spc="0" normalizeH="0" baseline="0" noProof="0" dirty="0">
                <a:ln>
                  <a:noFill/>
                </a:ln>
                <a:solidFill>
                  <a:srgbClr val="000000"/>
                </a:solidFill>
                <a:effectLst/>
                <a:uLnTx/>
                <a:uFillTx/>
                <a:latin typeface="Arial"/>
                <a:ea typeface="Times New Roman" panose="02020603050405020304" pitchFamily="18" charset="0"/>
                <a:cs typeface="Times New Roman" panose="02020603050405020304" pitchFamily="18" charset="0"/>
              </a:rPr>
              <a:t>spécifiques à un domaine ou à une activité professionnelle particulière </a:t>
            </a:r>
            <a:r>
              <a:rPr kumimoji="0" lang="fr-FR" sz="1100" b="1" i="0" u="none" strike="noStrike" kern="1200" cap="none" spc="0" normalizeH="0" baseline="0" noProof="0" dirty="0">
                <a:ln>
                  <a:noFill/>
                </a:ln>
                <a:solidFill>
                  <a:srgbClr val="000000"/>
                </a:solidFill>
                <a:effectLst/>
                <a:uLnTx/>
                <a:uFillTx/>
                <a:latin typeface="Arial"/>
                <a:ea typeface="Times New Roman" panose="02020603050405020304" pitchFamily="18" charset="0"/>
                <a:cs typeface="Times New Roman" panose="02020603050405020304" pitchFamily="18" charset="0"/>
              </a:rPr>
              <a:t>en lien avec le référentiel du </a:t>
            </a:r>
            <a:r>
              <a:rPr kumimoji="0" lang="fr-FR" sz="1100" b="1" i="0" u="none" strike="noStrike" kern="1200" cap="none" spc="0" normalizeH="0" baseline="0" noProof="0" dirty="0" smtClean="0">
                <a:ln>
                  <a:noFill/>
                </a:ln>
                <a:solidFill>
                  <a:srgbClr val="000000"/>
                </a:solidFill>
                <a:effectLst/>
                <a:uLnTx/>
                <a:uFillTx/>
                <a:latin typeface="Arial"/>
                <a:ea typeface="Times New Roman" panose="02020603050405020304" pitchFamily="18" charset="0"/>
                <a:cs typeface="Times New Roman" panose="02020603050405020304" pitchFamily="18" charset="0"/>
              </a:rPr>
              <a:t>diplôme </a:t>
            </a:r>
            <a:r>
              <a:rPr kumimoji="0" lang="fr-FR" sz="1100" b="0" i="0" u="none" strike="noStrike" kern="1200" cap="none" spc="0" normalizeH="0" baseline="0" noProof="0" dirty="0">
                <a:ln>
                  <a:noFill/>
                </a:ln>
                <a:solidFill>
                  <a:srgbClr val="000000"/>
                </a:solidFill>
                <a:effectLst/>
                <a:uLnTx/>
                <a:uFillTx/>
                <a:latin typeface="Arial"/>
                <a:ea typeface="Times New Roman" panose="02020603050405020304" pitchFamily="18" charset="0"/>
                <a:cs typeface="Times New Roman" panose="02020603050405020304" pitchFamily="18" charset="0"/>
              </a:rPr>
              <a:t>et plus particulièrement s'agissant </a:t>
            </a:r>
            <a:r>
              <a:rPr kumimoji="0" lang="fr-FR" sz="1100" b="1" i="0" u="none" strike="noStrike" kern="1200" cap="none" spc="0" normalizeH="0" baseline="0" noProof="0" dirty="0">
                <a:ln>
                  <a:noFill/>
                </a:ln>
                <a:solidFill>
                  <a:srgbClr val="000000"/>
                </a:solidFill>
                <a:effectLst/>
                <a:uLnTx/>
                <a:uFillTx/>
                <a:latin typeface="Arial"/>
                <a:ea typeface="Times New Roman" panose="02020603050405020304" pitchFamily="18" charset="0"/>
                <a:cs typeface="Times New Roman" panose="02020603050405020304" pitchFamily="18" charset="0"/>
              </a:rPr>
              <a:t>des compétences évaluées </a:t>
            </a:r>
            <a:r>
              <a:rPr kumimoji="0" lang="fr-FR" sz="1100" b="1" i="0" u="none" strike="noStrike" kern="1200" cap="none" spc="0" normalizeH="0" baseline="0" noProof="0" dirty="0" smtClean="0">
                <a:ln>
                  <a:noFill/>
                </a:ln>
                <a:solidFill>
                  <a:srgbClr val="000000"/>
                </a:solidFill>
                <a:effectLst/>
                <a:uLnTx/>
                <a:uFillTx/>
                <a:latin typeface="Arial"/>
                <a:ea typeface="Times New Roman" panose="02020603050405020304" pitchFamily="18" charset="0"/>
                <a:cs typeface="Times New Roman" panose="02020603050405020304" pitchFamily="18" charset="0"/>
              </a:rPr>
              <a:t>dans le cadre de [l’E4]</a:t>
            </a:r>
            <a:r>
              <a:rPr kumimoji="0" lang="fr-FR" sz="1100" b="0" i="0" u="none" strike="noStrike" kern="1200" cap="none" spc="0" normalizeH="0" baseline="0" noProof="0" dirty="0">
                <a:ln>
                  <a:noFill/>
                </a:ln>
                <a:solidFill>
                  <a:srgbClr val="000000"/>
                </a:solidFill>
                <a:effectLst/>
                <a:uLnTx/>
                <a:uFillTx/>
                <a:latin typeface="Arial"/>
                <a:ea typeface="Times New Roman" panose="02020603050405020304" pitchFamily="18" charset="0"/>
                <a:cs typeface="Times New Roman" panose="02020603050405020304" pitchFamily="18" charset="0"/>
              </a:rPr>
              <a:t> ;</a:t>
            </a:r>
            <a:endParaRPr kumimoji="0" lang="fr-FR" sz="1600" b="0" i="0" u="none" strike="noStrike" kern="1200" cap="none" spc="0" normalizeH="0" baseline="0" noProof="0" dirty="0">
              <a:ln>
                <a:noFill/>
              </a:ln>
              <a:solidFill>
                <a:srgbClr val="000000"/>
              </a:solidFill>
              <a:effectLst/>
              <a:uLnTx/>
              <a:uFillTx/>
              <a:latin typeface="Arial"/>
              <a:ea typeface="Calibri" panose="020F0502020204030204" pitchFamily="34" charset="0"/>
              <a:cs typeface="Times New Roman" panose="02020603050405020304" pitchFamily="18" charset="0"/>
            </a:endParaRPr>
          </a:p>
        </p:txBody>
      </p:sp>
      <p:pic>
        <p:nvPicPr>
          <p:cNvPr id="26" name="Picture 4" descr="Evaluation | PRCA"/>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01765" y="3519252"/>
            <a:ext cx="870425" cy="958729"/>
          </a:xfrm>
          <a:prstGeom prst="rect">
            <a:avLst/>
          </a:prstGeom>
          <a:noFill/>
          <a:extLst>
            <a:ext uri="{909E8E84-426E-40DD-AFC4-6F175D3DCCD1}">
              <a14:hiddenFill xmlns:a14="http://schemas.microsoft.com/office/drawing/2010/main">
                <a:solidFill>
                  <a:srgbClr val="FFFFFF"/>
                </a:solidFill>
              </a14:hiddenFill>
            </a:ext>
          </a:extLst>
        </p:spPr>
      </p:pic>
      <p:sp>
        <p:nvSpPr>
          <p:cNvPr id="27" name="Rectangle 26"/>
          <p:cNvSpPr/>
          <p:nvPr/>
        </p:nvSpPr>
        <p:spPr>
          <a:xfrm>
            <a:off x="1559193" y="3555473"/>
            <a:ext cx="4704807" cy="1009251"/>
          </a:xfrm>
          <a:prstGeom prst="rect">
            <a:avLst/>
          </a:prstGeom>
        </p:spPr>
        <p:txBody>
          <a:bodyPr wrap="square">
            <a:spAutoFit/>
          </a:bodyPr>
          <a:lstStyle/>
          <a:p>
            <a:pPr marL="342900" marR="0" lvl="0" indent="-342900" algn="l" defTabSz="914400" rtl="0" eaLnBrk="1" fontAlgn="auto" latinLnBrk="0" hangingPunct="1">
              <a:lnSpc>
                <a:spcPct val="107000"/>
              </a:lnSpc>
              <a:spcBef>
                <a:spcPts val="0"/>
              </a:spcBef>
              <a:spcAft>
                <a:spcPts val="450"/>
              </a:spcAft>
              <a:buClrTx/>
              <a:buSzPts val="1000"/>
              <a:buFont typeface="Symbol" panose="05050102010706020507" pitchFamily="18" charset="2"/>
              <a:buChar char=""/>
              <a:tabLst>
                <a:tab pos="457200" algn="l"/>
              </a:tabLst>
              <a:defRPr/>
            </a:pPr>
            <a:r>
              <a:rPr kumimoji="0" lang="fr-FR" sz="1100" b="0" i="0" u="none" strike="noStrike" kern="1200" cap="none" spc="0" normalizeH="0" baseline="0" noProof="0" dirty="0" smtClean="0">
                <a:ln>
                  <a:noFill/>
                </a:ln>
                <a:solidFill>
                  <a:srgbClr val="000000"/>
                </a:solidFill>
                <a:effectLst/>
                <a:uLnTx/>
                <a:uFillTx/>
                <a:latin typeface="Arial"/>
                <a:ea typeface="Times New Roman" panose="02020603050405020304" pitchFamily="18" charset="0"/>
                <a:cs typeface="Times New Roman" panose="02020603050405020304" pitchFamily="18" charset="0"/>
              </a:rPr>
              <a:t>l'appropriation </a:t>
            </a:r>
            <a:r>
              <a:rPr kumimoji="0" lang="fr-FR" sz="1100" b="0" i="0" u="none" strike="noStrike" kern="1200" cap="none" spc="0" normalizeH="0" baseline="0" noProof="0" dirty="0">
                <a:ln>
                  <a:noFill/>
                </a:ln>
                <a:solidFill>
                  <a:srgbClr val="000000"/>
                </a:solidFill>
                <a:effectLst/>
                <a:uLnTx/>
                <a:uFillTx/>
                <a:latin typeface="Arial"/>
                <a:ea typeface="Times New Roman" panose="02020603050405020304" pitchFamily="18" charset="0"/>
                <a:cs typeface="Times New Roman" panose="02020603050405020304" pitchFamily="18" charset="0"/>
              </a:rPr>
              <a:t>des compétences liées au domaine professionnel ;</a:t>
            </a:r>
            <a:endParaRPr kumimoji="0" lang="fr-FR" sz="1100" b="0" i="0" u="none" strike="noStrike" kern="1200" cap="none" spc="0" normalizeH="0" baseline="0" noProof="0" dirty="0">
              <a:ln>
                <a:noFill/>
              </a:ln>
              <a:solidFill>
                <a:srgbClr val="000000"/>
              </a:solidFill>
              <a:effectLst/>
              <a:uLnTx/>
              <a:uFillTx/>
              <a:latin typeface="Arial"/>
              <a:ea typeface="Calibri" panose="020F0502020204030204" pitchFamily="34" charset="0"/>
              <a:cs typeface="Times New Roman" panose="02020603050405020304" pitchFamily="18" charset="0"/>
            </a:endParaRPr>
          </a:p>
          <a:p>
            <a:pPr marL="342900" marR="0" lvl="0" indent="-342900" algn="l" defTabSz="914400" rtl="0" eaLnBrk="1" fontAlgn="auto" latinLnBrk="0" hangingPunct="1">
              <a:lnSpc>
                <a:spcPct val="107000"/>
              </a:lnSpc>
              <a:spcBef>
                <a:spcPts val="0"/>
              </a:spcBef>
              <a:spcAft>
                <a:spcPts val="450"/>
              </a:spcAft>
              <a:buClrTx/>
              <a:buSzPts val="1000"/>
              <a:buFont typeface="Symbol" panose="05050102010706020507" pitchFamily="18" charset="2"/>
              <a:buChar char=""/>
              <a:tabLst>
                <a:tab pos="457200" algn="l"/>
              </a:tabLst>
              <a:defRPr/>
            </a:pPr>
            <a:r>
              <a:rPr kumimoji="0" lang="fr-FR" sz="1100" b="0" i="0" u="none" strike="noStrike" kern="1200" cap="none" spc="0" normalizeH="0" baseline="0" noProof="0" dirty="0">
                <a:ln>
                  <a:noFill/>
                </a:ln>
                <a:solidFill>
                  <a:srgbClr val="000000"/>
                </a:solidFill>
                <a:effectLst/>
                <a:uLnTx/>
                <a:uFillTx/>
                <a:latin typeface="Arial"/>
                <a:ea typeface="Times New Roman" panose="02020603050405020304" pitchFamily="18" charset="0"/>
                <a:cs typeface="Times New Roman" panose="02020603050405020304" pitchFamily="18" charset="0"/>
              </a:rPr>
              <a:t>la capacité à mettre en œuvre les méthodes et outils ;</a:t>
            </a:r>
            <a:endParaRPr kumimoji="0" lang="fr-FR" sz="1100" b="0" i="0" u="none" strike="noStrike" kern="1200" cap="none" spc="0" normalizeH="0" baseline="0" noProof="0" dirty="0">
              <a:ln>
                <a:noFill/>
              </a:ln>
              <a:solidFill>
                <a:srgbClr val="000000"/>
              </a:solidFill>
              <a:effectLst/>
              <a:uLnTx/>
              <a:uFillTx/>
              <a:latin typeface="Arial"/>
              <a:ea typeface="Calibri" panose="020F0502020204030204" pitchFamily="34" charset="0"/>
              <a:cs typeface="Times New Roman" panose="02020603050405020304" pitchFamily="18" charset="0"/>
            </a:endParaRPr>
          </a:p>
          <a:p>
            <a:pPr marL="342900" marR="0" lvl="0" indent="-342900" algn="l" defTabSz="914400" rtl="0" eaLnBrk="1" fontAlgn="auto" latinLnBrk="0" hangingPunct="1">
              <a:lnSpc>
                <a:spcPct val="107000"/>
              </a:lnSpc>
              <a:spcBef>
                <a:spcPts val="0"/>
              </a:spcBef>
              <a:spcAft>
                <a:spcPts val="450"/>
              </a:spcAft>
              <a:buClrTx/>
              <a:buSzPts val="1000"/>
              <a:buFont typeface="Symbol" panose="05050102010706020507" pitchFamily="18" charset="2"/>
              <a:buChar char=""/>
              <a:tabLst>
                <a:tab pos="457200" algn="l"/>
              </a:tabLst>
              <a:defRPr/>
            </a:pPr>
            <a:r>
              <a:rPr kumimoji="0" lang="fr-FR" sz="1100" b="0" i="0" u="none" strike="noStrike" kern="1200" cap="none" spc="0" normalizeH="0" baseline="0" noProof="0" dirty="0">
                <a:ln>
                  <a:noFill/>
                </a:ln>
                <a:solidFill>
                  <a:srgbClr val="000000"/>
                </a:solidFill>
                <a:effectLst/>
                <a:uLnTx/>
                <a:uFillTx/>
                <a:latin typeface="Arial"/>
                <a:ea typeface="Times New Roman" panose="02020603050405020304" pitchFamily="18" charset="0"/>
                <a:cs typeface="Times New Roman" panose="02020603050405020304" pitchFamily="18" charset="0"/>
              </a:rPr>
              <a:t>la qualité de l'analyse ;</a:t>
            </a:r>
            <a:endParaRPr kumimoji="0" lang="fr-FR" sz="1100" b="0" i="0" u="none" strike="noStrike" kern="1200" cap="none" spc="0" normalizeH="0" baseline="0" noProof="0" dirty="0">
              <a:ln>
                <a:noFill/>
              </a:ln>
              <a:solidFill>
                <a:srgbClr val="000000"/>
              </a:solidFill>
              <a:effectLst/>
              <a:uLnTx/>
              <a:uFillTx/>
              <a:latin typeface="Arial"/>
              <a:ea typeface="Calibri" panose="020F0502020204030204" pitchFamily="34" charset="0"/>
              <a:cs typeface="Times New Roman" panose="02020603050405020304" pitchFamily="18" charset="0"/>
            </a:endParaRPr>
          </a:p>
          <a:p>
            <a:pPr marL="342900" marR="0" lvl="0" indent="-342900" algn="l" defTabSz="914400" rtl="0" eaLnBrk="1" fontAlgn="auto" latinLnBrk="0" hangingPunct="1">
              <a:lnSpc>
                <a:spcPct val="107000"/>
              </a:lnSpc>
              <a:spcBef>
                <a:spcPts val="0"/>
              </a:spcBef>
              <a:spcAft>
                <a:spcPts val="450"/>
              </a:spcAft>
              <a:buClrTx/>
              <a:buSzPts val="1000"/>
              <a:buFont typeface="Symbol" panose="05050102010706020507" pitchFamily="18" charset="2"/>
              <a:buChar char=""/>
              <a:tabLst>
                <a:tab pos="457200" algn="l"/>
              </a:tabLst>
              <a:defRPr/>
            </a:pPr>
            <a:r>
              <a:rPr kumimoji="0" lang="fr-FR" sz="1100" b="0" i="0" u="none" strike="noStrike" kern="1200" cap="none" spc="0" normalizeH="0" baseline="0" noProof="0" dirty="0">
                <a:ln>
                  <a:noFill/>
                </a:ln>
                <a:solidFill>
                  <a:srgbClr val="000000"/>
                </a:solidFill>
                <a:effectLst/>
                <a:uLnTx/>
                <a:uFillTx/>
                <a:latin typeface="Arial"/>
                <a:ea typeface="Times New Roman" panose="02020603050405020304" pitchFamily="18" charset="0"/>
                <a:cs typeface="Times New Roman" panose="02020603050405020304" pitchFamily="18" charset="0"/>
              </a:rPr>
              <a:t>la qualité de la communication.</a:t>
            </a:r>
            <a:endParaRPr kumimoji="0" lang="fr-FR" sz="1100" b="0" i="0" u="none" strike="noStrike" kern="1200" cap="none" spc="0" normalizeH="0" baseline="0" noProof="0" dirty="0">
              <a:ln>
                <a:noFill/>
              </a:ln>
              <a:solidFill>
                <a:srgbClr val="000000"/>
              </a:solidFill>
              <a:effectLst/>
              <a:uLnTx/>
              <a:uFillTx/>
              <a:latin typeface="Arial"/>
              <a:ea typeface="Calibri" panose="020F0502020204030204" pitchFamily="34" charset="0"/>
              <a:cs typeface="Times New Roman" panose="02020603050405020304" pitchFamily="18" charset="0"/>
            </a:endParaRPr>
          </a:p>
        </p:txBody>
      </p:sp>
      <p:pic>
        <p:nvPicPr>
          <p:cNvPr id="30" name="Image 29"/>
          <p:cNvPicPr>
            <a:picLocks noChangeAspect="1"/>
          </p:cNvPicPr>
          <p:nvPr/>
        </p:nvPicPr>
        <p:blipFill>
          <a:blip r:embed="rId6"/>
          <a:stretch>
            <a:fillRect/>
          </a:stretch>
        </p:blipFill>
        <p:spPr bwMode="auto">
          <a:xfrm>
            <a:off x="8100392" y="29300"/>
            <a:ext cx="1004913" cy="592899"/>
          </a:xfrm>
          <a:prstGeom prst="rect">
            <a:avLst/>
          </a:prstGeom>
        </p:spPr>
      </p:pic>
      <p:sp>
        <p:nvSpPr>
          <p:cNvPr id="16" name="Espace réservé de la date 6"/>
          <p:cNvSpPr>
            <a:spLocks noGrp="1"/>
          </p:cNvSpPr>
          <p:nvPr>
            <p:ph type="dt" sz="half" idx="10"/>
          </p:nvPr>
        </p:nvSpPr>
        <p:spPr>
          <a:xfrm>
            <a:off x="7614000" y="4783500"/>
            <a:ext cx="1170000" cy="360000"/>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fr-FR" sz="750" b="1" kern="1200" cap="all" dirty="0" smtClean="0">
                <a:solidFill>
                  <a:srgbClr val="000000"/>
                </a:solidFill>
                <a:latin typeface="Arial"/>
                <a:ea typeface="+mn-ea"/>
                <a:cs typeface="+mn-cs"/>
              </a:rPr>
              <a:t>3 février 2022</a:t>
            </a:r>
            <a:endParaRPr kumimoji="0" lang="fr-FR" sz="750" b="1" i="0" u="none" strike="noStrike" kern="1200" cap="all" spc="0" normalizeH="0" baseline="0" noProof="0" dirty="0">
              <a:ln>
                <a:noFill/>
              </a:ln>
              <a:solidFill>
                <a:srgbClr val="000000"/>
              </a:solidFill>
              <a:effectLst/>
              <a:uLnTx/>
              <a:uFillTx/>
              <a:latin typeface="Arial"/>
              <a:ea typeface="+mn-ea"/>
              <a:cs typeface="+mn-cs"/>
            </a:endParaRPr>
          </a:p>
        </p:txBody>
      </p:sp>
    </p:spTree>
    <p:extLst>
      <p:ext uri="{BB962C8B-B14F-4D97-AF65-F5344CB8AC3E}">
        <p14:creationId xmlns:p14="http://schemas.microsoft.com/office/powerpoint/2010/main" val="277509906"/>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re 5"/>
          <p:cNvSpPr>
            <a:spLocks noGrp="1"/>
          </p:cNvSpPr>
          <p:nvPr>
            <p:ph type="title"/>
          </p:nvPr>
        </p:nvSpPr>
        <p:spPr>
          <a:xfrm>
            <a:off x="107504" y="738000"/>
            <a:ext cx="8928992" cy="4046400"/>
          </a:xfrm>
        </p:spPr>
        <p:txBody>
          <a:bodyPr/>
          <a:lstStyle/>
          <a:p>
            <a:pPr marL="0" indent="0">
              <a:buNone/>
            </a:pPr>
            <a:r>
              <a:rPr lang="fr-FR" sz="1400" b="0" dirty="0"/>
              <a:t/>
            </a:r>
            <a:br>
              <a:rPr lang="fr-FR" sz="1400" b="0" dirty="0"/>
            </a:br>
            <a:r>
              <a:rPr lang="fr-FR" sz="1400" b="0" dirty="0" smtClean="0"/>
              <a:t/>
            </a:r>
            <a:br>
              <a:rPr lang="fr-FR" sz="1400" b="0" dirty="0" smtClean="0"/>
            </a:br>
            <a:endParaRPr lang="fr-FR" sz="1400" dirty="0"/>
          </a:p>
        </p:txBody>
      </p:sp>
      <p:sp>
        <p:nvSpPr>
          <p:cNvPr id="11" name="Espace réservé du numéro de diapositive 10"/>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33122C9-A0B9-462F-8757-0847AD287B63}" type="slidenum">
              <a:rPr kumimoji="0" lang="fr-FR" sz="750" b="1" i="0" u="none" strike="noStrike" kern="1200" cap="none" spc="0" normalizeH="0" baseline="0" noProof="0" smtClean="0">
                <a:ln>
                  <a:noFill/>
                </a:ln>
                <a:solidFill>
                  <a:srgbClr val="000000"/>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65</a:t>
            </a:fld>
            <a:endParaRPr kumimoji="0" lang="fr-FR" sz="750" b="1" i="0" u="none" strike="noStrike" kern="1200" cap="none" spc="0" normalizeH="0" baseline="0" noProof="0" dirty="0">
              <a:ln>
                <a:noFill/>
              </a:ln>
              <a:solidFill>
                <a:srgbClr val="000000"/>
              </a:solidFill>
              <a:effectLst/>
              <a:uLnTx/>
              <a:uFillTx/>
              <a:latin typeface="Arial"/>
              <a:ea typeface="+mn-ea"/>
              <a:cs typeface="+mn-cs"/>
            </a:endParaRPr>
          </a:p>
        </p:txBody>
      </p:sp>
      <p:sp>
        <p:nvSpPr>
          <p:cNvPr id="8" name="Espace réservé du pied de page 7"/>
          <p:cNvSpPr>
            <a:spLocks noGrp="1"/>
          </p:cNvSpPr>
          <p:nvPr>
            <p:ph type="ftr" sz="quarter" idx="11"/>
          </p:nvPr>
        </p:nvSpPr>
        <p:spPr>
          <a:xfrm>
            <a:off x="360000" y="4783500"/>
            <a:ext cx="5904000" cy="360000"/>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750" b="1" i="0" u="none" strike="noStrike" kern="1200" cap="none" spc="0" normalizeH="0" baseline="0" noProof="0" dirty="0" smtClean="0">
                <a:ln>
                  <a:noFill/>
                </a:ln>
                <a:solidFill>
                  <a:srgbClr val="000000"/>
                </a:solidFill>
                <a:effectLst/>
                <a:uLnTx/>
                <a:uFillTx/>
                <a:latin typeface="Arial"/>
                <a:ea typeface="+mn-ea"/>
                <a:cs typeface="+mn-cs"/>
              </a:rPr>
              <a:t>Direction générale de l’enseignement scolaire – Bureau de la formation des personnels enseignants et d’éducation</a:t>
            </a:r>
            <a:endParaRPr kumimoji="0" lang="fr-FR" sz="750" b="1" i="0" u="none" strike="noStrike" kern="1200" cap="none" spc="0" normalizeH="0" baseline="0" noProof="0" dirty="0">
              <a:ln>
                <a:noFill/>
              </a:ln>
              <a:solidFill>
                <a:srgbClr val="000000"/>
              </a:solidFill>
              <a:effectLst/>
              <a:uLnTx/>
              <a:uFillTx/>
              <a:latin typeface="Arial"/>
              <a:ea typeface="+mn-ea"/>
              <a:cs typeface="+mn-cs"/>
            </a:endParaRPr>
          </a:p>
        </p:txBody>
      </p:sp>
      <p:sp>
        <p:nvSpPr>
          <p:cNvPr id="16" name="Titre 6"/>
          <p:cNvSpPr txBox="1">
            <a:spLocks/>
          </p:cNvSpPr>
          <p:nvPr/>
        </p:nvSpPr>
        <p:spPr bwMode="gray">
          <a:xfrm>
            <a:off x="1017061" y="480940"/>
            <a:ext cx="8019435" cy="265330"/>
          </a:xfrm>
          <a:custGeom>
            <a:avLst/>
            <a:gdLst>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Lst>
            <a:ahLst/>
            <a:cxnLst>
              <a:cxn ang="0">
                <a:pos x="connsiteX0" y="connsiteY0"/>
              </a:cxn>
              <a:cxn ang="0">
                <a:pos x="connsiteX1" y="connsiteY1"/>
              </a:cxn>
            </a:cxnLst>
            <a:rect l="l" t="t" r="r" b="b"/>
            <a:pathLst>
              <a:path w="8424000" h="4046400" stroke="0" extrusionOk="0">
                <a:moveTo>
                  <a:pt x="8424000" y="4046400"/>
                </a:moveTo>
                <a:lnTo>
                  <a:pt x="0" y="4046360"/>
                </a:lnTo>
                <a:lnTo>
                  <a:pt x="0" y="40"/>
                </a:lnTo>
                <a:cubicBezTo>
                  <a:pt x="0" y="18"/>
                  <a:pt x="3771553" y="0"/>
                  <a:pt x="8424000" y="0"/>
                </a:cubicBezTo>
                <a:lnTo>
                  <a:pt x="8424000" y="4046400"/>
                </a:lnTo>
                <a:close/>
              </a:path>
              <a:path w="8424000" h="4046400" fill="none">
                <a:moveTo>
                  <a:pt x="8424000" y="4046400"/>
                </a:moveTo>
                <a:lnTo>
                  <a:pt x="0" y="4046360"/>
                </a:lnTo>
              </a:path>
            </a:pathLst>
          </a:custGeom>
          <a:ln w="10160">
            <a:solidFill>
              <a:schemeClr val="tx1"/>
            </a:solidFill>
          </a:ln>
        </p:spPr>
        <p:txBody>
          <a:bodyPr vert="horz" lIns="0" tIns="0" rIns="0" bIns="360000" rtlCol="0" anchor="ctr" anchorCtr="0">
            <a:noAutofit/>
          </a:bodyPr>
          <a:lstStyle>
            <a:lvl1pPr marL="396000" indent="-396000" algn="l" defTabSz="914400" rtl="0" eaLnBrk="1" latinLnBrk="0" hangingPunct="1">
              <a:lnSpc>
                <a:spcPct val="90000"/>
              </a:lnSpc>
              <a:spcBef>
                <a:spcPct val="0"/>
              </a:spcBef>
              <a:buFont typeface="+mj-lt"/>
              <a:buAutoNum type="arabicPeriod"/>
              <a:defRPr sz="3250" b="1"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 typeface="+mj-lt"/>
              <a:buNone/>
              <a:tabLst/>
              <a:defRPr/>
            </a:pPr>
            <a:r>
              <a:rPr kumimoji="0" lang="fr-FR" sz="2400" b="1" i="0" u="none" strike="noStrike" kern="1200" cap="none" spc="0" normalizeH="0" baseline="0" noProof="0" dirty="0" smtClean="0">
                <a:ln>
                  <a:noFill/>
                </a:ln>
                <a:solidFill>
                  <a:srgbClr val="000000"/>
                </a:solidFill>
                <a:effectLst/>
                <a:uLnTx/>
                <a:uFillTx/>
                <a:latin typeface="Arial"/>
                <a:ea typeface="+mj-ea"/>
                <a:cs typeface="+mj-cs"/>
              </a:rPr>
              <a:t>Cadre d’organisation de l’EF E</a:t>
            </a:r>
            <a:r>
              <a:rPr kumimoji="0" lang="fr-FR" sz="2400" b="1" i="0" u="none" strike="noStrike" kern="1200" cap="none" spc="0" normalizeH="0" baseline="0" noProof="0" dirty="0" smtClean="0">
                <a:ln>
                  <a:noFill/>
                </a:ln>
                <a:solidFill>
                  <a:srgbClr val="000000"/>
                </a:solidFill>
                <a:effectLst/>
                <a:uLnTx/>
                <a:uFillTx/>
                <a:latin typeface="Arial"/>
                <a:ea typeface="+mj-ea"/>
                <a:cs typeface="Calibri" panose="020F0502020204030204" pitchFamily="34" charset="0"/>
              </a:rPr>
              <a:t>É – BTS MOS</a:t>
            </a:r>
            <a:endParaRPr kumimoji="0" lang="fr-FR" sz="2400" b="1" i="0" u="none" strike="noStrike" kern="1200" cap="none" spc="0" normalizeH="0" baseline="0" noProof="0" dirty="0">
              <a:ln>
                <a:noFill/>
              </a:ln>
              <a:solidFill>
                <a:srgbClr val="000000"/>
              </a:solidFill>
              <a:effectLst/>
              <a:uLnTx/>
              <a:uFillTx/>
              <a:latin typeface="Arial"/>
              <a:ea typeface="+mj-ea"/>
              <a:cs typeface="+mj-cs"/>
            </a:endParaRPr>
          </a:p>
        </p:txBody>
      </p:sp>
      <p:sp>
        <p:nvSpPr>
          <p:cNvPr id="17" name="Espace réservé du texte 8"/>
          <p:cNvSpPr txBox="1">
            <a:spLocks/>
          </p:cNvSpPr>
          <p:nvPr/>
        </p:nvSpPr>
        <p:spPr>
          <a:xfrm>
            <a:off x="359996" y="818037"/>
            <a:ext cx="7956420" cy="2574000"/>
          </a:xfrm>
          <a:prstGeom prst="rect">
            <a:avLst/>
          </a:prstGeom>
        </p:spPr>
        <p:txBody>
          <a:bodyPr/>
          <a:lstStyle>
            <a:lvl1pPr marL="0" indent="0" algn="l" defTabSz="914400" rtl="0" eaLnBrk="1" latinLnBrk="0" hangingPunct="1">
              <a:lnSpc>
                <a:spcPct val="100000"/>
              </a:lnSpc>
              <a:spcBef>
                <a:spcPts val="0"/>
              </a:spcBef>
              <a:spcAft>
                <a:spcPts val="500"/>
              </a:spcAft>
              <a:buFont typeface="Arial" pitchFamily="34" charset="0"/>
              <a:buNone/>
              <a:defRPr sz="1050" b="0" kern="1200">
                <a:solidFill>
                  <a:schemeClr val="tx1"/>
                </a:solidFill>
                <a:latin typeface="+mn-lt"/>
                <a:ea typeface="+mn-ea"/>
                <a:cs typeface="+mn-cs"/>
              </a:defRPr>
            </a:lvl1pPr>
            <a:lvl2pPr marL="252000" indent="-72000" algn="l" defTabSz="914400" rtl="0" eaLnBrk="1" latinLnBrk="0" hangingPunct="1">
              <a:lnSpc>
                <a:spcPct val="100000"/>
              </a:lnSpc>
              <a:spcBef>
                <a:spcPts val="600"/>
              </a:spcBef>
              <a:spcAft>
                <a:spcPts val="600"/>
              </a:spcAft>
              <a:buFont typeface="Arial" pitchFamily="34" charset="0"/>
              <a:buChar char="•"/>
              <a:defRPr sz="950" kern="1200">
                <a:solidFill>
                  <a:schemeClr val="tx1"/>
                </a:solidFill>
                <a:latin typeface="+mn-lt"/>
                <a:ea typeface="+mn-ea"/>
                <a:cs typeface="+mn-cs"/>
              </a:defRPr>
            </a:lvl2pPr>
            <a:lvl3pPr marL="432000" indent="-72000" algn="l" defTabSz="914400" rtl="0" eaLnBrk="1" latinLnBrk="0" hangingPunct="1">
              <a:lnSpc>
                <a:spcPct val="100000"/>
              </a:lnSpc>
              <a:spcBef>
                <a:spcPts val="100"/>
              </a:spcBef>
              <a:spcAft>
                <a:spcPts val="100"/>
              </a:spcAft>
              <a:buSzPct val="100000"/>
              <a:buFont typeface="Arial" pitchFamily="34" charset="0"/>
              <a:buChar char="•"/>
              <a:defRPr sz="850" kern="1200">
                <a:solidFill>
                  <a:schemeClr val="tx1"/>
                </a:solidFill>
                <a:latin typeface="+mn-lt"/>
                <a:ea typeface="+mn-ea"/>
                <a:cs typeface="+mn-cs"/>
              </a:defRPr>
            </a:lvl3pPr>
            <a:lvl4pPr marL="612000" indent="-72000" algn="l" defTabSz="914400" rtl="0" eaLnBrk="1" latinLnBrk="0" hangingPunct="1">
              <a:lnSpc>
                <a:spcPct val="100000"/>
              </a:lnSpc>
              <a:spcBef>
                <a:spcPts val="100"/>
              </a:spcBef>
              <a:spcAft>
                <a:spcPts val="100"/>
              </a:spcAft>
              <a:buSzPct val="100000"/>
              <a:buFont typeface="Arial" pitchFamily="34" charset="0"/>
              <a:buChar char="•"/>
              <a:defRPr sz="750" kern="1200">
                <a:solidFill>
                  <a:schemeClr val="tx1"/>
                </a:solidFill>
                <a:latin typeface="+mn-lt"/>
                <a:ea typeface="+mn-ea"/>
                <a:cs typeface="+mn-cs"/>
              </a:defRPr>
            </a:lvl4pPr>
            <a:lvl5pPr marL="828000" indent="-72000" algn="l" defTabSz="914400" rtl="0" eaLnBrk="1" latinLnBrk="0" hangingPunct="1">
              <a:lnSpc>
                <a:spcPct val="100000"/>
              </a:lnSpc>
              <a:spcBef>
                <a:spcPts val="100"/>
              </a:spcBef>
              <a:spcAft>
                <a:spcPts val="100"/>
              </a:spcAft>
              <a:buSzPct val="100000"/>
              <a:buFont typeface="Arial" pitchFamily="34" charset="0"/>
              <a:buChar char="•"/>
              <a:defRPr sz="7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500"/>
              </a:spcAft>
              <a:buClrTx/>
              <a:buSzTx/>
              <a:buFont typeface="Arial" pitchFamily="34" charset="0"/>
              <a:buNone/>
              <a:tabLst/>
              <a:defRPr/>
            </a:pPr>
            <a:endParaRPr kumimoji="0" lang="fr-FR" sz="1050" b="0" i="0" u="none" strike="noStrike" kern="1200" cap="none" spc="0" normalizeH="0" baseline="0" noProof="0" dirty="0" smtClean="0">
              <a:ln>
                <a:noFill/>
              </a:ln>
              <a:solidFill>
                <a:srgbClr val="000000"/>
              </a:solidFill>
              <a:effectLst/>
              <a:uLnTx/>
              <a:uFillTx/>
              <a:latin typeface="Arial"/>
              <a:ea typeface="+mn-ea"/>
              <a:cs typeface="+mn-cs"/>
            </a:endParaRPr>
          </a:p>
        </p:txBody>
      </p:sp>
      <p:pic>
        <p:nvPicPr>
          <p:cNvPr id="28" name="Picture 4" descr="engrenages de dessin de la main — Photographie peshkov ..."/>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9512" y="1344260"/>
            <a:ext cx="1273531" cy="1273531"/>
          </a:xfrm>
          <a:prstGeom prst="rect">
            <a:avLst/>
          </a:prstGeom>
          <a:noFill/>
          <a:extLst>
            <a:ext uri="{909E8E84-426E-40DD-AFC4-6F175D3DCCD1}">
              <a14:hiddenFill xmlns:a14="http://schemas.microsoft.com/office/drawing/2010/main">
                <a:solidFill>
                  <a:srgbClr val="FFFFFF"/>
                </a:solidFill>
              </a14:hiddenFill>
            </a:ext>
          </a:extLst>
        </p:spPr>
      </p:pic>
      <p:sp>
        <p:nvSpPr>
          <p:cNvPr id="29" name="Rectangle 28"/>
          <p:cNvSpPr/>
          <p:nvPr/>
        </p:nvSpPr>
        <p:spPr>
          <a:xfrm>
            <a:off x="804582" y="3704133"/>
            <a:ext cx="7943882" cy="307777"/>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400" b="0" i="0" u="none" strike="noStrike" kern="1200" cap="none" spc="0" normalizeH="0" baseline="0" noProof="0" dirty="0">
                <a:ln>
                  <a:noFill/>
                </a:ln>
                <a:solidFill>
                  <a:srgbClr val="000000"/>
                </a:solidFill>
                <a:effectLst/>
                <a:uLnTx/>
                <a:uFillTx/>
                <a:latin typeface="Arial"/>
                <a:ea typeface="Times New Roman" panose="02020603050405020304" pitchFamily="18" charset="0"/>
                <a:cs typeface="+mn-cs"/>
              </a:rPr>
              <a:t>En l'absence de </a:t>
            </a:r>
            <a:r>
              <a:rPr kumimoji="0" lang="fr-FR" sz="1400" b="0" i="0" u="none" strike="noStrike" kern="1200" cap="none" spc="0" normalizeH="0" baseline="0" noProof="0" dirty="0" smtClean="0">
                <a:ln>
                  <a:noFill/>
                </a:ln>
                <a:solidFill>
                  <a:srgbClr val="000000"/>
                </a:solidFill>
                <a:effectLst/>
                <a:uLnTx/>
                <a:uFillTx/>
                <a:latin typeface="Arial"/>
                <a:ea typeface="Times New Roman" panose="02020603050405020304" pitchFamily="18" charset="0"/>
                <a:cs typeface="+mn-cs"/>
              </a:rPr>
              <a:t>fiche</a:t>
            </a:r>
            <a:r>
              <a:rPr kumimoji="0" lang="fr-FR" sz="1400" b="0" i="0" u="none" strike="noStrike" kern="1200" cap="none" spc="0" normalizeH="0" baseline="0" noProof="0" dirty="0">
                <a:ln>
                  <a:noFill/>
                </a:ln>
                <a:solidFill>
                  <a:srgbClr val="000000"/>
                </a:solidFill>
                <a:effectLst/>
                <a:uLnTx/>
                <a:uFillTx/>
                <a:latin typeface="Arial"/>
                <a:ea typeface="Times New Roman" panose="02020603050405020304" pitchFamily="18" charset="0"/>
                <a:cs typeface="+mn-cs"/>
              </a:rPr>
              <a:t>, l'épreuve ne peut pas se dérouler.</a:t>
            </a:r>
            <a:endParaRPr kumimoji="0" lang="fr-FR" sz="1400" b="0" i="0" u="none" strike="noStrike" kern="1200" cap="none" spc="0" normalizeH="0" baseline="0" noProof="0" dirty="0">
              <a:ln>
                <a:noFill/>
              </a:ln>
              <a:solidFill>
                <a:srgbClr val="000000"/>
              </a:solidFill>
              <a:effectLst/>
              <a:uLnTx/>
              <a:uFillTx/>
              <a:latin typeface="Arial"/>
              <a:ea typeface="+mn-ea"/>
              <a:cs typeface="+mn-cs"/>
            </a:endParaRPr>
          </a:p>
        </p:txBody>
      </p:sp>
      <p:sp>
        <p:nvSpPr>
          <p:cNvPr id="30" name="Espace réservé du texte 8"/>
          <p:cNvSpPr txBox="1">
            <a:spLocks/>
          </p:cNvSpPr>
          <p:nvPr/>
        </p:nvSpPr>
        <p:spPr>
          <a:xfrm>
            <a:off x="2697125" y="2633620"/>
            <a:ext cx="4043497" cy="792381"/>
          </a:xfrm>
          <a:prstGeom prst="rect">
            <a:avLst/>
          </a:prstGeom>
        </p:spPr>
        <p:txBody>
          <a:bodyPr/>
          <a:lstStyle>
            <a:lvl1pPr marL="0" indent="0" algn="l" defTabSz="914400" rtl="0" eaLnBrk="1" latinLnBrk="0" hangingPunct="1">
              <a:lnSpc>
                <a:spcPct val="100000"/>
              </a:lnSpc>
              <a:spcBef>
                <a:spcPts val="0"/>
              </a:spcBef>
              <a:spcAft>
                <a:spcPts val="500"/>
              </a:spcAft>
              <a:buFont typeface="Arial" pitchFamily="34" charset="0"/>
              <a:buNone/>
              <a:defRPr sz="1050" b="0" kern="1200">
                <a:solidFill>
                  <a:schemeClr val="tx1"/>
                </a:solidFill>
                <a:latin typeface="+mn-lt"/>
                <a:ea typeface="+mn-ea"/>
                <a:cs typeface="+mn-cs"/>
              </a:defRPr>
            </a:lvl1pPr>
            <a:lvl2pPr marL="252000" indent="-72000" algn="l" defTabSz="914400" rtl="0" eaLnBrk="1" latinLnBrk="0" hangingPunct="1">
              <a:lnSpc>
                <a:spcPct val="100000"/>
              </a:lnSpc>
              <a:spcBef>
                <a:spcPts val="600"/>
              </a:spcBef>
              <a:spcAft>
                <a:spcPts val="600"/>
              </a:spcAft>
              <a:buFont typeface="Arial" pitchFamily="34" charset="0"/>
              <a:buChar char="•"/>
              <a:defRPr sz="950" kern="1200">
                <a:solidFill>
                  <a:schemeClr val="tx1"/>
                </a:solidFill>
                <a:latin typeface="+mn-lt"/>
                <a:ea typeface="+mn-ea"/>
                <a:cs typeface="+mn-cs"/>
              </a:defRPr>
            </a:lvl2pPr>
            <a:lvl3pPr marL="432000" indent="-72000" algn="l" defTabSz="914400" rtl="0" eaLnBrk="1" latinLnBrk="0" hangingPunct="1">
              <a:lnSpc>
                <a:spcPct val="100000"/>
              </a:lnSpc>
              <a:spcBef>
                <a:spcPts val="100"/>
              </a:spcBef>
              <a:spcAft>
                <a:spcPts val="100"/>
              </a:spcAft>
              <a:buSzPct val="100000"/>
              <a:buFont typeface="Arial" pitchFamily="34" charset="0"/>
              <a:buChar char="•"/>
              <a:defRPr sz="850" kern="1200">
                <a:solidFill>
                  <a:schemeClr val="tx1"/>
                </a:solidFill>
                <a:latin typeface="+mn-lt"/>
                <a:ea typeface="+mn-ea"/>
                <a:cs typeface="+mn-cs"/>
              </a:defRPr>
            </a:lvl3pPr>
            <a:lvl4pPr marL="612000" indent="-72000" algn="l" defTabSz="914400" rtl="0" eaLnBrk="1" latinLnBrk="0" hangingPunct="1">
              <a:lnSpc>
                <a:spcPct val="100000"/>
              </a:lnSpc>
              <a:spcBef>
                <a:spcPts val="100"/>
              </a:spcBef>
              <a:spcAft>
                <a:spcPts val="100"/>
              </a:spcAft>
              <a:buSzPct val="100000"/>
              <a:buFont typeface="Arial" pitchFamily="34" charset="0"/>
              <a:buChar char="•"/>
              <a:defRPr sz="750" kern="1200">
                <a:solidFill>
                  <a:schemeClr val="tx1"/>
                </a:solidFill>
                <a:latin typeface="+mn-lt"/>
                <a:ea typeface="+mn-ea"/>
                <a:cs typeface="+mn-cs"/>
              </a:defRPr>
            </a:lvl4pPr>
            <a:lvl5pPr marL="828000" indent="-72000" algn="l" defTabSz="914400" rtl="0" eaLnBrk="1" latinLnBrk="0" hangingPunct="1">
              <a:lnSpc>
                <a:spcPct val="100000"/>
              </a:lnSpc>
              <a:spcBef>
                <a:spcPts val="100"/>
              </a:spcBef>
              <a:spcAft>
                <a:spcPts val="100"/>
              </a:spcAft>
              <a:buSzPct val="100000"/>
              <a:buFont typeface="Arial" pitchFamily="34" charset="0"/>
              <a:buChar char="•"/>
              <a:defRPr sz="7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500"/>
              </a:spcAft>
              <a:buClrTx/>
              <a:buSzTx/>
              <a:buFont typeface="Arial" pitchFamily="34" charset="0"/>
              <a:buNone/>
              <a:tabLst/>
              <a:defRPr/>
            </a:pPr>
            <a:r>
              <a:rPr kumimoji="0" lang="fr-FR" sz="1400" b="0" i="0" u="none" strike="noStrike" kern="1200" cap="none" spc="0" normalizeH="0" baseline="0" noProof="0" dirty="0" smtClean="0">
                <a:ln>
                  <a:noFill/>
                </a:ln>
                <a:solidFill>
                  <a:srgbClr val="000000"/>
                </a:solidFill>
                <a:effectLst/>
                <a:uLnTx/>
                <a:uFillTx/>
                <a:latin typeface="Arial"/>
                <a:ea typeface="+mn-ea"/>
                <a:cs typeface="+mn-cs"/>
              </a:rPr>
              <a:t>L'exposé doit intégrer :</a:t>
            </a:r>
          </a:p>
          <a:p>
            <a:pPr marL="171450" marR="0" lvl="0" indent="-171450" algn="l" defTabSz="914400" rtl="0" eaLnBrk="1" fontAlgn="auto" latinLnBrk="0" hangingPunct="1">
              <a:lnSpc>
                <a:spcPct val="100000"/>
              </a:lnSpc>
              <a:spcBef>
                <a:spcPts val="0"/>
              </a:spcBef>
              <a:spcAft>
                <a:spcPts val="500"/>
              </a:spcAft>
              <a:buClrTx/>
              <a:buSzTx/>
              <a:buFont typeface="Arial" pitchFamily="34" charset="0"/>
              <a:buChar char="•"/>
              <a:tabLst/>
              <a:defRPr/>
            </a:pPr>
            <a:r>
              <a:rPr kumimoji="0" lang="fr-FR" sz="1400" b="0" i="0" u="none" strike="noStrike" kern="1200" cap="none" spc="0" normalizeH="0" baseline="0" noProof="0" dirty="0" smtClean="0">
                <a:ln>
                  <a:noFill/>
                </a:ln>
                <a:solidFill>
                  <a:srgbClr val="000000"/>
                </a:solidFill>
                <a:effectLst/>
                <a:uLnTx/>
                <a:uFillTx/>
                <a:latin typeface="Arial"/>
                <a:ea typeface="+mn-ea"/>
                <a:cs typeface="+mn-cs"/>
              </a:rPr>
              <a:t>la présentation du contexte,</a:t>
            </a:r>
          </a:p>
          <a:p>
            <a:pPr marL="171450" marR="0" lvl="0" indent="-171450" algn="l" defTabSz="914400" rtl="0" eaLnBrk="1" fontAlgn="auto" latinLnBrk="0" hangingPunct="1">
              <a:lnSpc>
                <a:spcPct val="100000"/>
              </a:lnSpc>
              <a:spcBef>
                <a:spcPts val="0"/>
              </a:spcBef>
              <a:spcAft>
                <a:spcPts val="500"/>
              </a:spcAft>
              <a:buClrTx/>
              <a:buSzTx/>
              <a:buFont typeface="Arial" pitchFamily="34" charset="0"/>
              <a:buChar char="•"/>
              <a:tabLst/>
              <a:defRPr/>
            </a:pPr>
            <a:r>
              <a:rPr kumimoji="0" lang="fr-FR" sz="1400" b="0" i="0" u="none" strike="noStrike" kern="1200" cap="none" spc="0" normalizeH="0" baseline="0" noProof="0" dirty="0" smtClean="0">
                <a:ln>
                  <a:noFill/>
                </a:ln>
                <a:solidFill>
                  <a:srgbClr val="000000"/>
                </a:solidFill>
                <a:effectLst/>
                <a:uLnTx/>
                <a:uFillTx/>
                <a:latin typeface="Arial"/>
                <a:ea typeface="+mn-ea"/>
                <a:cs typeface="+mn-cs"/>
              </a:rPr>
              <a:t>la description et l'analyse de ou des activités.</a:t>
            </a:r>
          </a:p>
          <a:p>
            <a:pPr marL="0" marR="0" lvl="0" indent="0" algn="l" defTabSz="914400" rtl="0" eaLnBrk="1" fontAlgn="auto" latinLnBrk="0" hangingPunct="1">
              <a:lnSpc>
                <a:spcPct val="100000"/>
              </a:lnSpc>
              <a:spcBef>
                <a:spcPts val="0"/>
              </a:spcBef>
              <a:spcAft>
                <a:spcPts val="500"/>
              </a:spcAft>
              <a:buClrTx/>
              <a:buSzTx/>
              <a:buFont typeface="Arial" pitchFamily="34" charset="0"/>
              <a:buNone/>
              <a:tabLst/>
              <a:defRPr/>
            </a:pPr>
            <a:endParaRPr kumimoji="0" lang="fr-FR" sz="1050" b="0" i="0" u="none" strike="noStrike" kern="1200" cap="none" spc="0" normalizeH="0" baseline="0" noProof="0" dirty="0" smtClean="0">
              <a:ln>
                <a:noFill/>
              </a:ln>
              <a:solidFill>
                <a:srgbClr val="000000"/>
              </a:solidFill>
              <a:effectLst/>
              <a:uLnTx/>
              <a:uFillTx/>
              <a:latin typeface="Arial"/>
              <a:ea typeface="+mn-ea"/>
              <a:cs typeface="+mn-cs"/>
            </a:endParaRPr>
          </a:p>
          <a:p>
            <a:pPr marL="0" marR="0" lvl="0" indent="0" algn="l" defTabSz="914400" rtl="0" eaLnBrk="1" fontAlgn="auto" latinLnBrk="0" hangingPunct="1">
              <a:lnSpc>
                <a:spcPct val="100000"/>
              </a:lnSpc>
              <a:spcBef>
                <a:spcPts val="0"/>
              </a:spcBef>
              <a:spcAft>
                <a:spcPts val="500"/>
              </a:spcAft>
              <a:buClrTx/>
              <a:buSzTx/>
              <a:buFont typeface="Arial" pitchFamily="34" charset="0"/>
              <a:buNone/>
              <a:tabLst/>
              <a:defRPr/>
            </a:pPr>
            <a:endParaRPr kumimoji="0" lang="fr-FR" sz="1000" b="1" i="0" u="none" strike="noStrike" kern="1200" cap="none" spc="0" normalizeH="0" baseline="0" noProof="0" dirty="0" smtClean="0">
              <a:ln>
                <a:noFill/>
              </a:ln>
              <a:solidFill>
                <a:srgbClr val="000000"/>
              </a:solidFill>
              <a:effectLst/>
              <a:uLnTx/>
              <a:uFillTx/>
              <a:latin typeface="Arial"/>
              <a:ea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500"/>
              </a:spcAft>
              <a:buClrTx/>
              <a:buSzTx/>
              <a:buFont typeface="Arial" pitchFamily="34" charset="0"/>
              <a:buNone/>
              <a:tabLst/>
              <a:defRPr/>
            </a:pPr>
            <a:endParaRPr kumimoji="0" lang="fr-FR" sz="1050" b="0" i="0" u="none" strike="noStrike" kern="1200" cap="none" spc="0" normalizeH="0" baseline="0" noProof="0" dirty="0">
              <a:ln>
                <a:noFill/>
              </a:ln>
              <a:solidFill>
                <a:srgbClr val="000000"/>
              </a:solidFill>
              <a:effectLst/>
              <a:uLnTx/>
              <a:uFillTx/>
              <a:latin typeface="Arial"/>
              <a:ea typeface="+mn-ea"/>
              <a:cs typeface="+mn-cs"/>
            </a:endParaRPr>
          </a:p>
        </p:txBody>
      </p:sp>
      <p:pic>
        <p:nvPicPr>
          <p:cNvPr id="31" name="Picture 2" descr="Notre site : Forum &amp; Nouveautés | La Coop Curly"/>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rot="19046364" flipV="1">
            <a:off x="1029841" y="922736"/>
            <a:ext cx="1309835" cy="777700"/>
          </a:xfrm>
          <a:prstGeom prst="rect">
            <a:avLst/>
          </a:prstGeom>
          <a:noFill/>
          <a:extLst>
            <a:ext uri="{909E8E84-426E-40DD-AFC4-6F175D3DCCD1}">
              <a14:hiddenFill xmlns:a14="http://schemas.microsoft.com/office/drawing/2010/main">
                <a:solidFill>
                  <a:srgbClr val="FFFFFF"/>
                </a:solidFill>
              </a14:hiddenFill>
            </a:ext>
          </a:extLst>
        </p:spPr>
      </p:pic>
      <p:sp>
        <p:nvSpPr>
          <p:cNvPr id="32" name="Espace réservé du texte 8"/>
          <p:cNvSpPr txBox="1">
            <a:spLocks/>
          </p:cNvSpPr>
          <p:nvPr/>
        </p:nvSpPr>
        <p:spPr>
          <a:xfrm>
            <a:off x="2321982" y="1908946"/>
            <a:ext cx="4608512" cy="453435"/>
          </a:xfrm>
          <a:prstGeom prst="rect">
            <a:avLst/>
          </a:prstGeom>
        </p:spPr>
        <p:txBody>
          <a:bodyPr/>
          <a:lstStyle>
            <a:lvl1pPr marL="0" indent="0" algn="l" defTabSz="914400" rtl="0" eaLnBrk="1" latinLnBrk="0" hangingPunct="1">
              <a:lnSpc>
                <a:spcPct val="100000"/>
              </a:lnSpc>
              <a:spcBef>
                <a:spcPts val="0"/>
              </a:spcBef>
              <a:spcAft>
                <a:spcPts val="500"/>
              </a:spcAft>
              <a:buFont typeface="Arial" pitchFamily="34" charset="0"/>
              <a:buNone/>
              <a:defRPr sz="1050" b="0" kern="1200">
                <a:solidFill>
                  <a:schemeClr val="tx1"/>
                </a:solidFill>
                <a:latin typeface="+mn-lt"/>
                <a:ea typeface="+mn-ea"/>
                <a:cs typeface="+mn-cs"/>
              </a:defRPr>
            </a:lvl1pPr>
            <a:lvl2pPr marL="252000" indent="-72000" algn="l" defTabSz="914400" rtl="0" eaLnBrk="1" latinLnBrk="0" hangingPunct="1">
              <a:lnSpc>
                <a:spcPct val="100000"/>
              </a:lnSpc>
              <a:spcBef>
                <a:spcPts val="600"/>
              </a:spcBef>
              <a:spcAft>
                <a:spcPts val="600"/>
              </a:spcAft>
              <a:buFont typeface="Arial" pitchFamily="34" charset="0"/>
              <a:buChar char="•"/>
              <a:defRPr sz="950" kern="1200">
                <a:solidFill>
                  <a:schemeClr val="tx1"/>
                </a:solidFill>
                <a:latin typeface="+mn-lt"/>
                <a:ea typeface="+mn-ea"/>
                <a:cs typeface="+mn-cs"/>
              </a:defRPr>
            </a:lvl2pPr>
            <a:lvl3pPr marL="432000" indent="-72000" algn="l" defTabSz="914400" rtl="0" eaLnBrk="1" latinLnBrk="0" hangingPunct="1">
              <a:lnSpc>
                <a:spcPct val="100000"/>
              </a:lnSpc>
              <a:spcBef>
                <a:spcPts val="100"/>
              </a:spcBef>
              <a:spcAft>
                <a:spcPts val="100"/>
              </a:spcAft>
              <a:buSzPct val="100000"/>
              <a:buFont typeface="Arial" pitchFamily="34" charset="0"/>
              <a:buChar char="•"/>
              <a:defRPr sz="850" kern="1200">
                <a:solidFill>
                  <a:schemeClr val="tx1"/>
                </a:solidFill>
                <a:latin typeface="+mn-lt"/>
                <a:ea typeface="+mn-ea"/>
                <a:cs typeface="+mn-cs"/>
              </a:defRPr>
            </a:lvl3pPr>
            <a:lvl4pPr marL="612000" indent="-72000" algn="l" defTabSz="914400" rtl="0" eaLnBrk="1" latinLnBrk="0" hangingPunct="1">
              <a:lnSpc>
                <a:spcPct val="100000"/>
              </a:lnSpc>
              <a:spcBef>
                <a:spcPts val="100"/>
              </a:spcBef>
              <a:spcAft>
                <a:spcPts val="100"/>
              </a:spcAft>
              <a:buSzPct val="100000"/>
              <a:buFont typeface="Arial" pitchFamily="34" charset="0"/>
              <a:buChar char="•"/>
              <a:defRPr sz="750" kern="1200">
                <a:solidFill>
                  <a:schemeClr val="tx1"/>
                </a:solidFill>
                <a:latin typeface="+mn-lt"/>
                <a:ea typeface="+mn-ea"/>
                <a:cs typeface="+mn-cs"/>
              </a:defRPr>
            </a:lvl4pPr>
            <a:lvl5pPr marL="828000" indent="-72000" algn="l" defTabSz="914400" rtl="0" eaLnBrk="1" latinLnBrk="0" hangingPunct="1">
              <a:lnSpc>
                <a:spcPct val="100000"/>
              </a:lnSpc>
              <a:spcBef>
                <a:spcPts val="100"/>
              </a:spcBef>
              <a:spcAft>
                <a:spcPts val="100"/>
              </a:spcAft>
              <a:buSzPct val="100000"/>
              <a:buFont typeface="Arial" pitchFamily="34" charset="0"/>
              <a:buChar char="•"/>
              <a:defRPr sz="7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500"/>
              </a:spcAft>
              <a:buClrTx/>
              <a:buSzTx/>
              <a:buFont typeface="Arial" pitchFamily="34" charset="0"/>
              <a:buNone/>
              <a:tabLst/>
              <a:defRPr/>
            </a:pPr>
            <a:endParaRPr kumimoji="0" lang="fr-FR" sz="1000" b="1" i="0" u="none" strike="noStrike" kern="1200" cap="none" spc="0" normalizeH="0" baseline="0" noProof="0" smtClean="0">
              <a:ln>
                <a:noFill/>
              </a:ln>
              <a:solidFill>
                <a:srgbClr val="000000"/>
              </a:solidFill>
              <a:effectLst/>
              <a:uLnTx/>
              <a:uFillTx/>
              <a:latin typeface="Arial"/>
              <a:ea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500"/>
              </a:spcAft>
              <a:buClrTx/>
              <a:buSzTx/>
              <a:buFont typeface="Arial" pitchFamily="34" charset="0"/>
              <a:buNone/>
              <a:tabLst/>
              <a:defRPr/>
            </a:pPr>
            <a:endParaRPr kumimoji="0" lang="fr-FR" sz="1050" b="0" i="0" u="none" strike="noStrike" kern="1200" cap="none" spc="0" normalizeH="0" baseline="0" noProof="0" dirty="0">
              <a:ln>
                <a:noFill/>
              </a:ln>
              <a:solidFill>
                <a:srgbClr val="000000"/>
              </a:solidFill>
              <a:effectLst/>
              <a:uLnTx/>
              <a:uFillTx/>
              <a:latin typeface="Arial"/>
              <a:ea typeface="+mn-ea"/>
              <a:cs typeface="+mn-cs"/>
            </a:endParaRPr>
          </a:p>
        </p:txBody>
      </p:sp>
      <p:pic>
        <p:nvPicPr>
          <p:cNvPr id="33" name="Picture 6" descr="horloge, démodé, temps, isolé, pictogram., stylisé ..."/>
          <p:cNvPicPr>
            <a:picLocks noChangeAspect="1" noChangeArrowheads="1"/>
          </p:cNvPicPr>
          <p:nvPr/>
        </p:nvPicPr>
        <p:blipFill rotWithShape="1">
          <a:blip r:embed="rId5">
            <a:extLst>
              <a:ext uri="{28A0092B-C50C-407E-A947-70E740481C1C}">
                <a14:useLocalDpi xmlns:a14="http://schemas.microsoft.com/office/drawing/2010/main" val="0"/>
              </a:ext>
            </a:extLst>
          </a:blip>
          <a:srcRect l="13312" t="16712" r="22059" b="19937"/>
          <a:stretch/>
        </p:blipFill>
        <p:spPr bwMode="auto">
          <a:xfrm>
            <a:off x="2264517" y="869247"/>
            <a:ext cx="424226" cy="424226"/>
          </a:xfrm>
          <a:prstGeom prst="rect">
            <a:avLst/>
          </a:prstGeom>
          <a:noFill/>
          <a:extLst>
            <a:ext uri="{909E8E84-426E-40DD-AFC4-6F175D3DCCD1}">
              <a14:hiddenFill xmlns:a14="http://schemas.microsoft.com/office/drawing/2010/main">
                <a:solidFill>
                  <a:srgbClr val="FFFFFF"/>
                </a:solidFill>
              </a14:hiddenFill>
            </a:ext>
          </a:extLst>
        </p:spPr>
      </p:pic>
      <p:pic>
        <p:nvPicPr>
          <p:cNvPr id="34" name="Picture 2" descr="Notre site : Forum &amp; Nouveautés | La Coop Curly"/>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rot="19046364" flipV="1">
            <a:off x="1343998" y="1655495"/>
            <a:ext cx="857287" cy="509005"/>
          </a:xfrm>
          <a:prstGeom prst="rect">
            <a:avLst/>
          </a:prstGeom>
          <a:noFill/>
          <a:extLst>
            <a:ext uri="{909E8E84-426E-40DD-AFC4-6F175D3DCCD1}">
              <a14:hiddenFill xmlns:a14="http://schemas.microsoft.com/office/drawing/2010/main">
                <a:solidFill>
                  <a:srgbClr val="FFFFFF"/>
                </a:solidFill>
              </a14:hiddenFill>
            </a:ext>
          </a:extLst>
        </p:spPr>
      </p:pic>
      <p:sp>
        <p:nvSpPr>
          <p:cNvPr id="35" name="Espace réservé du texte 8"/>
          <p:cNvSpPr txBox="1">
            <a:spLocks/>
          </p:cNvSpPr>
          <p:nvPr/>
        </p:nvSpPr>
        <p:spPr>
          <a:xfrm>
            <a:off x="2697125" y="988564"/>
            <a:ext cx="5172355" cy="453435"/>
          </a:xfrm>
          <a:prstGeom prst="rect">
            <a:avLst/>
          </a:prstGeom>
        </p:spPr>
        <p:txBody>
          <a:bodyPr/>
          <a:lstStyle>
            <a:lvl1pPr marL="0" indent="0" algn="l" defTabSz="914400" rtl="0" eaLnBrk="1" latinLnBrk="0" hangingPunct="1">
              <a:lnSpc>
                <a:spcPct val="100000"/>
              </a:lnSpc>
              <a:spcBef>
                <a:spcPts val="0"/>
              </a:spcBef>
              <a:spcAft>
                <a:spcPts val="500"/>
              </a:spcAft>
              <a:buFont typeface="Arial" pitchFamily="34" charset="0"/>
              <a:buNone/>
              <a:defRPr sz="1050" b="0" kern="1200">
                <a:solidFill>
                  <a:schemeClr val="tx1"/>
                </a:solidFill>
                <a:latin typeface="+mn-lt"/>
                <a:ea typeface="+mn-ea"/>
                <a:cs typeface="+mn-cs"/>
              </a:defRPr>
            </a:lvl1pPr>
            <a:lvl2pPr marL="252000" indent="-72000" algn="l" defTabSz="914400" rtl="0" eaLnBrk="1" latinLnBrk="0" hangingPunct="1">
              <a:lnSpc>
                <a:spcPct val="100000"/>
              </a:lnSpc>
              <a:spcBef>
                <a:spcPts val="600"/>
              </a:spcBef>
              <a:spcAft>
                <a:spcPts val="600"/>
              </a:spcAft>
              <a:buFont typeface="Arial" pitchFamily="34" charset="0"/>
              <a:buChar char="•"/>
              <a:defRPr sz="950" kern="1200">
                <a:solidFill>
                  <a:schemeClr val="tx1"/>
                </a:solidFill>
                <a:latin typeface="+mn-lt"/>
                <a:ea typeface="+mn-ea"/>
                <a:cs typeface="+mn-cs"/>
              </a:defRPr>
            </a:lvl2pPr>
            <a:lvl3pPr marL="432000" indent="-72000" algn="l" defTabSz="914400" rtl="0" eaLnBrk="1" latinLnBrk="0" hangingPunct="1">
              <a:lnSpc>
                <a:spcPct val="100000"/>
              </a:lnSpc>
              <a:spcBef>
                <a:spcPts val="100"/>
              </a:spcBef>
              <a:spcAft>
                <a:spcPts val="100"/>
              </a:spcAft>
              <a:buSzPct val="100000"/>
              <a:buFont typeface="Arial" pitchFamily="34" charset="0"/>
              <a:buChar char="•"/>
              <a:defRPr sz="850" kern="1200">
                <a:solidFill>
                  <a:schemeClr val="tx1"/>
                </a:solidFill>
                <a:latin typeface="+mn-lt"/>
                <a:ea typeface="+mn-ea"/>
                <a:cs typeface="+mn-cs"/>
              </a:defRPr>
            </a:lvl3pPr>
            <a:lvl4pPr marL="612000" indent="-72000" algn="l" defTabSz="914400" rtl="0" eaLnBrk="1" latinLnBrk="0" hangingPunct="1">
              <a:lnSpc>
                <a:spcPct val="100000"/>
              </a:lnSpc>
              <a:spcBef>
                <a:spcPts val="100"/>
              </a:spcBef>
              <a:spcAft>
                <a:spcPts val="100"/>
              </a:spcAft>
              <a:buSzPct val="100000"/>
              <a:buFont typeface="Arial" pitchFamily="34" charset="0"/>
              <a:buChar char="•"/>
              <a:defRPr sz="750" kern="1200">
                <a:solidFill>
                  <a:schemeClr val="tx1"/>
                </a:solidFill>
                <a:latin typeface="+mn-lt"/>
                <a:ea typeface="+mn-ea"/>
                <a:cs typeface="+mn-cs"/>
              </a:defRPr>
            </a:lvl4pPr>
            <a:lvl5pPr marL="828000" indent="-72000" algn="l" defTabSz="914400" rtl="0" eaLnBrk="1" latinLnBrk="0" hangingPunct="1">
              <a:lnSpc>
                <a:spcPct val="100000"/>
              </a:lnSpc>
              <a:spcBef>
                <a:spcPts val="100"/>
              </a:spcBef>
              <a:spcAft>
                <a:spcPts val="100"/>
              </a:spcAft>
              <a:buSzPct val="100000"/>
              <a:buFont typeface="Arial" pitchFamily="34" charset="0"/>
              <a:buChar char="•"/>
              <a:defRPr sz="7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500"/>
              </a:spcAft>
              <a:buClrTx/>
              <a:buSzTx/>
              <a:buFont typeface="Arial" pitchFamily="34" charset="0"/>
              <a:buNone/>
              <a:tabLst/>
              <a:defRPr/>
            </a:pPr>
            <a:r>
              <a:rPr kumimoji="0" lang="fr-FR" sz="1400" b="1" i="0" u="none" strike="noStrike" kern="1200" cap="none" spc="0" normalizeH="0" baseline="0" noProof="0" smtClean="0">
                <a:ln>
                  <a:noFill/>
                </a:ln>
                <a:solidFill>
                  <a:srgbClr val="FF0000"/>
                </a:solidFill>
                <a:effectLst/>
                <a:uLnTx/>
                <a:uFillTx/>
                <a:latin typeface="Arial"/>
                <a:ea typeface="Times New Roman" panose="02020603050405020304" pitchFamily="18" charset="0"/>
                <a:cs typeface="Times New Roman" panose="02020603050405020304" pitchFamily="18" charset="0"/>
              </a:rPr>
              <a:t>20 minutes </a:t>
            </a:r>
            <a:r>
              <a:rPr kumimoji="0" lang="fr-FR" sz="1400" b="1" i="0" u="none" strike="noStrike" kern="1200" cap="none" spc="0" normalizeH="0" baseline="0" noProof="0" smtClean="0">
                <a:ln>
                  <a:noFill/>
                </a:ln>
                <a:solidFill>
                  <a:srgbClr val="000000"/>
                </a:solidFill>
                <a:effectLst/>
                <a:uLnTx/>
                <a:uFillTx/>
                <a:latin typeface="Arial"/>
                <a:ea typeface="Times New Roman" panose="02020603050405020304" pitchFamily="18" charset="0"/>
                <a:cs typeface="Times New Roman" panose="02020603050405020304" pitchFamily="18" charset="0"/>
              </a:rPr>
              <a:t>(</a:t>
            </a:r>
            <a:r>
              <a:rPr kumimoji="0" lang="fr-FR" sz="1400" b="1" i="0" u="sng" strike="noStrike" kern="1200" cap="none" spc="0" normalizeH="0" baseline="0" noProof="0" smtClean="0">
                <a:ln>
                  <a:noFill/>
                </a:ln>
                <a:solidFill>
                  <a:srgbClr val="000000"/>
                </a:solidFill>
                <a:effectLst/>
                <a:uLnTx/>
                <a:uFillTx/>
                <a:latin typeface="Arial"/>
                <a:ea typeface="Times New Roman" panose="02020603050405020304" pitchFamily="18" charset="0"/>
                <a:cs typeface="Times New Roman" panose="02020603050405020304" pitchFamily="18" charset="0"/>
              </a:rPr>
              <a:t>Exposé</a:t>
            </a:r>
            <a:r>
              <a:rPr kumimoji="0" lang="fr-FR" sz="1400" b="1" i="0" u="none" strike="noStrike" kern="1200" cap="none" spc="0" normalizeH="0" baseline="0" noProof="0" smtClean="0">
                <a:ln>
                  <a:noFill/>
                </a:ln>
                <a:solidFill>
                  <a:srgbClr val="000000"/>
                </a:solidFill>
                <a:effectLst/>
                <a:uLnTx/>
                <a:uFillTx/>
                <a:latin typeface="Arial"/>
                <a:ea typeface="Times New Roman" panose="02020603050405020304" pitchFamily="18" charset="0"/>
                <a:cs typeface="Times New Roman" panose="02020603050405020304" pitchFamily="18" charset="0"/>
              </a:rPr>
              <a:t> (10 min) suivi d’un </a:t>
            </a:r>
            <a:r>
              <a:rPr kumimoji="0" lang="fr-FR" sz="1400" b="1" i="0" u="sng" strike="noStrike" kern="1200" cap="none" spc="0" normalizeH="0" baseline="0" noProof="0" smtClean="0">
                <a:ln>
                  <a:noFill/>
                </a:ln>
                <a:solidFill>
                  <a:srgbClr val="000000"/>
                </a:solidFill>
                <a:effectLst/>
                <a:uLnTx/>
                <a:uFillTx/>
                <a:latin typeface="Arial"/>
                <a:ea typeface="Times New Roman" panose="02020603050405020304" pitchFamily="18" charset="0"/>
                <a:cs typeface="Times New Roman" panose="02020603050405020304" pitchFamily="18" charset="0"/>
              </a:rPr>
              <a:t>entretien</a:t>
            </a:r>
            <a:r>
              <a:rPr kumimoji="0" lang="fr-FR" sz="1400" b="1" i="0" u="none" strike="noStrike" kern="1200" cap="none" spc="0" normalizeH="0" baseline="0" noProof="0" smtClean="0">
                <a:ln>
                  <a:noFill/>
                </a:ln>
                <a:solidFill>
                  <a:srgbClr val="000000"/>
                </a:solidFill>
                <a:effectLst/>
                <a:uLnTx/>
                <a:uFillTx/>
                <a:latin typeface="Arial"/>
                <a:ea typeface="Times New Roman" panose="02020603050405020304" pitchFamily="18" charset="0"/>
                <a:cs typeface="Times New Roman" panose="02020603050405020304" pitchFamily="18" charset="0"/>
              </a:rPr>
              <a:t> (10 min))</a:t>
            </a:r>
            <a:endParaRPr kumimoji="0" lang="fr-FR" sz="1400" b="0" i="0" u="none" strike="noStrike" kern="1200" cap="none" spc="0" normalizeH="0" baseline="0" noProof="0" smtClean="0">
              <a:ln>
                <a:noFill/>
              </a:ln>
              <a:solidFill>
                <a:srgbClr val="000000"/>
              </a:solidFill>
              <a:effectLst/>
              <a:uLnTx/>
              <a:uFillTx/>
              <a:latin typeface="Arial"/>
              <a:ea typeface="+mn-ea"/>
              <a:cs typeface="+mn-cs"/>
            </a:endParaRPr>
          </a:p>
          <a:p>
            <a:pPr marL="0" marR="0" lvl="0" indent="0" algn="l" defTabSz="914400" rtl="0" eaLnBrk="1" fontAlgn="auto" latinLnBrk="0" hangingPunct="1">
              <a:lnSpc>
                <a:spcPct val="100000"/>
              </a:lnSpc>
              <a:spcBef>
                <a:spcPts val="0"/>
              </a:spcBef>
              <a:spcAft>
                <a:spcPts val="500"/>
              </a:spcAft>
              <a:buClrTx/>
              <a:buSzTx/>
              <a:buFont typeface="Arial" pitchFamily="34" charset="0"/>
              <a:buNone/>
              <a:tabLst/>
              <a:defRPr/>
            </a:pPr>
            <a:endParaRPr kumimoji="0" lang="fr-FR" sz="1000" b="1" i="0" u="none" strike="noStrike" kern="1200" cap="none" spc="0" normalizeH="0" baseline="0" noProof="0" smtClean="0">
              <a:ln>
                <a:noFill/>
              </a:ln>
              <a:solidFill>
                <a:srgbClr val="000000"/>
              </a:solidFill>
              <a:effectLst/>
              <a:uLnTx/>
              <a:uFillTx/>
              <a:latin typeface="Arial"/>
              <a:ea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500"/>
              </a:spcAft>
              <a:buClrTx/>
              <a:buSzTx/>
              <a:buFont typeface="Arial" pitchFamily="34" charset="0"/>
              <a:buNone/>
              <a:tabLst/>
              <a:defRPr/>
            </a:pPr>
            <a:endParaRPr kumimoji="0" lang="fr-FR" sz="1050" b="0" i="0" u="none" strike="noStrike" kern="1200" cap="none" spc="0" normalizeH="0" baseline="0" noProof="0" dirty="0">
              <a:ln>
                <a:noFill/>
              </a:ln>
              <a:solidFill>
                <a:srgbClr val="000000"/>
              </a:solidFill>
              <a:effectLst/>
              <a:uLnTx/>
              <a:uFillTx/>
              <a:latin typeface="Arial"/>
              <a:ea typeface="+mn-ea"/>
              <a:cs typeface="+mn-cs"/>
            </a:endParaRPr>
          </a:p>
        </p:txBody>
      </p:sp>
      <p:sp>
        <p:nvSpPr>
          <p:cNvPr id="36" name="Espace réservé du texte 8"/>
          <p:cNvSpPr txBox="1">
            <a:spLocks/>
          </p:cNvSpPr>
          <p:nvPr/>
        </p:nvSpPr>
        <p:spPr>
          <a:xfrm>
            <a:off x="2697125" y="2334935"/>
            <a:ext cx="4608512" cy="453435"/>
          </a:xfrm>
          <a:prstGeom prst="rect">
            <a:avLst/>
          </a:prstGeom>
        </p:spPr>
        <p:txBody>
          <a:bodyPr/>
          <a:lstStyle>
            <a:lvl1pPr marL="0" indent="0" algn="l" defTabSz="914400" rtl="0" eaLnBrk="1" latinLnBrk="0" hangingPunct="1">
              <a:lnSpc>
                <a:spcPct val="100000"/>
              </a:lnSpc>
              <a:spcBef>
                <a:spcPts val="0"/>
              </a:spcBef>
              <a:spcAft>
                <a:spcPts val="500"/>
              </a:spcAft>
              <a:buFont typeface="Arial" pitchFamily="34" charset="0"/>
              <a:buNone/>
              <a:defRPr sz="1050" b="0" kern="1200">
                <a:solidFill>
                  <a:schemeClr val="tx1"/>
                </a:solidFill>
                <a:latin typeface="+mn-lt"/>
                <a:ea typeface="+mn-ea"/>
                <a:cs typeface="+mn-cs"/>
              </a:defRPr>
            </a:lvl1pPr>
            <a:lvl2pPr marL="252000" indent="-72000" algn="l" defTabSz="914400" rtl="0" eaLnBrk="1" latinLnBrk="0" hangingPunct="1">
              <a:lnSpc>
                <a:spcPct val="100000"/>
              </a:lnSpc>
              <a:spcBef>
                <a:spcPts val="600"/>
              </a:spcBef>
              <a:spcAft>
                <a:spcPts val="600"/>
              </a:spcAft>
              <a:buFont typeface="Arial" pitchFamily="34" charset="0"/>
              <a:buChar char="•"/>
              <a:defRPr sz="950" kern="1200">
                <a:solidFill>
                  <a:schemeClr val="tx1"/>
                </a:solidFill>
                <a:latin typeface="+mn-lt"/>
                <a:ea typeface="+mn-ea"/>
                <a:cs typeface="+mn-cs"/>
              </a:defRPr>
            </a:lvl2pPr>
            <a:lvl3pPr marL="432000" indent="-72000" algn="l" defTabSz="914400" rtl="0" eaLnBrk="1" latinLnBrk="0" hangingPunct="1">
              <a:lnSpc>
                <a:spcPct val="100000"/>
              </a:lnSpc>
              <a:spcBef>
                <a:spcPts val="100"/>
              </a:spcBef>
              <a:spcAft>
                <a:spcPts val="100"/>
              </a:spcAft>
              <a:buSzPct val="100000"/>
              <a:buFont typeface="Arial" pitchFamily="34" charset="0"/>
              <a:buChar char="•"/>
              <a:defRPr sz="850" kern="1200">
                <a:solidFill>
                  <a:schemeClr val="tx1"/>
                </a:solidFill>
                <a:latin typeface="+mn-lt"/>
                <a:ea typeface="+mn-ea"/>
                <a:cs typeface="+mn-cs"/>
              </a:defRPr>
            </a:lvl3pPr>
            <a:lvl4pPr marL="612000" indent="-72000" algn="l" defTabSz="914400" rtl="0" eaLnBrk="1" latinLnBrk="0" hangingPunct="1">
              <a:lnSpc>
                <a:spcPct val="100000"/>
              </a:lnSpc>
              <a:spcBef>
                <a:spcPts val="100"/>
              </a:spcBef>
              <a:spcAft>
                <a:spcPts val="100"/>
              </a:spcAft>
              <a:buSzPct val="100000"/>
              <a:buFont typeface="Arial" pitchFamily="34" charset="0"/>
              <a:buChar char="•"/>
              <a:defRPr sz="750" kern="1200">
                <a:solidFill>
                  <a:schemeClr val="tx1"/>
                </a:solidFill>
                <a:latin typeface="+mn-lt"/>
                <a:ea typeface="+mn-ea"/>
                <a:cs typeface="+mn-cs"/>
              </a:defRPr>
            </a:lvl4pPr>
            <a:lvl5pPr marL="828000" indent="-72000" algn="l" defTabSz="914400" rtl="0" eaLnBrk="1" latinLnBrk="0" hangingPunct="1">
              <a:lnSpc>
                <a:spcPct val="100000"/>
              </a:lnSpc>
              <a:spcBef>
                <a:spcPts val="100"/>
              </a:spcBef>
              <a:spcAft>
                <a:spcPts val="100"/>
              </a:spcAft>
              <a:buSzPct val="100000"/>
              <a:buFont typeface="Arial" pitchFamily="34" charset="0"/>
              <a:buChar char="•"/>
              <a:defRPr sz="7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500"/>
              </a:spcAft>
              <a:buClrTx/>
              <a:buSzTx/>
              <a:buFont typeface="Arial" pitchFamily="34" charset="0"/>
              <a:buNone/>
              <a:tabLst/>
              <a:defRPr/>
            </a:pPr>
            <a:r>
              <a:rPr kumimoji="0" lang="fr-FR" sz="1400" b="1" i="0" u="none" strike="noStrike" kern="1200" cap="none" spc="0" normalizeH="0" baseline="0" noProof="0" dirty="0" smtClean="0">
                <a:ln>
                  <a:noFill/>
                </a:ln>
                <a:solidFill>
                  <a:srgbClr val="FF0000"/>
                </a:solidFill>
                <a:effectLst/>
                <a:uLnTx/>
                <a:uFillTx/>
                <a:latin typeface="Arial"/>
                <a:ea typeface="+mn-ea"/>
                <a:cs typeface="Calibri" panose="020F0502020204030204" pitchFamily="34" charset="0"/>
              </a:rPr>
              <a:t>É</a:t>
            </a:r>
            <a:r>
              <a:rPr kumimoji="0" lang="fr-FR" sz="1400" b="1" i="0" u="none" strike="noStrike" kern="1200" cap="none" spc="0" normalizeH="0" baseline="0" noProof="0" dirty="0" smtClean="0">
                <a:ln>
                  <a:noFill/>
                </a:ln>
                <a:solidFill>
                  <a:srgbClr val="FF0000"/>
                </a:solidFill>
                <a:effectLst/>
                <a:uLnTx/>
                <a:uFillTx/>
                <a:latin typeface="Arial"/>
                <a:ea typeface="+mn-ea"/>
                <a:cs typeface="Times New Roman" panose="02020603050405020304" pitchFamily="18" charset="0"/>
              </a:rPr>
              <a:t>preuve orale sans préparation</a:t>
            </a:r>
            <a:endParaRPr kumimoji="0" lang="fr-FR" sz="1400" b="0" i="0" u="none" strike="noStrike" kern="1200" cap="none" spc="0" normalizeH="0" baseline="0" noProof="0" dirty="0" smtClean="0">
              <a:ln>
                <a:noFill/>
              </a:ln>
              <a:solidFill>
                <a:srgbClr val="FF0000"/>
              </a:solidFill>
              <a:effectLst/>
              <a:uLnTx/>
              <a:uFillTx/>
              <a:latin typeface="Arial"/>
              <a:ea typeface="+mn-ea"/>
              <a:cs typeface="+mn-cs"/>
            </a:endParaRPr>
          </a:p>
          <a:p>
            <a:pPr marL="0" marR="0" lvl="0" indent="0" algn="l" defTabSz="914400" rtl="0" eaLnBrk="1" fontAlgn="auto" latinLnBrk="0" hangingPunct="1">
              <a:lnSpc>
                <a:spcPct val="100000"/>
              </a:lnSpc>
              <a:spcBef>
                <a:spcPts val="0"/>
              </a:spcBef>
              <a:spcAft>
                <a:spcPts val="500"/>
              </a:spcAft>
              <a:buClrTx/>
              <a:buSzTx/>
              <a:buFont typeface="Arial" pitchFamily="34" charset="0"/>
              <a:buNone/>
              <a:tabLst/>
              <a:defRPr/>
            </a:pPr>
            <a:endParaRPr kumimoji="0" lang="fr-FR" sz="1000" b="1" i="0" u="none" strike="noStrike" kern="1200" cap="none" spc="0" normalizeH="0" baseline="0" noProof="0" dirty="0" smtClean="0">
              <a:ln>
                <a:noFill/>
              </a:ln>
              <a:solidFill>
                <a:srgbClr val="000000"/>
              </a:solidFill>
              <a:effectLst/>
              <a:uLnTx/>
              <a:uFillTx/>
              <a:latin typeface="Arial"/>
              <a:ea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500"/>
              </a:spcAft>
              <a:buClrTx/>
              <a:buSzTx/>
              <a:buFont typeface="Arial" pitchFamily="34" charset="0"/>
              <a:buNone/>
              <a:tabLst/>
              <a:defRPr/>
            </a:pPr>
            <a:endParaRPr kumimoji="0" lang="fr-FR" sz="1050" b="0" i="0" u="none" strike="noStrike" kern="1200" cap="none" spc="0" normalizeH="0" baseline="0" noProof="0" dirty="0">
              <a:ln>
                <a:noFill/>
              </a:ln>
              <a:solidFill>
                <a:srgbClr val="000000"/>
              </a:solidFill>
              <a:effectLst/>
              <a:uLnTx/>
              <a:uFillTx/>
              <a:latin typeface="Arial"/>
              <a:ea typeface="+mn-ea"/>
              <a:cs typeface="+mn-cs"/>
            </a:endParaRPr>
          </a:p>
        </p:txBody>
      </p:sp>
      <p:pic>
        <p:nvPicPr>
          <p:cNvPr id="37" name="Picture 8" descr="Epreuve orale du DNB | Collège public Simone Veil"/>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039664" y="2508594"/>
            <a:ext cx="710444" cy="725042"/>
          </a:xfrm>
          <a:prstGeom prst="rect">
            <a:avLst/>
          </a:prstGeom>
          <a:noFill/>
          <a:extLst>
            <a:ext uri="{909E8E84-426E-40DD-AFC4-6F175D3DCCD1}">
              <a14:hiddenFill xmlns:a14="http://schemas.microsoft.com/office/drawing/2010/main">
                <a:solidFill>
                  <a:srgbClr val="FFFFFF"/>
                </a:solidFill>
              </a14:hiddenFill>
            </a:ext>
          </a:extLst>
        </p:spPr>
      </p:pic>
      <p:pic>
        <p:nvPicPr>
          <p:cNvPr id="38" name="Picture 10" descr="3d Les Gens - Concept D'aide Et D'appui Illustration Stock ..."/>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314489" y="1343291"/>
            <a:ext cx="958023" cy="842706"/>
          </a:xfrm>
          <a:prstGeom prst="rect">
            <a:avLst/>
          </a:prstGeom>
          <a:noFill/>
          <a:extLst>
            <a:ext uri="{909E8E84-426E-40DD-AFC4-6F175D3DCCD1}">
              <a14:hiddenFill xmlns:a14="http://schemas.microsoft.com/office/drawing/2010/main">
                <a:solidFill>
                  <a:srgbClr val="FFFFFF"/>
                </a:solidFill>
              </a14:hiddenFill>
            </a:ext>
          </a:extLst>
        </p:spPr>
      </p:pic>
      <p:pic>
        <p:nvPicPr>
          <p:cNvPr id="39" name="Picture 2" descr="Notre site : Forum &amp; Nouveautés | La Coop Curly"/>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rot="2909952">
            <a:off x="1288298" y="2635183"/>
            <a:ext cx="740689" cy="439776"/>
          </a:xfrm>
          <a:prstGeom prst="rect">
            <a:avLst/>
          </a:prstGeom>
          <a:noFill/>
          <a:extLst>
            <a:ext uri="{909E8E84-426E-40DD-AFC4-6F175D3DCCD1}">
              <a14:hiddenFill xmlns:a14="http://schemas.microsoft.com/office/drawing/2010/main">
                <a:solidFill>
                  <a:srgbClr val="FFFFFF"/>
                </a:solidFill>
              </a14:hiddenFill>
            </a:ext>
          </a:extLst>
        </p:spPr>
      </p:pic>
      <p:sp>
        <p:nvSpPr>
          <p:cNvPr id="40" name="Rectangle 39"/>
          <p:cNvSpPr/>
          <p:nvPr/>
        </p:nvSpPr>
        <p:spPr>
          <a:xfrm>
            <a:off x="3292566" y="1645544"/>
            <a:ext cx="5629006" cy="523220"/>
          </a:xfrm>
          <a:prstGeom prst="rect">
            <a:avLst/>
          </a:prstGeom>
        </p:spPr>
        <p:txBody>
          <a:bodyPr wrap="square">
            <a:spAutoFit/>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fr-FR" sz="1400" b="0" i="0" u="none" strike="noStrike" kern="1200" cap="none" spc="0" normalizeH="0" baseline="0" noProof="0" dirty="0">
                <a:ln>
                  <a:noFill/>
                </a:ln>
                <a:solidFill>
                  <a:srgbClr val="000000"/>
                </a:solidFill>
                <a:effectLst/>
                <a:uLnTx/>
                <a:uFillTx/>
                <a:latin typeface="Arial"/>
                <a:ea typeface="+mn-ea"/>
                <a:cs typeface="+mn-cs"/>
              </a:rPr>
              <a:t>une fiche d'engagement </a:t>
            </a:r>
            <a:r>
              <a:rPr kumimoji="0" lang="fr-FR" sz="1400" b="0" i="0" u="none" strike="noStrike" kern="1200" cap="none" spc="0" normalizeH="0" baseline="0" noProof="0" dirty="0" smtClean="0">
                <a:ln>
                  <a:noFill/>
                </a:ln>
                <a:solidFill>
                  <a:srgbClr val="000000"/>
                </a:solidFill>
                <a:effectLst/>
                <a:uLnTx/>
                <a:uFillTx/>
                <a:latin typeface="Arial"/>
                <a:ea typeface="+mn-ea"/>
                <a:cs typeface="+mn-cs"/>
              </a:rPr>
              <a:t>étudiant </a:t>
            </a:r>
            <a:r>
              <a:rPr kumimoji="0" lang="fr-FR" sz="1400" b="0" i="0" u="none" strike="noStrike" kern="1200" cap="none" spc="0" normalizeH="0" baseline="0" noProof="0" dirty="0">
                <a:ln>
                  <a:noFill/>
                </a:ln>
                <a:solidFill>
                  <a:srgbClr val="000000"/>
                </a:solidFill>
                <a:effectLst/>
                <a:uLnTx/>
                <a:uFillTx/>
                <a:latin typeface="Arial"/>
                <a:ea typeface="+mn-ea"/>
                <a:cs typeface="+mn-cs"/>
              </a:rPr>
              <a:t>présentant </a:t>
            </a:r>
            <a:r>
              <a:rPr kumimoji="0" lang="fr-FR" sz="1400" b="0" i="0" u="sng" strike="noStrike" kern="1200" cap="none" spc="0" normalizeH="0" baseline="0" noProof="0" dirty="0">
                <a:ln>
                  <a:noFill/>
                </a:ln>
                <a:solidFill>
                  <a:srgbClr val="000000"/>
                </a:solidFill>
                <a:effectLst/>
                <a:uLnTx/>
                <a:uFillTx/>
                <a:latin typeface="Arial"/>
                <a:ea typeface="+mn-ea"/>
                <a:cs typeface="+mn-cs"/>
              </a:rPr>
              <a:t>une ou plusieurs activités</a:t>
            </a:r>
            <a:r>
              <a:rPr kumimoji="0" lang="fr-FR" sz="1400" b="0" i="0" u="none" strike="noStrike" kern="1200" cap="none" spc="0" normalizeH="0" baseline="0" noProof="0" dirty="0">
                <a:ln>
                  <a:noFill/>
                </a:ln>
                <a:solidFill>
                  <a:srgbClr val="000000"/>
                </a:solidFill>
                <a:effectLst/>
                <a:uLnTx/>
                <a:uFillTx/>
                <a:latin typeface="Arial"/>
                <a:ea typeface="+mn-ea"/>
                <a:cs typeface="+mn-cs"/>
              </a:rPr>
              <a:t> conduites par le candidat ou la </a:t>
            </a:r>
            <a:r>
              <a:rPr kumimoji="0" lang="fr-FR" sz="1400" b="0" i="0" u="none" strike="noStrike" kern="1200" cap="none" spc="0" normalizeH="0" baseline="0" noProof="0" dirty="0" smtClean="0">
                <a:ln>
                  <a:noFill/>
                </a:ln>
                <a:solidFill>
                  <a:srgbClr val="000000"/>
                </a:solidFill>
                <a:effectLst/>
                <a:uLnTx/>
                <a:uFillTx/>
                <a:latin typeface="Arial"/>
                <a:ea typeface="+mn-ea"/>
                <a:cs typeface="+mn-cs"/>
              </a:rPr>
              <a:t>candidate. (</a:t>
            </a:r>
            <a:r>
              <a:rPr kumimoji="0" lang="fr-FR" sz="1400" b="1" i="0" u="none" strike="noStrike" kern="1200" cap="none" spc="0" normalizeH="0" baseline="0" noProof="0" dirty="0" smtClean="0">
                <a:ln>
                  <a:noFill/>
                </a:ln>
                <a:solidFill>
                  <a:srgbClr val="000000"/>
                </a:solidFill>
                <a:effectLst/>
                <a:uLnTx/>
                <a:uFillTx/>
                <a:latin typeface="Arial"/>
                <a:ea typeface="+mn-ea"/>
                <a:cs typeface="+mn-cs"/>
              </a:rPr>
              <a:t>Annexe 23</a:t>
            </a:r>
            <a:r>
              <a:rPr kumimoji="0" lang="fr-FR" sz="1400" b="0" i="0" u="none" strike="noStrike" kern="1200" cap="none" spc="0" normalizeH="0" baseline="0" noProof="0" dirty="0" smtClean="0">
                <a:ln>
                  <a:noFill/>
                </a:ln>
                <a:solidFill>
                  <a:srgbClr val="000000"/>
                </a:solidFill>
                <a:effectLst/>
                <a:uLnTx/>
                <a:uFillTx/>
                <a:latin typeface="Arial"/>
                <a:ea typeface="+mn-ea"/>
                <a:cs typeface="+mn-cs"/>
              </a:rPr>
              <a:t>)</a:t>
            </a:r>
            <a:endParaRPr kumimoji="0" lang="fr-FR" sz="1400" b="0" i="0" u="none" strike="noStrike" kern="1200" cap="none" spc="0" normalizeH="0" baseline="0" noProof="0" dirty="0">
              <a:ln>
                <a:noFill/>
              </a:ln>
              <a:solidFill>
                <a:srgbClr val="000000"/>
              </a:solidFill>
              <a:effectLst/>
              <a:uLnTx/>
              <a:uFillTx/>
              <a:latin typeface="Arial"/>
              <a:ea typeface="+mn-ea"/>
              <a:cs typeface="+mn-cs"/>
            </a:endParaRPr>
          </a:p>
        </p:txBody>
      </p:sp>
      <p:sp>
        <p:nvSpPr>
          <p:cNvPr id="41" name="Rectangle 40"/>
          <p:cNvSpPr/>
          <p:nvPr/>
        </p:nvSpPr>
        <p:spPr>
          <a:xfrm>
            <a:off x="244336" y="4100954"/>
            <a:ext cx="8899664" cy="536622"/>
          </a:xfrm>
          <a:prstGeom prst="rect">
            <a:avLst/>
          </a:prstGeom>
        </p:spPr>
        <p:txBody>
          <a:bodyPr wrap="square">
            <a:spAutoFit/>
          </a:bodyPr>
          <a:lstStyle/>
          <a:p>
            <a:pPr marL="0" marR="0" lvl="0" indent="0" algn="l" defTabSz="914400" rtl="0" eaLnBrk="1" fontAlgn="auto" latinLnBrk="0" hangingPunct="1">
              <a:lnSpc>
                <a:spcPct val="107000"/>
              </a:lnSpc>
              <a:spcBef>
                <a:spcPts val="0"/>
              </a:spcBef>
              <a:spcAft>
                <a:spcPts val="1725"/>
              </a:spcAft>
              <a:buClrTx/>
              <a:buSzTx/>
              <a:buFontTx/>
              <a:buNone/>
              <a:tabLst/>
              <a:defRPr/>
            </a:pPr>
            <a:r>
              <a:rPr kumimoji="0" lang="fr-FR" sz="1400" b="0" i="0" u="none" strike="noStrike" kern="1200" cap="none" spc="0" normalizeH="0" baseline="0" noProof="0" dirty="0">
                <a:ln>
                  <a:noFill/>
                </a:ln>
                <a:solidFill>
                  <a:srgbClr val="000000"/>
                </a:solidFill>
                <a:effectLst/>
                <a:uLnTx/>
                <a:uFillTx/>
                <a:latin typeface="Arial"/>
                <a:ea typeface="Times New Roman" panose="02020603050405020304" pitchFamily="18" charset="0"/>
                <a:cs typeface="Times New Roman" panose="02020603050405020304" pitchFamily="18" charset="0"/>
              </a:rPr>
              <a:t>La composition de la commission d'évaluation est la même que celle de </a:t>
            </a:r>
            <a:r>
              <a:rPr kumimoji="0" lang="fr-FR" sz="1400" b="0" i="0" u="none" strike="noStrike" kern="1200" cap="none" spc="0" normalizeH="0" baseline="0" noProof="0" dirty="0" smtClean="0">
                <a:ln>
                  <a:noFill/>
                </a:ln>
                <a:solidFill>
                  <a:srgbClr val="000000"/>
                </a:solidFill>
                <a:effectLst/>
                <a:uLnTx/>
                <a:uFillTx/>
                <a:latin typeface="Arial"/>
                <a:ea typeface="Times New Roman" panose="02020603050405020304" pitchFamily="18" charset="0"/>
                <a:cs typeface="Times New Roman" panose="02020603050405020304" pitchFamily="18" charset="0"/>
              </a:rPr>
              <a:t>l'</a:t>
            </a:r>
            <a:r>
              <a:rPr kumimoji="0" lang="fr-FR" sz="1400" b="0" i="0" u="none" strike="noStrike" kern="1200" cap="none" spc="0" normalizeH="0" baseline="0" noProof="0" dirty="0" err="1" smtClean="0">
                <a:ln>
                  <a:noFill/>
                </a:ln>
                <a:solidFill>
                  <a:srgbClr val="000000"/>
                </a:solidFill>
                <a:effectLst/>
                <a:uLnTx/>
                <a:uFillTx/>
                <a:latin typeface="Arial"/>
                <a:ea typeface="Times New Roman" panose="02020603050405020304" pitchFamily="18" charset="0"/>
                <a:cs typeface="Times New Roman" panose="02020603050405020304" pitchFamily="18" charset="0"/>
              </a:rPr>
              <a:t>épr</a:t>
            </a:r>
            <a:r>
              <a:rPr kumimoji="0" lang="fr-FR" sz="1400" b="0" i="0" u="none" strike="noStrike" kern="1200" cap="none" spc="0" normalizeH="0" baseline="0" noProof="0" dirty="0" smtClean="0">
                <a:ln>
                  <a:noFill/>
                </a:ln>
                <a:solidFill>
                  <a:srgbClr val="000000"/>
                </a:solidFill>
                <a:effectLst/>
                <a:uLnTx/>
                <a:uFillTx/>
                <a:latin typeface="Arial"/>
                <a:ea typeface="Times New Roman" panose="02020603050405020304" pitchFamily="18" charset="0"/>
                <a:cs typeface="Times New Roman" panose="02020603050405020304" pitchFamily="18" charset="0"/>
              </a:rPr>
              <a:t>. </a:t>
            </a:r>
            <a:r>
              <a:rPr kumimoji="0" lang="fr-FR" sz="1400" b="0" i="0" u="none" strike="noStrike" kern="1200" cap="none" spc="0" normalizeH="0" baseline="0" noProof="0" dirty="0" err="1">
                <a:ln>
                  <a:noFill/>
                </a:ln>
                <a:solidFill>
                  <a:srgbClr val="000000"/>
                </a:solidFill>
                <a:effectLst/>
                <a:uLnTx/>
                <a:uFillTx/>
                <a:latin typeface="Arial"/>
                <a:ea typeface="Times New Roman" panose="02020603050405020304" pitchFamily="18" charset="0"/>
                <a:cs typeface="Times New Roman" panose="02020603050405020304" pitchFamily="18" charset="0"/>
              </a:rPr>
              <a:t>o</a:t>
            </a:r>
            <a:r>
              <a:rPr kumimoji="0" lang="fr-FR" sz="1400" b="0" i="0" u="none" strike="noStrike" kern="1200" cap="none" spc="0" normalizeH="0" baseline="0" noProof="0" dirty="0" err="1" smtClean="0">
                <a:ln>
                  <a:noFill/>
                </a:ln>
                <a:solidFill>
                  <a:srgbClr val="000000"/>
                </a:solidFill>
                <a:effectLst/>
                <a:uLnTx/>
                <a:uFillTx/>
                <a:latin typeface="Arial"/>
                <a:ea typeface="Times New Roman" panose="02020603050405020304" pitchFamily="18" charset="0"/>
                <a:cs typeface="Times New Roman" panose="02020603050405020304" pitchFamily="18" charset="0"/>
              </a:rPr>
              <a:t>bligat</a:t>
            </a:r>
            <a:r>
              <a:rPr kumimoji="0" lang="fr-FR" sz="1400" b="0" i="0" u="none" strike="noStrike" kern="1200" cap="none" spc="0" normalizeH="0" baseline="0" noProof="0" dirty="0" smtClean="0">
                <a:ln>
                  <a:noFill/>
                </a:ln>
                <a:solidFill>
                  <a:srgbClr val="000000"/>
                </a:solidFill>
                <a:effectLst/>
                <a:uLnTx/>
                <a:uFillTx/>
                <a:latin typeface="Arial"/>
                <a:ea typeface="Times New Roman" panose="02020603050405020304" pitchFamily="18" charset="0"/>
                <a:cs typeface="Times New Roman" panose="02020603050405020304" pitchFamily="18" charset="0"/>
              </a:rPr>
              <a:t>. </a:t>
            </a:r>
            <a:r>
              <a:rPr kumimoji="0" lang="fr-FR" sz="1400" b="1" i="0" u="none" strike="noStrike" kern="1200" cap="none" spc="0" normalizeH="0" baseline="0" noProof="0" dirty="0" smtClean="0">
                <a:ln>
                  <a:noFill/>
                </a:ln>
                <a:solidFill>
                  <a:srgbClr val="FF0000"/>
                </a:solidFill>
                <a:effectLst/>
                <a:uLnTx/>
                <a:uFillTx/>
                <a:latin typeface="Arial"/>
                <a:ea typeface="+mn-ea"/>
                <a:cs typeface="+mn-cs"/>
              </a:rPr>
              <a:t>E4 </a:t>
            </a:r>
            <a:r>
              <a:rPr kumimoji="0" lang="fr-FR" sz="1400" b="1" i="0" u="none" strike="noStrike" kern="1200" cap="none" spc="0" normalizeH="0" baseline="0" noProof="0" dirty="0">
                <a:ln>
                  <a:noFill/>
                </a:ln>
                <a:solidFill>
                  <a:srgbClr val="FF0000"/>
                </a:solidFill>
                <a:effectLst/>
                <a:uLnTx/>
                <a:uFillTx/>
                <a:latin typeface="Arial"/>
                <a:ea typeface="+mn-ea"/>
                <a:cs typeface="+mn-cs"/>
              </a:rPr>
              <a:t>Préparation et mise en œuvre d'une prestation de </a:t>
            </a:r>
            <a:r>
              <a:rPr kumimoji="0" lang="fr-FR" sz="1400" b="1" i="0" u="none" strike="noStrike" kern="1200" cap="none" spc="0" normalizeH="0" baseline="0" noProof="0" dirty="0" smtClean="0">
                <a:ln>
                  <a:noFill/>
                </a:ln>
                <a:solidFill>
                  <a:srgbClr val="FF0000"/>
                </a:solidFill>
                <a:effectLst/>
                <a:uLnTx/>
                <a:uFillTx/>
                <a:latin typeface="Arial"/>
                <a:ea typeface="+mn-ea"/>
                <a:cs typeface="+mn-cs"/>
              </a:rPr>
              <a:t>sécurité</a:t>
            </a:r>
            <a:endParaRPr kumimoji="0" lang="fr-FR" sz="1200" b="1" i="0" u="none" strike="noStrike" kern="1200" cap="none" spc="0" normalizeH="0" baseline="0" noProof="0" dirty="0">
              <a:ln>
                <a:noFill/>
              </a:ln>
              <a:solidFill>
                <a:srgbClr val="FF0000"/>
              </a:solidFill>
              <a:effectLst/>
              <a:uLnTx/>
              <a:uFillTx/>
              <a:latin typeface="Arial"/>
              <a:ea typeface="+mn-ea"/>
              <a:cs typeface="+mn-cs"/>
            </a:endParaRPr>
          </a:p>
        </p:txBody>
      </p:sp>
      <p:pic>
        <p:nvPicPr>
          <p:cNvPr id="42" name="Image 41"/>
          <p:cNvPicPr>
            <a:picLocks noChangeAspect="1"/>
          </p:cNvPicPr>
          <p:nvPr/>
        </p:nvPicPr>
        <p:blipFill>
          <a:blip r:embed="rId8"/>
          <a:stretch>
            <a:fillRect/>
          </a:stretch>
        </p:blipFill>
        <p:spPr bwMode="auto">
          <a:xfrm>
            <a:off x="8100392" y="29300"/>
            <a:ext cx="1004913" cy="592899"/>
          </a:xfrm>
          <a:prstGeom prst="rect">
            <a:avLst/>
          </a:prstGeom>
        </p:spPr>
      </p:pic>
      <p:sp>
        <p:nvSpPr>
          <p:cNvPr id="23" name="Espace réservé de la date 6"/>
          <p:cNvSpPr>
            <a:spLocks noGrp="1"/>
          </p:cNvSpPr>
          <p:nvPr>
            <p:ph type="dt" sz="half" idx="10"/>
          </p:nvPr>
        </p:nvSpPr>
        <p:spPr>
          <a:xfrm>
            <a:off x="7614000" y="4783500"/>
            <a:ext cx="1170000" cy="360000"/>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fr-FR" sz="750" b="1" kern="1200" cap="all" dirty="0" smtClean="0">
                <a:solidFill>
                  <a:srgbClr val="000000"/>
                </a:solidFill>
                <a:latin typeface="Arial"/>
                <a:ea typeface="+mn-ea"/>
                <a:cs typeface="+mn-cs"/>
              </a:rPr>
              <a:t>3 février 2022</a:t>
            </a:r>
            <a:endParaRPr kumimoji="0" lang="fr-FR" sz="750" b="1" i="0" u="none" strike="noStrike" kern="1200" cap="all" spc="0" normalizeH="0" baseline="0" noProof="0" dirty="0">
              <a:ln>
                <a:noFill/>
              </a:ln>
              <a:solidFill>
                <a:srgbClr val="000000"/>
              </a:solidFill>
              <a:effectLst/>
              <a:uLnTx/>
              <a:uFillTx/>
              <a:latin typeface="Arial"/>
              <a:ea typeface="+mn-ea"/>
              <a:cs typeface="+mn-cs"/>
            </a:endParaRPr>
          </a:p>
        </p:txBody>
      </p:sp>
    </p:spTree>
    <p:extLst>
      <p:ext uri="{BB962C8B-B14F-4D97-AF65-F5344CB8AC3E}">
        <p14:creationId xmlns:p14="http://schemas.microsoft.com/office/powerpoint/2010/main" val="2551287598"/>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re 5"/>
          <p:cNvSpPr>
            <a:spLocks noGrp="1"/>
          </p:cNvSpPr>
          <p:nvPr>
            <p:ph type="title"/>
          </p:nvPr>
        </p:nvSpPr>
        <p:spPr>
          <a:xfrm>
            <a:off x="107504" y="738000"/>
            <a:ext cx="8928992" cy="4046400"/>
          </a:xfrm>
        </p:spPr>
        <p:txBody>
          <a:bodyPr/>
          <a:lstStyle/>
          <a:p>
            <a:pPr marL="0" indent="0">
              <a:buNone/>
            </a:pPr>
            <a:r>
              <a:rPr lang="fr-FR" sz="1400" b="0" dirty="0"/>
              <a:t/>
            </a:r>
            <a:br>
              <a:rPr lang="fr-FR" sz="1400" b="0" dirty="0"/>
            </a:br>
            <a:r>
              <a:rPr lang="fr-FR" sz="1400" b="0" dirty="0" smtClean="0"/>
              <a:t/>
            </a:r>
            <a:br>
              <a:rPr lang="fr-FR" sz="1400" b="0" dirty="0" smtClean="0"/>
            </a:br>
            <a:endParaRPr lang="fr-FR" sz="1400" dirty="0"/>
          </a:p>
        </p:txBody>
      </p:sp>
      <p:sp>
        <p:nvSpPr>
          <p:cNvPr id="11" name="Espace réservé du numéro de diapositive 10"/>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33122C9-A0B9-462F-8757-0847AD287B63}" type="slidenum">
              <a:rPr kumimoji="0" lang="fr-FR" sz="750" b="1" i="0" u="none" strike="noStrike" kern="1200" cap="none" spc="0" normalizeH="0" baseline="0" noProof="0" smtClean="0">
                <a:ln>
                  <a:noFill/>
                </a:ln>
                <a:solidFill>
                  <a:srgbClr val="000000"/>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66</a:t>
            </a:fld>
            <a:endParaRPr kumimoji="0" lang="fr-FR" sz="750" b="1" i="0" u="none" strike="noStrike" kern="1200" cap="none" spc="0" normalizeH="0" baseline="0" noProof="0" dirty="0">
              <a:ln>
                <a:noFill/>
              </a:ln>
              <a:solidFill>
                <a:srgbClr val="000000"/>
              </a:solidFill>
              <a:effectLst/>
              <a:uLnTx/>
              <a:uFillTx/>
              <a:latin typeface="Arial"/>
              <a:ea typeface="+mn-ea"/>
              <a:cs typeface="+mn-cs"/>
            </a:endParaRPr>
          </a:p>
        </p:txBody>
      </p:sp>
      <p:sp>
        <p:nvSpPr>
          <p:cNvPr id="8" name="Espace réservé du pied de page 7"/>
          <p:cNvSpPr>
            <a:spLocks noGrp="1"/>
          </p:cNvSpPr>
          <p:nvPr>
            <p:ph type="ftr" sz="quarter" idx="11"/>
          </p:nvPr>
        </p:nvSpPr>
        <p:spPr>
          <a:xfrm>
            <a:off x="360000" y="4783500"/>
            <a:ext cx="5904000" cy="360000"/>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750" b="1" i="0" u="none" strike="noStrike" kern="1200" cap="none" spc="0" normalizeH="0" baseline="0" noProof="0" dirty="0" smtClean="0">
                <a:ln>
                  <a:noFill/>
                </a:ln>
                <a:solidFill>
                  <a:srgbClr val="000000"/>
                </a:solidFill>
                <a:effectLst/>
                <a:uLnTx/>
                <a:uFillTx/>
                <a:latin typeface="Arial"/>
                <a:ea typeface="+mn-ea"/>
                <a:cs typeface="+mn-cs"/>
              </a:rPr>
              <a:t>Direction générale de l’enseignement scolaire – Bureau de la formation des personnels enseignants et d’éducation</a:t>
            </a:r>
            <a:endParaRPr kumimoji="0" lang="fr-FR" sz="750" b="1" i="0" u="none" strike="noStrike" kern="1200" cap="none" spc="0" normalizeH="0" baseline="0" noProof="0" dirty="0">
              <a:ln>
                <a:noFill/>
              </a:ln>
              <a:solidFill>
                <a:srgbClr val="000000"/>
              </a:solidFill>
              <a:effectLst/>
              <a:uLnTx/>
              <a:uFillTx/>
              <a:latin typeface="Arial"/>
              <a:ea typeface="+mn-ea"/>
              <a:cs typeface="+mn-cs"/>
            </a:endParaRPr>
          </a:p>
        </p:txBody>
      </p:sp>
      <p:sp>
        <p:nvSpPr>
          <p:cNvPr id="22" name="Google Shape;385;gb4c5f88cf3_0_68"/>
          <p:cNvSpPr txBox="1">
            <a:spLocks/>
          </p:cNvSpPr>
          <p:nvPr/>
        </p:nvSpPr>
        <p:spPr bwMode="gray">
          <a:xfrm>
            <a:off x="984106" y="45821"/>
            <a:ext cx="8052390" cy="786900"/>
          </a:xfrm>
          <a:prstGeom prst="rect">
            <a:avLst/>
          </a:prstGeom>
          <a:ln w="10160">
            <a:noFill/>
          </a:ln>
        </p:spPr>
        <p:txBody>
          <a:bodyPr spcFirstLastPara="1" vert="horz" wrap="square" lIns="68575" tIns="34275" rIns="68575" bIns="34275" rtlCol="0" anchor="b" anchorCtr="0">
            <a:noAutofit/>
          </a:bodyPr>
          <a:lstStyle>
            <a:lvl1pPr marL="396000" indent="-396000" algn="l" defTabSz="914400" rtl="0" eaLnBrk="1" latinLnBrk="0" hangingPunct="1">
              <a:lnSpc>
                <a:spcPct val="90000"/>
              </a:lnSpc>
              <a:spcBef>
                <a:spcPct val="0"/>
              </a:spcBef>
              <a:buFont typeface="+mj-lt"/>
              <a:buAutoNum type="arabicPeriod"/>
              <a:defRPr sz="3250" b="1"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ts val="0"/>
              </a:spcBef>
              <a:spcAft>
                <a:spcPts val="0"/>
              </a:spcAft>
              <a:buClrTx/>
              <a:buSzTx/>
              <a:buFont typeface="+mj-lt"/>
              <a:buNone/>
              <a:tabLst/>
              <a:defRPr/>
            </a:pPr>
            <a:r>
              <a:rPr kumimoji="0" lang="fr-FR" sz="2400" b="1" i="0" u="none" strike="noStrike" kern="1200" cap="none" spc="0" normalizeH="0" baseline="0" noProof="0" dirty="0" smtClean="0">
                <a:ln>
                  <a:noFill/>
                </a:ln>
                <a:solidFill>
                  <a:srgbClr val="000000"/>
                </a:solidFill>
                <a:effectLst/>
                <a:uLnTx/>
                <a:uFillTx/>
                <a:latin typeface="Arial"/>
                <a:ea typeface="+mj-ea"/>
                <a:cs typeface="+mj-cs"/>
              </a:rPr>
              <a:t>Reconnaissance “engagement étudiant”</a:t>
            </a:r>
          </a:p>
          <a:p>
            <a:pPr marL="0" marR="0" lvl="0" indent="0" algn="l" defTabSz="914400" rtl="0" eaLnBrk="1" fontAlgn="auto" latinLnBrk="0" hangingPunct="1">
              <a:lnSpc>
                <a:spcPct val="90000"/>
              </a:lnSpc>
              <a:spcBef>
                <a:spcPts val="0"/>
              </a:spcBef>
              <a:spcAft>
                <a:spcPts val="0"/>
              </a:spcAft>
              <a:buClrTx/>
              <a:buSzTx/>
              <a:buFont typeface="+mj-lt"/>
              <a:buNone/>
              <a:tabLst/>
              <a:defRPr/>
            </a:pPr>
            <a:r>
              <a:rPr kumimoji="0" lang="fr-FR" sz="2400" b="1" i="0" u="none" strike="noStrike" kern="1200" cap="none" spc="0" normalizeH="0" baseline="0" noProof="0" dirty="0" smtClean="0">
                <a:ln>
                  <a:noFill/>
                </a:ln>
                <a:solidFill>
                  <a:srgbClr val="000000"/>
                </a:solidFill>
                <a:effectLst/>
                <a:uLnTx/>
                <a:uFillTx/>
                <a:latin typeface="Arial"/>
                <a:ea typeface="+mj-ea"/>
                <a:cs typeface="+mj-cs"/>
              </a:rPr>
              <a:t>grille d’aide à l’évaluation </a:t>
            </a:r>
            <a:endParaRPr kumimoji="0" lang="fr-FR" sz="2400" b="1" i="0" u="none" strike="noStrike" kern="1200" cap="none" spc="0" normalizeH="0" baseline="0" noProof="0" dirty="0">
              <a:ln>
                <a:noFill/>
              </a:ln>
              <a:solidFill>
                <a:srgbClr val="000000"/>
              </a:solidFill>
              <a:effectLst/>
              <a:uLnTx/>
              <a:uFillTx/>
              <a:latin typeface="Arial"/>
              <a:ea typeface="+mj-ea"/>
              <a:cs typeface="+mj-cs"/>
            </a:endParaRPr>
          </a:p>
        </p:txBody>
      </p:sp>
      <p:sp>
        <p:nvSpPr>
          <p:cNvPr id="23" name="Google Shape;387;gb4c5f88cf3_0_68"/>
          <p:cNvSpPr txBox="1"/>
          <p:nvPr/>
        </p:nvSpPr>
        <p:spPr>
          <a:xfrm>
            <a:off x="594300" y="1634325"/>
            <a:ext cx="2589300" cy="3028200"/>
          </a:xfrm>
          <a:prstGeom prst="rect">
            <a:avLst/>
          </a:prstGeom>
          <a:noFill/>
          <a:ln>
            <a:noFill/>
          </a:ln>
        </p:spPr>
        <p:txBody>
          <a:bodyPr spcFirstLastPara="1" wrap="square" lIns="91425" tIns="91425" rIns="91425" bIns="91425" anchor="t" anchorCtr="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srgbClr val="000000"/>
              </a:solidFill>
              <a:effectLst/>
              <a:uLnTx/>
              <a:uFillTx/>
              <a:latin typeface="Arial"/>
              <a:ea typeface="+mn-ea"/>
              <a:cs typeface="+mn-cs"/>
            </a:endParaRPr>
          </a:p>
        </p:txBody>
      </p:sp>
      <p:pic>
        <p:nvPicPr>
          <p:cNvPr id="24" name="Google Shape;388;gb4c5f88cf3_0_68"/>
          <p:cNvPicPr preferRelativeResize="0"/>
          <p:nvPr/>
        </p:nvPicPr>
        <p:blipFill>
          <a:blip r:embed="rId3">
            <a:alphaModFix/>
          </a:blip>
          <a:stretch>
            <a:fillRect/>
          </a:stretch>
        </p:blipFill>
        <p:spPr>
          <a:xfrm>
            <a:off x="594300" y="1025848"/>
            <a:ext cx="3141275" cy="3686401"/>
          </a:xfrm>
          <a:prstGeom prst="rect">
            <a:avLst/>
          </a:prstGeom>
          <a:noFill/>
          <a:ln>
            <a:noFill/>
          </a:ln>
        </p:spPr>
      </p:pic>
      <p:sp>
        <p:nvSpPr>
          <p:cNvPr id="2" name="ZoneTexte 1"/>
          <p:cNvSpPr txBox="1"/>
          <p:nvPr/>
        </p:nvSpPr>
        <p:spPr>
          <a:xfrm rot="16200000">
            <a:off x="-67308" y="2994536"/>
            <a:ext cx="1079142" cy="307777"/>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400" b="1" i="0" u="none" strike="noStrike" kern="1200" cap="none" spc="0" normalizeH="0" baseline="0" noProof="0" dirty="0">
                <a:ln>
                  <a:noFill/>
                </a:ln>
                <a:solidFill>
                  <a:srgbClr val="000000"/>
                </a:solidFill>
                <a:effectLst/>
                <a:uLnTx/>
                <a:uFillTx/>
                <a:latin typeface="Arial"/>
                <a:ea typeface="+mn-ea"/>
                <a:cs typeface="+mn-cs"/>
              </a:rPr>
              <a:t>Annexe </a:t>
            </a:r>
            <a:r>
              <a:rPr kumimoji="0" lang="fr-FR" sz="1400" b="1" i="0" u="none" strike="noStrike" kern="1200" cap="none" spc="0" normalizeH="0" baseline="0" noProof="0" dirty="0" smtClean="0">
                <a:ln>
                  <a:noFill/>
                </a:ln>
                <a:solidFill>
                  <a:srgbClr val="000000"/>
                </a:solidFill>
                <a:effectLst/>
                <a:uLnTx/>
                <a:uFillTx/>
                <a:latin typeface="Arial"/>
                <a:ea typeface="+mn-ea"/>
                <a:cs typeface="+mn-cs"/>
              </a:rPr>
              <a:t>24</a:t>
            </a:r>
            <a:endParaRPr kumimoji="0" lang="fr-FR" sz="1400" b="1" i="0" u="none" strike="noStrike" kern="1200" cap="none" spc="0" normalizeH="0" baseline="0" noProof="0" dirty="0">
              <a:ln>
                <a:noFill/>
              </a:ln>
              <a:solidFill>
                <a:srgbClr val="000000"/>
              </a:solidFill>
              <a:effectLst/>
              <a:uLnTx/>
              <a:uFillTx/>
              <a:latin typeface="Arial"/>
              <a:ea typeface="+mn-ea"/>
              <a:cs typeface="+mn-cs"/>
            </a:endParaRPr>
          </a:p>
        </p:txBody>
      </p:sp>
      <p:pic>
        <p:nvPicPr>
          <p:cNvPr id="42" name="Image 41"/>
          <p:cNvPicPr>
            <a:picLocks noChangeAspect="1"/>
          </p:cNvPicPr>
          <p:nvPr/>
        </p:nvPicPr>
        <p:blipFill>
          <a:blip r:embed="rId4"/>
          <a:stretch>
            <a:fillRect/>
          </a:stretch>
        </p:blipFill>
        <p:spPr bwMode="auto">
          <a:xfrm>
            <a:off x="8100392" y="29300"/>
            <a:ext cx="1004913" cy="592899"/>
          </a:xfrm>
          <a:prstGeom prst="rect">
            <a:avLst/>
          </a:prstGeom>
        </p:spPr>
      </p:pic>
      <p:graphicFrame>
        <p:nvGraphicFramePr>
          <p:cNvPr id="5" name="Tableau 4"/>
          <p:cNvGraphicFramePr>
            <a:graphicFrameLocks noGrp="1"/>
          </p:cNvGraphicFramePr>
          <p:nvPr>
            <p:extLst/>
          </p:nvPr>
        </p:nvGraphicFramePr>
        <p:xfrm>
          <a:off x="4011501" y="1137528"/>
          <a:ext cx="4772498" cy="3435451"/>
        </p:xfrm>
        <a:graphic>
          <a:graphicData uri="http://schemas.openxmlformats.org/drawingml/2006/table">
            <a:tbl>
              <a:tblPr firstRow="1" firstCol="1" bandRow="1">
                <a:tableStyleId>{5C22544A-7EE6-4342-B048-85BDC9FD1C3A}</a:tableStyleId>
              </a:tblPr>
              <a:tblGrid>
                <a:gridCol w="3858522">
                  <a:extLst>
                    <a:ext uri="{9D8B030D-6E8A-4147-A177-3AD203B41FA5}">
                      <a16:colId xmlns:a16="http://schemas.microsoft.com/office/drawing/2014/main" val="2825394960"/>
                    </a:ext>
                  </a:extLst>
                </a:gridCol>
                <a:gridCol w="240627">
                  <a:extLst>
                    <a:ext uri="{9D8B030D-6E8A-4147-A177-3AD203B41FA5}">
                      <a16:colId xmlns:a16="http://schemas.microsoft.com/office/drawing/2014/main" val="3224166233"/>
                    </a:ext>
                  </a:extLst>
                </a:gridCol>
                <a:gridCol w="221961">
                  <a:extLst>
                    <a:ext uri="{9D8B030D-6E8A-4147-A177-3AD203B41FA5}">
                      <a16:colId xmlns:a16="http://schemas.microsoft.com/office/drawing/2014/main" val="4007350664"/>
                    </a:ext>
                  </a:extLst>
                </a:gridCol>
                <a:gridCol w="221961">
                  <a:extLst>
                    <a:ext uri="{9D8B030D-6E8A-4147-A177-3AD203B41FA5}">
                      <a16:colId xmlns:a16="http://schemas.microsoft.com/office/drawing/2014/main" val="2349061503"/>
                    </a:ext>
                  </a:extLst>
                </a:gridCol>
                <a:gridCol w="229427">
                  <a:extLst>
                    <a:ext uri="{9D8B030D-6E8A-4147-A177-3AD203B41FA5}">
                      <a16:colId xmlns:a16="http://schemas.microsoft.com/office/drawing/2014/main" val="928110014"/>
                    </a:ext>
                  </a:extLst>
                </a:gridCol>
              </a:tblGrid>
              <a:tr h="285504">
                <a:tc>
                  <a:txBody>
                    <a:bodyPr/>
                    <a:lstStyle/>
                    <a:p>
                      <a:pPr marL="22225" indent="-22225" algn="l">
                        <a:spcAft>
                          <a:spcPts val="0"/>
                        </a:spcAft>
                      </a:pPr>
                      <a:r>
                        <a:rPr lang="fr-FR" sz="600" dirty="0">
                          <a:effectLst/>
                        </a:rPr>
                        <a:t> </a:t>
                      </a:r>
                      <a:endParaRPr lang="fr-FR" sz="600" dirty="0">
                        <a:effectLst/>
                        <a:latin typeface="Arial" panose="020B0604020202020204" pitchFamily="34" charset="0"/>
                        <a:ea typeface="Arial" panose="020B0604020202020204" pitchFamily="34" charset="0"/>
                      </a:endParaRPr>
                    </a:p>
                  </a:txBody>
                  <a:tcPr marL="34576" marR="34576" marT="0" marB="0"/>
                </a:tc>
                <a:tc>
                  <a:txBody>
                    <a:bodyPr/>
                    <a:lstStyle/>
                    <a:p>
                      <a:pPr marL="381635" indent="-381635" algn="ctr">
                        <a:spcAft>
                          <a:spcPts val="0"/>
                        </a:spcAft>
                      </a:pPr>
                      <a:r>
                        <a:rPr lang="fr-FR" sz="900" dirty="0">
                          <a:effectLst/>
                        </a:rPr>
                        <a:t>TI</a:t>
                      </a:r>
                      <a:endParaRPr lang="fr-FR" sz="900" dirty="0">
                        <a:effectLst/>
                        <a:latin typeface="Arial" panose="020B0604020202020204" pitchFamily="34" charset="0"/>
                        <a:ea typeface="Arial" panose="020B0604020202020204" pitchFamily="34" charset="0"/>
                      </a:endParaRPr>
                    </a:p>
                  </a:txBody>
                  <a:tcPr marL="34576" marR="34576" marT="0" marB="0" anchor="ctr"/>
                </a:tc>
                <a:tc>
                  <a:txBody>
                    <a:bodyPr/>
                    <a:lstStyle/>
                    <a:p>
                      <a:pPr marL="381635" indent="-381635" algn="ctr">
                        <a:spcAft>
                          <a:spcPts val="0"/>
                        </a:spcAft>
                      </a:pPr>
                      <a:r>
                        <a:rPr lang="fr-FR" sz="900" dirty="0">
                          <a:effectLst/>
                        </a:rPr>
                        <a:t>I</a:t>
                      </a:r>
                      <a:endParaRPr lang="fr-FR" sz="900" dirty="0">
                        <a:effectLst/>
                        <a:latin typeface="Arial" panose="020B0604020202020204" pitchFamily="34" charset="0"/>
                        <a:ea typeface="Arial" panose="020B0604020202020204" pitchFamily="34" charset="0"/>
                      </a:endParaRPr>
                    </a:p>
                  </a:txBody>
                  <a:tcPr marL="34576" marR="34576" marT="0" marB="0" anchor="ctr"/>
                </a:tc>
                <a:tc>
                  <a:txBody>
                    <a:bodyPr/>
                    <a:lstStyle/>
                    <a:p>
                      <a:pPr marL="381635" indent="-381635" algn="ctr">
                        <a:spcAft>
                          <a:spcPts val="0"/>
                        </a:spcAft>
                      </a:pPr>
                      <a:r>
                        <a:rPr lang="fr-FR" sz="900" dirty="0">
                          <a:effectLst/>
                        </a:rPr>
                        <a:t>S</a:t>
                      </a:r>
                      <a:endParaRPr lang="fr-FR" sz="900" dirty="0">
                        <a:effectLst/>
                        <a:latin typeface="Arial" panose="020B0604020202020204" pitchFamily="34" charset="0"/>
                        <a:ea typeface="Arial" panose="020B0604020202020204" pitchFamily="34" charset="0"/>
                      </a:endParaRPr>
                    </a:p>
                  </a:txBody>
                  <a:tcPr marL="34576" marR="34576" marT="0" marB="0" anchor="ctr"/>
                </a:tc>
                <a:tc>
                  <a:txBody>
                    <a:bodyPr/>
                    <a:lstStyle/>
                    <a:p>
                      <a:pPr marL="381635" indent="-381635" algn="ctr">
                        <a:spcAft>
                          <a:spcPts val="0"/>
                        </a:spcAft>
                      </a:pPr>
                      <a:r>
                        <a:rPr lang="fr-FR" sz="900" dirty="0">
                          <a:effectLst/>
                        </a:rPr>
                        <a:t>TS</a:t>
                      </a:r>
                      <a:endParaRPr lang="fr-FR" sz="900" dirty="0">
                        <a:effectLst/>
                        <a:latin typeface="Arial" panose="020B0604020202020204" pitchFamily="34" charset="0"/>
                        <a:ea typeface="Arial" panose="020B0604020202020204" pitchFamily="34" charset="0"/>
                      </a:endParaRPr>
                    </a:p>
                  </a:txBody>
                  <a:tcPr marL="34576" marR="34576" marT="0" marB="0" anchor="ctr"/>
                </a:tc>
                <a:extLst>
                  <a:ext uri="{0D108BD9-81ED-4DB2-BD59-A6C34878D82A}">
                    <a16:rowId xmlns:a16="http://schemas.microsoft.com/office/drawing/2014/main" val="3258526741"/>
                  </a:ext>
                </a:extLst>
              </a:tr>
              <a:tr h="233788">
                <a:tc>
                  <a:txBody>
                    <a:bodyPr/>
                    <a:lstStyle/>
                    <a:p>
                      <a:pPr marL="21590" indent="-21590" algn="l">
                        <a:spcAft>
                          <a:spcPts val="0"/>
                        </a:spcAft>
                      </a:pPr>
                      <a:r>
                        <a:rPr lang="fr-FR" sz="900">
                          <a:effectLst/>
                        </a:rPr>
                        <a:t>1 – Qualité de la présentation du contexte de l’engagement</a:t>
                      </a:r>
                      <a:endParaRPr lang="fr-FR" sz="900">
                        <a:effectLst/>
                        <a:latin typeface="Arial" panose="020B0604020202020204" pitchFamily="34" charset="0"/>
                        <a:ea typeface="Arial" panose="020B0604020202020204" pitchFamily="34" charset="0"/>
                      </a:endParaRPr>
                    </a:p>
                  </a:txBody>
                  <a:tcPr marL="34576" marR="34576" marT="0" marB="0" anchor="ctr"/>
                </a:tc>
                <a:tc>
                  <a:txBody>
                    <a:bodyPr/>
                    <a:lstStyle/>
                    <a:p>
                      <a:pPr marL="381635" indent="-381635" algn="ctr">
                        <a:lnSpc>
                          <a:spcPct val="115000"/>
                        </a:lnSpc>
                        <a:spcBef>
                          <a:spcPts val="300"/>
                        </a:spcBef>
                        <a:spcAft>
                          <a:spcPts val="0"/>
                        </a:spcAft>
                      </a:pPr>
                      <a:endParaRPr lang="fr-FR" sz="600" b="1" dirty="0">
                        <a:effectLst/>
                        <a:latin typeface="Arial" panose="020B0604020202020204" pitchFamily="34" charset="0"/>
                        <a:ea typeface="Arial" panose="020B0604020202020204" pitchFamily="34" charset="0"/>
                      </a:endParaRPr>
                    </a:p>
                  </a:txBody>
                  <a:tcPr marL="34576" marR="34576" marT="0" marB="0" vert="vert270" anchor="ctr">
                    <a:lnB w="12700" cap="flat" cmpd="sng" algn="ctr">
                      <a:solidFill>
                        <a:schemeClr val="bg1"/>
                      </a:solidFill>
                      <a:prstDash val="solid"/>
                      <a:round/>
                      <a:headEnd type="none" w="med" len="med"/>
                      <a:tailEnd type="none" w="med" len="med"/>
                    </a:lnB>
                  </a:tcPr>
                </a:tc>
                <a:tc>
                  <a:txBody>
                    <a:bodyPr/>
                    <a:lstStyle/>
                    <a:p>
                      <a:pPr marL="381635" indent="-381635" algn="ctr">
                        <a:lnSpc>
                          <a:spcPct val="115000"/>
                        </a:lnSpc>
                        <a:spcBef>
                          <a:spcPts val="300"/>
                        </a:spcBef>
                        <a:spcAft>
                          <a:spcPts val="0"/>
                        </a:spcAft>
                      </a:pPr>
                      <a:r>
                        <a:rPr lang="fr-FR" sz="600" dirty="0">
                          <a:effectLst/>
                        </a:rPr>
                        <a:t> </a:t>
                      </a:r>
                      <a:endParaRPr lang="fr-FR" sz="600" dirty="0">
                        <a:effectLst/>
                        <a:latin typeface="Arial" panose="020B0604020202020204" pitchFamily="34" charset="0"/>
                        <a:ea typeface="Arial" panose="020B0604020202020204" pitchFamily="34" charset="0"/>
                      </a:endParaRPr>
                    </a:p>
                  </a:txBody>
                  <a:tcPr marL="34576" marR="34576" marT="0" marB="0">
                    <a:lnB w="12700" cap="flat" cmpd="sng" algn="ctr">
                      <a:solidFill>
                        <a:schemeClr val="bg1"/>
                      </a:solidFill>
                      <a:prstDash val="solid"/>
                      <a:round/>
                      <a:headEnd type="none" w="med" len="med"/>
                      <a:tailEnd type="none" w="med" len="med"/>
                    </a:lnB>
                  </a:tcPr>
                </a:tc>
                <a:tc>
                  <a:txBody>
                    <a:bodyPr/>
                    <a:lstStyle/>
                    <a:p>
                      <a:pPr marL="381635" indent="-381635" algn="ctr">
                        <a:lnSpc>
                          <a:spcPct val="115000"/>
                        </a:lnSpc>
                        <a:spcBef>
                          <a:spcPts val="300"/>
                        </a:spcBef>
                        <a:spcAft>
                          <a:spcPts val="0"/>
                        </a:spcAft>
                      </a:pPr>
                      <a:r>
                        <a:rPr lang="fr-FR" sz="600" dirty="0">
                          <a:effectLst/>
                        </a:rPr>
                        <a:t> </a:t>
                      </a:r>
                      <a:endParaRPr lang="fr-FR" sz="600" dirty="0">
                        <a:effectLst/>
                        <a:latin typeface="Arial" panose="020B0604020202020204" pitchFamily="34" charset="0"/>
                        <a:ea typeface="Arial" panose="020B0604020202020204" pitchFamily="34" charset="0"/>
                      </a:endParaRPr>
                    </a:p>
                  </a:txBody>
                  <a:tcPr marL="34576" marR="34576" marT="0" marB="0"/>
                </a:tc>
                <a:tc>
                  <a:txBody>
                    <a:bodyPr/>
                    <a:lstStyle/>
                    <a:p>
                      <a:pPr marL="381635" indent="-381635" algn="ctr">
                        <a:lnSpc>
                          <a:spcPct val="115000"/>
                        </a:lnSpc>
                        <a:spcBef>
                          <a:spcPts val="300"/>
                        </a:spcBef>
                        <a:spcAft>
                          <a:spcPts val="0"/>
                        </a:spcAft>
                      </a:pPr>
                      <a:r>
                        <a:rPr lang="fr-FR" sz="600">
                          <a:effectLst/>
                        </a:rPr>
                        <a:t> </a:t>
                      </a:r>
                      <a:endParaRPr lang="fr-FR" sz="600">
                        <a:effectLst/>
                        <a:latin typeface="Arial" panose="020B0604020202020204" pitchFamily="34" charset="0"/>
                        <a:ea typeface="Arial" panose="020B0604020202020204" pitchFamily="34" charset="0"/>
                      </a:endParaRPr>
                    </a:p>
                  </a:txBody>
                  <a:tcPr marL="34576" marR="34576" marT="0" marB="0"/>
                </a:tc>
                <a:extLst>
                  <a:ext uri="{0D108BD9-81ED-4DB2-BD59-A6C34878D82A}">
                    <a16:rowId xmlns:a16="http://schemas.microsoft.com/office/drawing/2014/main" val="1593745731"/>
                  </a:ext>
                </a:extLst>
              </a:tr>
              <a:tr h="446634">
                <a:tc>
                  <a:txBody>
                    <a:bodyPr/>
                    <a:lstStyle/>
                    <a:p>
                      <a:pPr marL="21590" indent="-21590" algn="l">
                        <a:spcAft>
                          <a:spcPts val="0"/>
                        </a:spcAft>
                      </a:pPr>
                      <a:r>
                        <a:rPr lang="fr-FR" sz="900" dirty="0">
                          <a:effectLst/>
                        </a:rPr>
                        <a:t>2 – Précision de la présentation des actions conduites dans le cadre de l’engagement</a:t>
                      </a:r>
                      <a:endParaRPr lang="fr-FR" sz="900" dirty="0">
                        <a:effectLst/>
                        <a:latin typeface="Arial" panose="020B0604020202020204" pitchFamily="34" charset="0"/>
                        <a:ea typeface="Arial" panose="020B0604020202020204" pitchFamily="34" charset="0"/>
                      </a:endParaRPr>
                    </a:p>
                  </a:txBody>
                  <a:tcPr marL="34576" marR="34576" marT="0" marB="0" anchor="ctr">
                    <a:lnB w="12700" cap="flat" cmpd="sng" algn="ctr">
                      <a:solidFill>
                        <a:schemeClr val="bg1"/>
                      </a:solidFill>
                      <a:prstDash val="solid"/>
                      <a:round/>
                      <a:headEnd type="none" w="med" len="med"/>
                      <a:tailEnd type="none" w="med" len="med"/>
                    </a:lnB>
                  </a:tcPr>
                </a:tc>
                <a:tc>
                  <a:txBody>
                    <a:bodyPr/>
                    <a:lstStyle/>
                    <a:p>
                      <a:pPr marL="381635" indent="-381635" algn="ctr">
                        <a:lnSpc>
                          <a:spcPct val="115000"/>
                        </a:lnSpc>
                        <a:spcBef>
                          <a:spcPts val="300"/>
                        </a:spcBef>
                        <a:spcAft>
                          <a:spcPts val="0"/>
                        </a:spcAft>
                      </a:pPr>
                      <a:endParaRPr lang="fr-FR" sz="600" b="1" dirty="0">
                        <a:effectLst/>
                        <a:latin typeface="Arial" panose="020B0604020202020204" pitchFamily="34" charset="0"/>
                        <a:ea typeface="Arial" panose="020B0604020202020204" pitchFamily="34" charset="0"/>
                      </a:endParaRPr>
                    </a:p>
                  </a:txBody>
                  <a:tcPr marL="34576" marR="34576" marT="0" marB="0" vert="vert270" anchor="ct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marL="381635" indent="-381635" algn="ctr">
                        <a:lnSpc>
                          <a:spcPct val="115000"/>
                        </a:lnSpc>
                        <a:spcBef>
                          <a:spcPts val="300"/>
                        </a:spcBef>
                        <a:spcAft>
                          <a:spcPts val="0"/>
                        </a:spcAft>
                      </a:pPr>
                      <a:r>
                        <a:rPr lang="fr-FR" sz="600" dirty="0">
                          <a:effectLst/>
                        </a:rPr>
                        <a:t> </a:t>
                      </a:r>
                      <a:endParaRPr lang="fr-FR" sz="600" dirty="0">
                        <a:effectLst/>
                        <a:latin typeface="Arial" panose="020B0604020202020204" pitchFamily="34" charset="0"/>
                        <a:ea typeface="Arial" panose="020B0604020202020204" pitchFamily="34" charset="0"/>
                      </a:endParaRPr>
                    </a:p>
                  </a:txBody>
                  <a:tcPr marL="34576" marR="34576" marT="0" marB="0">
                    <a:lnT w="12700" cap="flat" cmpd="sng" algn="ctr">
                      <a:solidFill>
                        <a:schemeClr val="bg1"/>
                      </a:solidFill>
                      <a:prstDash val="solid"/>
                      <a:round/>
                      <a:headEnd type="none" w="med" len="med"/>
                      <a:tailEnd type="none" w="med" len="med"/>
                    </a:lnT>
                  </a:tcPr>
                </a:tc>
                <a:tc>
                  <a:txBody>
                    <a:bodyPr/>
                    <a:lstStyle/>
                    <a:p>
                      <a:pPr marL="381635" indent="-381635" algn="ctr">
                        <a:lnSpc>
                          <a:spcPct val="115000"/>
                        </a:lnSpc>
                        <a:spcBef>
                          <a:spcPts val="300"/>
                        </a:spcBef>
                        <a:spcAft>
                          <a:spcPts val="0"/>
                        </a:spcAft>
                      </a:pPr>
                      <a:r>
                        <a:rPr lang="fr-FR" sz="600" dirty="0">
                          <a:effectLst/>
                        </a:rPr>
                        <a:t> </a:t>
                      </a:r>
                      <a:endParaRPr lang="fr-FR" sz="600" dirty="0">
                        <a:effectLst/>
                        <a:latin typeface="Arial" panose="020B0604020202020204" pitchFamily="34" charset="0"/>
                        <a:ea typeface="Arial" panose="020B0604020202020204" pitchFamily="34" charset="0"/>
                      </a:endParaRPr>
                    </a:p>
                  </a:txBody>
                  <a:tcPr marL="34576" marR="34576" marT="0" marB="0"/>
                </a:tc>
                <a:tc>
                  <a:txBody>
                    <a:bodyPr/>
                    <a:lstStyle/>
                    <a:p>
                      <a:pPr marL="381635" indent="-381635" algn="ctr">
                        <a:lnSpc>
                          <a:spcPct val="115000"/>
                        </a:lnSpc>
                        <a:spcBef>
                          <a:spcPts val="300"/>
                        </a:spcBef>
                        <a:spcAft>
                          <a:spcPts val="0"/>
                        </a:spcAft>
                      </a:pPr>
                      <a:r>
                        <a:rPr lang="fr-FR" sz="600">
                          <a:effectLst/>
                        </a:rPr>
                        <a:t> </a:t>
                      </a:r>
                      <a:endParaRPr lang="fr-FR" sz="600">
                        <a:effectLst/>
                        <a:latin typeface="Arial" panose="020B0604020202020204" pitchFamily="34" charset="0"/>
                        <a:ea typeface="Arial" panose="020B0604020202020204" pitchFamily="34" charset="0"/>
                      </a:endParaRPr>
                    </a:p>
                  </a:txBody>
                  <a:tcPr marL="34576" marR="34576" marT="0" marB="0"/>
                </a:tc>
                <a:extLst>
                  <a:ext uri="{0D108BD9-81ED-4DB2-BD59-A6C34878D82A}">
                    <a16:rowId xmlns:a16="http://schemas.microsoft.com/office/drawing/2014/main" val="3208342719"/>
                  </a:ext>
                </a:extLst>
              </a:tr>
              <a:tr h="322688">
                <a:tc>
                  <a:txBody>
                    <a:bodyPr/>
                    <a:lstStyle/>
                    <a:p>
                      <a:pPr marL="21590" indent="-21590" algn="l">
                        <a:spcAft>
                          <a:spcPts val="0"/>
                        </a:spcAft>
                      </a:pPr>
                      <a:r>
                        <a:rPr lang="fr-FR" sz="900">
                          <a:effectLst/>
                        </a:rPr>
                        <a:t>3 – Réflexivité sur les acquis issus de cet engagement</a:t>
                      </a:r>
                      <a:endParaRPr lang="fr-FR" sz="900">
                        <a:effectLst/>
                        <a:latin typeface="Arial" panose="020B0604020202020204" pitchFamily="34" charset="0"/>
                        <a:ea typeface="Arial" panose="020B0604020202020204" pitchFamily="34" charset="0"/>
                      </a:endParaRPr>
                    </a:p>
                  </a:txBody>
                  <a:tcPr marL="34576" marR="34576" marT="0" marB="0" anchor="ctr">
                    <a:lnT w="12700" cap="flat" cmpd="sng" algn="ctr">
                      <a:solidFill>
                        <a:schemeClr val="bg1"/>
                      </a:solidFill>
                      <a:prstDash val="solid"/>
                      <a:round/>
                      <a:headEnd type="none" w="med" len="med"/>
                      <a:tailEnd type="none" w="med" len="med"/>
                    </a:lnT>
                  </a:tcPr>
                </a:tc>
                <a:tc>
                  <a:txBody>
                    <a:bodyPr/>
                    <a:lstStyle/>
                    <a:p>
                      <a:pPr marL="381635" indent="-381635" algn="ctr">
                        <a:lnSpc>
                          <a:spcPct val="115000"/>
                        </a:lnSpc>
                        <a:spcBef>
                          <a:spcPts val="300"/>
                        </a:spcBef>
                        <a:spcAft>
                          <a:spcPts val="0"/>
                        </a:spcAft>
                      </a:pPr>
                      <a:endParaRPr lang="fr-FR" sz="600" b="1" dirty="0">
                        <a:effectLst/>
                        <a:latin typeface="Arial" panose="020B0604020202020204" pitchFamily="34" charset="0"/>
                        <a:ea typeface="Arial" panose="020B0604020202020204" pitchFamily="34" charset="0"/>
                      </a:endParaRPr>
                    </a:p>
                  </a:txBody>
                  <a:tcPr marL="34576" marR="34576" marT="0" marB="0" vert="vert270" anchor="ct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marL="381635" indent="-381635" algn="ctr">
                        <a:spcBef>
                          <a:spcPts val="300"/>
                        </a:spcBef>
                        <a:spcAft>
                          <a:spcPts val="0"/>
                        </a:spcAft>
                      </a:pPr>
                      <a:r>
                        <a:rPr lang="fr-FR" sz="600" dirty="0">
                          <a:effectLst/>
                        </a:rPr>
                        <a:t> </a:t>
                      </a:r>
                      <a:endParaRPr lang="fr-FR" sz="600" dirty="0">
                        <a:effectLst/>
                        <a:latin typeface="Arial" panose="020B0604020202020204" pitchFamily="34" charset="0"/>
                        <a:ea typeface="Arial" panose="020B0604020202020204" pitchFamily="34" charset="0"/>
                      </a:endParaRPr>
                    </a:p>
                  </a:txBody>
                  <a:tcPr marL="34576" marR="34576" marT="0" marB="0"/>
                </a:tc>
                <a:tc>
                  <a:txBody>
                    <a:bodyPr/>
                    <a:lstStyle/>
                    <a:p>
                      <a:pPr marL="381635" indent="-381635" algn="ctr">
                        <a:spcBef>
                          <a:spcPts val="300"/>
                        </a:spcBef>
                        <a:spcAft>
                          <a:spcPts val="0"/>
                        </a:spcAft>
                      </a:pPr>
                      <a:r>
                        <a:rPr lang="fr-FR" sz="600" dirty="0">
                          <a:effectLst/>
                        </a:rPr>
                        <a:t> </a:t>
                      </a:r>
                      <a:endParaRPr lang="fr-FR" sz="600" dirty="0">
                        <a:effectLst/>
                        <a:latin typeface="Arial" panose="020B0604020202020204" pitchFamily="34" charset="0"/>
                        <a:ea typeface="Arial" panose="020B0604020202020204" pitchFamily="34" charset="0"/>
                      </a:endParaRPr>
                    </a:p>
                  </a:txBody>
                  <a:tcPr marL="34576" marR="34576" marT="0" marB="0"/>
                </a:tc>
                <a:tc>
                  <a:txBody>
                    <a:bodyPr/>
                    <a:lstStyle/>
                    <a:p>
                      <a:pPr marL="381635" indent="-381635" algn="ctr">
                        <a:spcBef>
                          <a:spcPts val="300"/>
                        </a:spcBef>
                        <a:spcAft>
                          <a:spcPts val="0"/>
                        </a:spcAft>
                      </a:pPr>
                      <a:r>
                        <a:rPr lang="fr-FR" sz="600">
                          <a:effectLst/>
                        </a:rPr>
                        <a:t> </a:t>
                      </a:r>
                      <a:endParaRPr lang="fr-FR" sz="600">
                        <a:effectLst/>
                        <a:latin typeface="Arial" panose="020B0604020202020204" pitchFamily="34" charset="0"/>
                        <a:ea typeface="Arial" panose="020B0604020202020204" pitchFamily="34" charset="0"/>
                      </a:endParaRPr>
                    </a:p>
                  </a:txBody>
                  <a:tcPr marL="34576" marR="34576" marT="0" marB="0"/>
                </a:tc>
                <a:extLst>
                  <a:ext uri="{0D108BD9-81ED-4DB2-BD59-A6C34878D82A}">
                    <a16:rowId xmlns:a16="http://schemas.microsoft.com/office/drawing/2014/main" val="4149104070"/>
                  </a:ext>
                </a:extLst>
              </a:tr>
              <a:tr h="347477">
                <a:tc>
                  <a:txBody>
                    <a:bodyPr/>
                    <a:lstStyle/>
                    <a:p>
                      <a:pPr marL="21590" indent="-21590" algn="l">
                        <a:spcAft>
                          <a:spcPts val="0"/>
                        </a:spcAft>
                      </a:pPr>
                      <a:r>
                        <a:rPr lang="fr-FR" sz="900">
                          <a:effectLst/>
                        </a:rPr>
                        <a:t>4 – Capacité à démontrer une persévérance, une capacité d’engagement</a:t>
                      </a:r>
                      <a:endParaRPr lang="fr-FR" sz="900">
                        <a:effectLst/>
                        <a:latin typeface="Arial" panose="020B0604020202020204" pitchFamily="34" charset="0"/>
                        <a:ea typeface="Arial" panose="020B0604020202020204" pitchFamily="34" charset="0"/>
                      </a:endParaRPr>
                    </a:p>
                  </a:txBody>
                  <a:tcPr marL="34576" marR="34576" marT="0" marB="0" anchor="ctr"/>
                </a:tc>
                <a:tc>
                  <a:txBody>
                    <a:bodyPr/>
                    <a:lstStyle/>
                    <a:p>
                      <a:pPr marL="381635" indent="-381635" algn="ctr">
                        <a:lnSpc>
                          <a:spcPct val="115000"/>
                        </a:lnSpc>
                        <a:spcBef>
                          <a:spcPts val="300"/>
                        </a:spcBef>
                        <a:spcAft>
                          <a:spcPts val="0"/>
                        </a:spcAft>
                      </a:pPr>
                      <a:endParaRPr lang="fr-FR" sz="600" b="1" dirty="0">
                        <a:effectLst/>
                        <a:latin typeface="Arial" panose="020B0604020202020204" pitchFamily="34" charset="0"/>
                        <a:ea typeface="Arial" panose="020B0604020202020204" pitchFamily="34" charset="0"/>
                      </a:endParaRPr>
                    </a:p>
                  </a:txBody>
                  <a:tcPr marL="34576" marR="34576" marT="0" marB="0" vert="vert270" anchor="ct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marL="381635" indent="-381635" algn="ctr">
                        <a:lnSpc>
                          <a:spcPct val="115000"/>
                        </a:lnSpc>
                        <a:spcBef>
                          <a:spcPts val="300"/>
                        </a:spcBef>
                        <a:spcAft>
                          <a:spcPts val="0"/>
                        </a:spcAft>
                      </a:pPr>
                      <a:r>
                        <a:rPr lang="fr-FR" sz="600" dirty="0">
                          <a:effectLst/>
                        </a:rPr>
                        <a:t> </a:t>
                      </a:r>
                      <a:endParaRPr lang="fr-FR" sz="600" dirty="0">
                        <a:effectLst/>
                        <a:latin typeface="Arial" panose="020B0604020202020204" pitchFamily="34" charset="0"/>
                        <a:ea typeface="Arial" panose="020B0604020202020204" pitchFamily="34" charset="0"/>
                      </a:endParaRPr>
                    </a:p>
                  </a:txBody>
                  <a:tcPr marL="34576" marR="34576" marT="0" marB="0"/>
                </a:tc>
                <a:tc>
                  <a:txBody>
                    <a:bodyPr/>
                    <a:lstStyle/>
                    <a:p>
                      <a:pPr marL="381635" indent="-381635" algn="ctr">
                        <a:lnSpc>
                          <a:spcPct val="115000"/>
                        </a:lnSpc>
                        <a:spcBef>
                          <a:spcPts val="300"/>
                        </a:spcBef>
                        <a:spcAft>
                          <a:spcPts val="0"/>
                        </a:spcAft>
                      </a:pPr>
                      <a:r>
                        <a:rPr lang="fr-FR" sz="600" dirty="0">
                          <a:effectLst/>
                        </a:rPr>
                        <a:t> </a:t>
                      </a:r>
                      <a:endParaRPr lang="fr-FR" sz="600" dirty="0">
                        <a:effectLst/>
                        <a:latin typeface="Arial" panose="020B0604020202020204" pitchFamily="34" charset="0"/>
                        <a:ea typeface="Arial" panose="020B0604020202020204" pitchFamily="34" charset="0"/>
                      </a:endParaRPr>
                    </a:p>
                  </a:txBody>
                  <a:tcPr marL="34576" marR="34576" marT="0" marB="0"/>
                </a:tc>
                <a:tc>
                  <a:txBody>
                    <a:bodyPr/>
                    <a:lstStyle/>
                    <a:p>
                      <a:pPr marL="381635" indent="-381635" algn="ctr">
                        <a:lnSpc>
                          <a:spcPct val="115000"/>
                        </a:lnSpc>
                        <a:spcBef>
                          <a:spcPts val="300"/>
                        </a:spcBef>
                        <a:spcAft>
                          <a:spcPts val="0"/>
                        </a:spcAft>
                      </a:pPr>
                      <a:r>
                        <a:rPr lang="fr-FR" sz="600">
                          <a:effectLst/>
                        </a:rPr>
                        <a:t> </a:t>
                      </a:r>
                      <a:endParaRPr lang="fr-FR" sz="600">
                        <a:effectLst/>
                        <a:latin typeface="Arial" panose="020B0604020202020204" pitchFamily="34" charset="0"/>
                        <a:ea typeface="Arial" panose="020B0604020202020204" pitchFamily="34" charset="0"/>
                      </a:endParaRPr>
                    </a:p>
                  </a:txBody>
                  <a:tcPr marL="34576" marR="34576" marT="0" marB="0"/>
                </a:tc>
                <a:extLst>
                  <a:ext uri="{0D108BD9-81ED-4DB2-BD59-A6C34878D82A}">
                    <a16:rowId xmlns:a16="http://schemas.microsoft.com/office/drawing/2014/main" val="3521661097"/>
                  </a:ext>
                </a:extLst>
              </a:tr>
              <a:tr h="446634">
                <a:tc>
                  <a:txBody>
                    <a:bodyPr/>
                    <a:lstStyle/>
                    <a:p>
                      <a:pPr marL="21590" indent="-21590" algn="l">
                        <a:spcAft>
                          <a:spcPts val="0"/>
                        </a:spcAft>
                      </a:pPr>
                      <a:r>
                        <a:rPr lang="fr-FR" sz="900">
                          <a:effectLst/>
                        </a:rPr>
                        <a:t>5 – Capacité à faire preuve d’engagement vis-à-vis des autres (empathie, adaptabilité interculturelle, intelligence sociale, …)</a:t>
                      </a:r>
                      <a:endParaRPr lang="fr-FR" sz="900">
                        <a:effectLst/>
                        <a:latin typeface="Arial" panose="020B0604020202020204" pitchFamily="34" charset="0"/>
                        <a:ea typeface="Arial" panose="020B0604020202020204" pitchFamily="34" charset="0"/>
                      </a:endParaRPr>
                    </a:p>
                  </a:txBody>
                  <a:tcPr marL="34576" marR="34576" marT="0" marB="0" anchor="ctr"/>
                </a:tc>
                <a:tc>
                  <a:txBody>
                    <a:bodyPr/>
                    <a:lstStyle/>
                    <a:p>
                      <a:pPr marL="381635" indent="-381635" algn="ctr">
                        <a:lnSpc>
                          <a:spcPct val="115000"/>
                        </a:lnSpc>
                        <a:spcBef>
                          <a:spcPts val="300"/>
                        </a:spcBef>
                        <a:spcAft>
                          <a:spcPts val="0"/>
                        </a:spcAft>
                      </a:pPr>
                      <a:endParaRPr lang="fr-FR" sz="600" b="1" dirty="0">
                        <a:effectLst/>
                        <a:latin typeface="Arial" panose="020B0604020202020204" pitchFamily="34" charset="0"/>
                        <a:ea typeface="Arial" panose="020B0604020202020204" pitchFamily="34" charset="0"/>
                      </a:endParaRPr>
                    </a:p>
                  </a:txBody>
                  <a:tcPr marL="34576" marR="34576" marT="0" marB="0" vert="vert270" anchor="ct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marL="381635" indent="-381635" algn="ctr">
                        <a:lnSpc>
                          <a:spcPct val="115000"/>
                        </a:lnSpc>
                        <a:spcBef>
                          <a:spcPts val="300"/>
                        </a:spcBef>
                        <a:spcAft>
                          <a:spcPts val="0"/>
                        </a:spcAft>
                      </a:pPr>
                      <a:r>
                        <a:rPr lang="fr-FR" sz="600" dirty="0">
                          <a:effectLst/>
                        </a:rPr>
                        <a:t> </a:t>
                      </a:r>
                      <a:endParaRPr lang="fr-FR" sz="600" dirty="0">
                        <a:effectLst/>
                        <a:latin typeface="Arial" panose="020B0604020202020204" pitchFamily="34" charset="0"/>
                        <a:ea typeface="Arial" panose="020B0604020202020204" pitchFamily="34" charset="0"/>
                      </a:endParaRPr>
                    </a:p>
                  </a:txBody>
                  <a:tcPr marL="34576" marR="34576" marT="0" marB="0"/>
                </a:tc>
                <a:tc>
                  <a:txBody>
                    <a:bodyPr/>
                    <a:lstStyle/>
                    <a:p>
                      <a:pPr marL="381635" indent="-381635" algn="ctr">
                        <a:lnSpc>
                          <a:spcPct val="115000"/>
                        </a:lnSpc>
                        <a:spcBef>
                          <a:spcPts val="300"/>
                        </a:spcBef>
                        <a:spcAft>
                          <a:spcPts val="0"/>
                        </a:spcAft>
                      </a:pPr>
                      <a:r>
                        <a:rPr lang="fr-FR" sz="600" dirty="0">
                          <a:effectLst/>
                        </a:rPr>
                        <a:t> </a:t>
                      </a:r>
                      <a:endParaRPr lang="fr-FR" sz="600" dirty="0">
                        <a:effectLst/>
                        <a:latin typeface="Arial" panose="020B0604020202020204" pitchFamily="34" charset="0"/>
                        <a:ea typeface="Arial" panose="020B0604020202020204" pitchFamily="34" charset="0"/>
                      </a:endParaRPr>
                    </a:p>
                  </a:txBody>
                  <a:tcPr marL="34576" marR="34576" marT="0" marB="0"/>
                </a:tc>
                <a:tc>
                  <a:txBody>
                    <a:bodyPr/>
                    <a:lstStyle/>
                    <a:p>
                      <a:pPr marL="381635" indent="-381635" algn="ctr">
                        <a:lnSpc>
                          <a:spcPct val="115000"/>
                        </a:lnSpc>
                        <a:spcBef>
                          <a:spcPts val="300"/>
                        </a:spcBef>
                        <a:spcAft>
                          <a:spcPts val="0"/>
                        </a:spcAft>
                      </a:pPr>
                      <a:r>
                        <a:rPr lang="fr-FR" sz="600">
                          <a:effectLst/>
                        </a:rPr>
                        <a:t> </a:t>
                      </a:r>
                      <a:endParaRPr lang="fr-FR" sz="600">
                        <a:effectLst/>
                        <a:latin typeface="Arial" panose="020B0604020202020204" pitchFamily="34" charset="0"/>
                        <a:ea typeface="Arial" panose="020B0604020202020204" pitchFamily="34" charset="0"/>
                      </a:endParaRPr>
                    </a:p>
                  </a:txBody>
                  <a:tcPr marL="34576" marR="34576" marT="0" marB="0"/>
                </a:tc>
                <a:extLst>
                  <a:ext uri="{0D108BD9-81ED-4DB2-BD59-A6C34878D82A}">
                    <a16:rowId xmlns:a16="http://schemas.microsoft.com/office/drawing/2014/main" val="377372909"/>
                  </a:ext>
                </a:extLst>
              </a:tr>
              <a:tr h="347477">
                <a:tc>
                  <a:txBody>
                    <a:bodyPr/>
                    <a:lstStyle/>
                    <a:p>
                      <a:pPr marL="21590" indent="-21590" algn="l">
                        <a:spcAft>
                          <a:spcPts val="0"/>
                        </a:spcAft>
                      </a:pPr>
                      <a:r>
                        <a:rPr lang="fr-FR" sz="900" dirty="0">
                          <a:effectLst/>
                        </a:rPr>
                        <a:t>6 – Capacité d’adaptation à des situations variées, à faire sens</a:t>
                      </a:r>
                      <a:endParaRPr lang="fr-FR" sz="900" dirty="0">
                        <a:effectLst/>
                        <a:latin typeface="Arial" panose="020B0604020202020204" pitchFamily="34" charset="0"/>
                        <a:ea typeface="Arial" panose="020B0604020202020204" pitchFamily="34" charset="0"/>
                      </a:endParaRPr>
                    </a:p>
                  </a:txBody>
                  <a:tcPr marL="34576" marR="34576" marT="0" marB="0" anchor="ctr">
                    <a:lnB w="12700" cap="flat" cmpd="sng" algn="ctr">
                      <a:solidFill>
                        <a:schemeClr val="bg1"/>
                      </a:solidFill>
                      <a:prstDash val="solid"/>
                      <a:round/>
                      <a:headEnd type="none" w="med" len="med"/>
                      <a:tailEnd type="none" w="med" len="med"/>
                    </a:lnB>
                  </a:tcPr>
                </a:tc>
                <a:tc>
                  <a:txBody>
                    <a:bodyPr/>
                    <a:lstStyle/>
                    <a:p>
                      <a:pPr marL="381635" indent="-381635" algn="ctr">
                        <a:lnSpc>
                          <a:spcPct val="115000"/>
                        </a:lnSpc>
                        <a:spcBef>
                          <a:spcPts val="300"/>
                        </a:spcBef>
                        <a:spcAft>
                          <a:spcPts val="0"/>
                        </a:spcAft>
                      </a:pPr>
                      <a:endParaRPr lang="fr-FR" sz="600" b="1" dirty="0">
                        <a:effectLst/>
                        <a:latin typeface="Arial" panose="020B0604020202020204" pitchFamily="34" charset="0"/>
                        <a:ea typeface="Arial" panose="020B0604020202020204" pitchFamily="34" charset="0"/>
                      </a:endParaRPr>
                    </a:p>
                  </a:txBody>
                  <a:tcPr marL="34576" marR="34576" marT="0" marB="0" vert="vert270" anchor="ct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marL="381635" indent="-381635" algn="ctr">
                        <a:lnSpc>
                          <a:spcPct val="115000"/>
                        </a:lnSpc>
                        <a:spcBef>
                          <a:spcPts val="300"/>
                        </a:spcBef>
                        <a:spcAft>
                          <a:spcPts val="0"/>
                        </a:spcAft>
                      </a:pPr>
                      <a:r>
                        <a:rPr lang="fr-FR" sz="600" dirty="0">
                          <a:effectLst/>
                        </a:rPr>
                        <a:t> </a:t>
                      </a:r>
                      <a:endParaRPr lang="fr-FR" sz="600" dirty="0">
                        <a:effectLst/>
                        <a:latin typeface="Arial" panose="020B0604020202020204" pitchFamily="34" charset="0"/>
                        <a:ea typeface="Arial" panose="020B0604020202020204" pitchFamily="34" charset="0"/>
                      </a:endParaRPr>
                    </a:p>
                  </a:txBody>
                  <a:tcPr marL="34576" marR="34576" marT="0" marB="0"/>
                </a:tc>
                <a:tc>
                  <a:txBody>
                    <a:bodyPr/>
                    <a:lstStyle/>
                    <a:p>
                      <a:pPr marL="381635" indent="-381635" algn="ctr">
                        <a:lnSpc>
                          <a:spcPct val="115000"/>
                        </a:lnSpc>
                        <a:spcBef>
                          <a:spcPts val="300"/>
                        </a:spcBef>
                        <a:spcAft>
                          <a:spcPts val="0"/>
                        </a:spcAft>
                      </a:pPr>
                      <a:r>
                        <a:rPr lang="fr-FR" sz="600" dirty="0">
                          <a:effectLst/>
                        </a:rPr>
                        <a:t> </a:t>
                      </a:r>
                      <a:endParaRPr lang="fr-FR" sz="600" dirty="0">
                        <a:effectLst/>
                        <a:latin typeface="Arial" panose="020B0604020202020204" pitchFamily="34" charset="0"/>
                        <a:ea typeface="Arial" panose="020B0604020202020204" pitchFamily="34" charset="0"/>
                      </a:endParaRPr>
                    </a:p>
                  </a:txBody>
                  <a:tcPr marL="34576" marR="34576" marT="0" marB="0"/>
                </a:tc>
                <a:tc>
                  <a:txBody>
                    <a:bodyPr/>
                    <a:lstStyle/>
                    <a:p>
                      <a:pPr marL="381635" indent="-381635" algn="ctr">
                        <a:lnSpc>
                          <a:spcPct val="115000"/>
                        </a:lnSpc>
                        <a:spcBef>
                          <a:spcPts val="300"/>
                        </a:spcBef>
                        <a:spcAft>
                          <a:spcPts val="0"/>
                        </a:spcAft>
                      </a:pPr>
                      <a:r>
                        <a:rPr lang="fr-FR" sz="600">
                          <a:effectLst/>
                        </a:rPr>
                        <a:t> </a:t>
                      </a:r>
                      <a:endParaRPr lang="fr-FR" sz="600">
                        <a:effectLst/>
                        <a:latin typeface="Arial" panose="020B0604020202020204" pitchFamily="34" charset="0"/>
                        <a:ea typeface="Arial" panose="020B0604020202020204" pitchFamily="34" charset="0"/>
                      </a:endParaRPr>
                    </a:p>
                  </a:txBody>
                  <a:tcPr marL="34576" marR="34576" marT="0" marB="0"/>
                </a:tc>
                <a:extLst>
                  <a:ext uri="{0D108BD9-81ED-4DB2-BD59-A6C34878D82A}">
                    <a16:rowId xmlns:a16="http://schemas.microsoft.com/office/drawing/2014/main" val="2941030709"/>
                  </a:ext>
                </a:extLst>
              </a:tr>
              <a:tr h="335083">
                <a:tc>
                  <a:txBody>
                    <a:bodyPr/>
                    <a:lstStyle/>
                    <a:p>
                      <a:pPr marL="21590" indent="-21590" algn="l">
                        <a:spcAft>
                          <a:spcPts val="0"/>
                        </a:spcAft>
                      </a:pPr>
                      <a:r>
                        <a:rPr lang="fr-FR" sz="900">
                          <a:effectLst/>
                        </a:rPr>
                        <a:t>7 – Capacité à s’engager dans un collectif</a:t>
                      </a:r>
                      <a:endParaRPr lang="fr-FR" sz="900">
                        <a:effectLst/>
                        <a:latin typeface="Arial" panose="020B0604020202020204" pitchFamily="34" charset="0"/>
                        <a:ea typeface="Arial" panose="020B0604020202020204" pitchFamily="34" charset="0"/>
                      </a:endParaRPr>
                    </a:p>
                  </a:txBody>
                  <a:tcPr marL="34576" marR="34576" marT="0" marB="0" anchor="ctr">
                    <a:lnT w="12700" cap="flat" cmpd="sng" algn="ctr">
                      <a:solidFill>
                        <a:schemeClr val="bg1"/>
                      </a:solidFill>
                      <a:prstDash val="solid"/>
                      <a:round/>
                      <a:headEnd type="none" w="med" len="med"/>
                      <a:tailEnd type="none" w="med" len="med"/>
                    </a:lnT>
                  </a:tcPr>
                </a:tc>
                <a:tc>
                  <a:txBody>
                    <a:bodyPr/>
                    <a:lstStyle/>
                    <a:p>
                      <a:pPr marL="381635" indent="-381635" algn="ctr">
                        <a:lnSpc>
                          <a:spcPct val="115000"/>
                        </a:lnSpc>
                        <a:spcBef>
                          <a:spcPts val="300"/>
                        </a:spcBef>
                        <a:spcAft>
                          <a:spcPts val="0"/>
                        </a:spcAft>
                      </a:pPr>
                      <a:endParaRPr lang="fr-FR" sz="600" b="1" dirty="0">
                        <a:effectLst/>
                        <a:latin typeface="Arial" panose="020B0604020202020204" pitchFamily="34" charset="0"/>
                        <a:ea typeface="Arial" panose="020B0604020202020204" pitchFamily="34" charset="0"/>
                      </a:endParaRPr>
                    </a:p>
                  </a:txBody>
                  <a:tcPr marL="34576" marR="34576" marT="0" marB="0" vert="vert270" anchor="ct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marL="381635" indent="-381635" algn="ctr">
                        <a:lnSpc>
                          <a:spcPct val="115000"/>
                        </a:lnSpc>
                        <a:spcBef>
                          <a:spcPts val="300"/>
                        </a:spcBef>
                        <a:spcAft>
                          <a:spcPts val="0"/>
                        </a:spcAft>
                      </a:pPr>
                      <a:r>
                        <a:rPr lang="fr-FR" sz="600" dirty="0">
                          <a:effectLst/>
                        </a:rPr>
                        <a:t> </a:t>
                      </a:r>
                      <a:endParaRPr lang="fr-FR" sz="600" dirty="0">
                        <a:effectLst/>
                        <a:latin typeface="Arial" panose="020B0604020202020204" pitchFamily="34" charset="0"/>
                        <a:ea typeface="Arial" panose="020B0604020202020204" pitchFamily="34" charset="0"/>
                      </a:endParaRPr>
                    </a:p>
                  </a:txBody>
                  <a:tcPr marL="34576" marR="34576" marT="0" marB="0"/>
                </a:tc>
                <a:tc>
                  <a:txBody>
                    <a:bodyPr/>
                    <a:lstStyle/>
                    <a:p>
                      <a:pPr marL="381635" indent="-381635" algn="ctr">
                        <a:lnSpc>
                          <a:spcPct val="115000"/>
                        </a:lnSpc>
                        <a:spcBef>
                          <a:spcPts val="300"/>
                        </a:spcBef>
                        <a:spcAft>
                          <a:spcPts val="0"/>
                        </a:spcAft>
                      </a:pPr>
                      <a:r>
                        <a:rPr lang="fr-FR" sz="600" dirty="0">
                          <a:effectLst/>
                        </a:rPr>
                        <a:t> </a:t>
                      </a:r>
                      <a:endParaRPr lang="fr-FR" sz="600" dirty="0">
                        <a:effectLst/>
                        <a:latin typeface="Arial" panose="020B0604020202020204" pitchFamily="34" charset="0"/>
                        <a:ea typeface="Arial" panose="020B0604020202020204" pitchFamily="34" charset="0"/>
                      </a:endParaRPr>
                    </a:p>
                  </a:txBody>
                  <a:tcPr marL="34576" marR="34576" marT="0" marB="0"/>
                </a:tc>
                <a:tc>
                  <a:txBody>
                    <a:bodyPr/>
                    <a:lstStyle/>
                    <a:p>
                      <a:pPr marL="381635" indent="-381635" algn="ctr">
                        <a:lnSpc>
                          <a:spcPct val="115000"/>
                        </a:lnSpc>
                        <a:spcBef>
                          <a:spcPts val="300"/>
                        </a:spcBef>
                        <a:spcAft>
                          <a:spcPts val="0"/>
                        </a:spcAft>
                      </a:pPr>
                      <a:r>
                        <a:rPr lang="fr-FR" sz="600">
                          <a:effectLst/>
                        </a:rPr>
                        <a:t> </a:t>
                      </a:r>
                      <a:endParaRPr lang="fr-FR" sz="600">
                        <a:effectLst/>
                        <a:latin typeface="Arial" panose="020B0604020202020204" pitchFamily="34" charset="0"/>
                        <a:ea typeface="Arial" panose="020B0604020202020204" pitchFamily="34" charset="0"/>
                      </a:endParaRPr>
                    </a:p>
                  </a:txBody>
                  <a:tcPr marL="34576" marR="34576" marT="0" marB="0"/>
                </a:tc>
                <a:extLst>
                  <a:ext uri="{0D108BD9-81ED-4DB2-BD59-A6C34878D82A}">
                    <a16:rowId xmlns:a16="http://schemas.microsoft.com/office/drawing/2014/main" val="1573114877"/>
                  </a:ext>
                </a:extLst>
              </a:tr>
              <a:tr h="335083">
                <a:tc>
                  <a:txBody>
                    <a:bodyPr/>
                    <a:lstStyle/>
                    <a:p>
                      <a:pPr marL="21590" indent="-21590" algn="l">
                        <a:spcAft>
                          <a:spcPts val="0"/>
                        </a:spcAft>
                      </a:pPr>
                      <a:r>
                        <a:rPr lang="fr-FR" sz="900" dirty="0">
                          <a:effectLst/>
                        </a:rPr>
                        <a:t>8 - Qualité de l’argumentation</a:t>
                      </a:r>
                      <a:endParaRPr lang="fr-FR" sz="900" dirty="0">
                        <a:effectLst/>
                        <a:latin typeface="Arial" panose="020B0604020202020204" pitchFamily="34" charset="0"/>
                        <a:ea typeface="Arial" panose="020B0604020202020204" pitchFamily="34" charset="0"/>
                      </a:endParaRPr>
                    </a:p>
                  </a:txBody>
                  <a:tcPr marL="34576" marR="34576" marT="0" marB="0" anchor="ctr">
                    <a:lnB w="12700" cap="flat" cmpd="sng" algn="ctr">
                      <a:solidFill>
                        <a:schemeClr val="bg1"/>
                      </a:solidFill>
                      <a:prstDash val="solid"/>
                      <a:round/>
                      <a:headEnd type="none" w="med" len="med"/>
                      <a:tailEnd type="none" w="med" len="med"/>
                    </a:lnB>
                  </a:tcPr>
                </a:tc>
                <a:tc>
                  <a:txBody>
                    <a:bodyPr/>
                    <a:lstStyle/>
                    <a:p>
                      <a:pPr marL="381635" indent="-381635" algn="ctr">
                        <a:lnSpc>
                          <a:spcPct val="115000"/>
                        </a:lnSpc>
                        <a:spcBef>
                          <a:spcPts val="300"/>
                        </a:spcBef>
                        <a:spcAft>
                          <a:spcPts val="0"/>
                        </a:spcAft>
                      </a:pPr>
                      <a:endParaRPr lang="fr-FR" sz="600" b="1" dirty="0">
                        <a:effectLst/>
                        <a:latin typeface="Arial" panose="020B0604020202020204" pitchFamily="34" charset="0"/>
                        <a:ea typeface="Arial" panose="020B0604020202020204" pitchFamily="34" charset="0"/>
                      </a:endParaRPr>
                    </a:p>
                  </a:txBody>
                  <a:tcPr marL="34576" marR="34576" marT="0" marB="0" vert="vert270" anchor="ct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marL="381635" indent="-381635" algn="ctr">
                        <a:lnSpc>
                          <a:spcPct val="115000"/>
                        </a:lnSpc>
                        <a:spcBef>
                          <a:spcPts val="300"/>
                        </a:spcBef>
                        <a:spcAft>
                          <a:spcPts val="0"/>
                        </a:spcAft>
                      </a:pPr>
                      <a:r>
                        <a:rPr lang="fr-FR" sz="600" dirty="0">
                          <a:effectLst/>
                        </a:rPr>
                        <a:t> </a:t>
                      </a:r>
                      <a:endParaRPr lang="fr-FR" sz="600" dirty="0">
                        <a:effectLst/>
                        <a:latin typeface="Arial" panose="020B0604020202020204" pitchFamily="34" charset="0"/>
                        <a:ea typeface="Arial" panose="020B0604020202020204" pitchFamily="34" charset="0"/>
                      </a:endParaRPr>
                    </a:p>
                  </a:txBody>
                  <a:tcPr marL="34576" marR="34576" marT="0" marB="0"/>
                </a:tc>
                <a:tc>
                  <a:txBody>
                    <a:bodyPr/>
                    <a:lstStyle/>
                    <a:p>
                      <a:pPr marL="381635" indent="-381635" algn="ctr">
                        <a:lnSpc>
                          <a:spcPct val="115000"/>
                        </a:lnSpc>
                        <a:spcBef>
                          <a:spcPts val="300"/>
                        </a:spcBef>
                        <a:spcAft>
                          <a:spcPts val="0"/>
                        </a:spcAft>
                      </a:pPr>
                      <a:r>
                        <a:rPr lang="fr-FR" sz="600" dirty="0">
                          <a:effectLst/>
                        </a:rPr>
                        <a:t> </a:t>
                      </a:r>
                      <a:endParaRPr lang="fr-FR" sz="600" dirty="0">
                        <a:effectLst/>
                        <a:latin typeface="Arial" panose="020B0604020202020204" pitchFamily="34" charset="0"/>
                        <a:ea typeface="Arial" panose="020B0604020202020204" pitchFamily="34" charset="0"/>
                      </a:endParaRPr>
                    </a:p>
                  </a:txBody>
                  <a:tcPr marL="34576" marR="34576" marT="0" marB="0"/>
                </a:tc>
                <a:tc>
                  <a:txBody>
                    <a:bodyPr/>
                    <a:lstStyle/>
                    <a:p>
                      <a:pPr marL="381635" indent="-381635" algn="ctr">
                        <a:lnSpc>
                          <a:spcPct val="115000"/>
                        </a:lnSpc>
                        <a:spcBef>
                          <a:spcPts val="300"/>
                        </a:spcBef>
                        <a:spcAft>
                          <a:spcPts val="0"/>
                        </a:spcAft>
                      </a:pPr>
                      <a:r>
                        <a:rPr lang="fr-FR" sz="600">
                          <a:effectLst/>
                        </a:rPr>
                        <a:t> </a:t>
                      </a:r>
                      <a:endParaRPr lang="fr-FR" sz="600">
                        <a:effectLst/>
                        <a:latin typeface="Arial" panose="020B0604020202020204" pitchFamily="34" charset="0"/>
                        <a:ea typeface="Arial" panose="020B0604020202020204" pitchFamily="34" charset="0"/>
                      </a:endParaRPr>
                    </a:p>
                  </a:txBody>
                  <a:tcPr marL="34576" marR="34576" marT="0" marB="0"/>
                </a:tc>
                <a:extLst>
                  <a:ext uri="{0D108BD9-81ED-4DB2-BD59-A6C34878D82A}">
                    <a16:rowId xmlns:a16="http://schemas.microsoft.com/office/drawing/2014/main" val="3186753590"/>
                  </a:ext>
                </a:extLst>
              </a:tr>
              <a:tr h="335083">
                <a:tc>
                  <a:txBody>
                    <a:bodyPr/>
                    <a:lstStyle/>
                    <a:p>
                      <a:pPr marL="21590" indent="-21590" algn="l">
                        <a:spcAft>
                          <a:spcPts val="0"/>
                        </a:spcAft>
                      </a:pPr>
                      <a:r>
                        <a:rPr lang="fr-FR" sz="900" dirty="0">
                          <a:effectLst/>
                        </a:rPr>
                        <a:t>9 – Qualité de la communication écrite et orale</a:t>
                      </a:r>
                      <a:endParaRPr lang="fr-FR" sz="900" dirty="0">
                        <a:effectLst/>
                        <a:latin typeface="Arial" panose="020B0604020202020204" pitchFamily="34" charset="0"/>
                        <a:ea typeface="Arial" panose="020B0604020202020204" pitchFamily="34" charset="0"/>
                      </a:endParaRPr>
                    </a:p>
                  </a:txBody>
                  <a:tcPr marL="34576" marR="34576" marT="0" marB="0" anchor="ctr">
                    <a:lnT w="12700" cap="flat" cmpd="sng" algn="ctr">
                      <a:solidFill>
                        <a:schemeClr val="bg1"/>
                      </a:solidFill>
                      <a:prstDash val="solid"/>
                      <a:round/>
                      <a:headEnd type="none" w="med" len="med"/>
                      <a:tailEnd type="none" w="med" len="med"/>
                    </a:lnT>
                  </a:tcPr>
                </a:tc>
                <a:tc>
                  <a:txBody>
                    <a:bodyPr/>
                    <a:lstStyle/>
                    <a:p>
                      <a:pPr marL="381635" indent="-381635" algn="ctr">
                        <a:lnSpc>
                          <a:spcPct val="115000"/>
                        </a:lnSpc>
                        <a:spcBef>
                          <a:spcPts val="300"/>
                        </a:spcBef>
                        <a:spcAft>
                          <a:spcPts val="0"/>
                        </a:spcAft>
                      </a:pPr>
                      <a:r>
                        <a:rPr lang="fr-FR" sz="600">
                          <a:effectLst/>
                        </a:rPr>
                        <a:t> </a:t>
                      </a:r>
                      <a:endParaRPr lang="fr-FR" sz="600">
                        <a:effectLst/>
                        <a:latin typeface="Arial" panose="020B0604020202020204" pitchFamily="34" charset="0"/>
                        <a:ea typeface="Arial" panose="020B0604020202020204" pitchFamily="34" charset="0"/>
                      </a:endParaRPr>
                    </a:p>
                  </a:txBody>
                  <a:tcPr marL="34576" marR="34576" marT="0" marB="0">
                    <a:lnT w="12700" cap="flat" cmpd="sng" algn="ctr">
                      <a:solidFill>
                        <a:schemeClr val="bg1"/>
                      </a:solidFill>
                      <a:prstDash val="solid"/>
                      <a:round/>
                      <a:headEnd type="none" w="med" len="med"/>
                      <a:tailEnd type="none" w="med" len="med"/>
                    </a:lnT>
                  </a:tcPr>
                </a:tc>
                <a:tc>
                  <a:txBody>
                    <a:bodyPr/>
                    <a:lstStyle/>
                    <a:p>
                      <a:pPr marL="381635" indent="-381635" algn="ctr">
                        <a:lnSpc>
                          <a:spcPct val="115000"/>
                        </a:lnSpc>
                        <a:spcBef>
                          <a:spcPts val="300"/>
                        </a:spcBef>
                        <a:spcAft>
                          <a:spcPts val="0"/>
                        </a:spcAft>
                      </a:pPr>
                      <a:r>
                        <a:rPr lang="fr-FR" sz="600" dirty="0">
                          <a:effectLst/>
                        </a:rPr>
                        <a:t> </a:t>
                      </a:r>
                      <a:endParaRPr lang="fr-FR" sz="600" dirty="0">
                        <a:effectLst/>
                        <a:latin typeface="Arial" panose="020B0604020202020204" pitchFamily="34" charset="0"/>
                        <a:ea typeface="Arial" panose="020B0604020202020204" pitchFamily="34" charset="0"/>
                      </a:endParaRPr>
                    </a:p>
                  </a:txBody>
                  <a:tcPr marL="34576" marR="34576" marT="0" marB="0"/>
                </a:tc>
                <a:tc>
                  <a:txBody>
                    <a:bodyPr/>
                    <a:lstStyle/>
                    <a:p>
                      <a:pPr marL="381635" indent="-381635" algn="ctr">
                        <a:lnSpc>
                          <a:spcPct val="115000"/>
                        </a:lnSpc>
                        <a:spcBef>
                          <a:spcPts val="300"/>
                        </a:spcBef>
                        <a:spcAft>
                          <a:spcPts val="0"/>
                        </a:spcAft>
                      </a:pPr>
                      <a:r>
                        <a:rPr lang="fr-FR" sz="600" dirty="0">
                          <a:effectLst/>
                        </a:rPr>
                        <a:t> </a:t>
                      </a:r>
                      <a:endParaRPr lang="fr-FR" sz="600" dirty="0">
                        <a:effectLst/>
                        <a:latin typeface="Arial" panose="020B0604020202020204" pitchFamily="34" charset="0"/>
                        <a:ea typeface="Arial" panose="020B0604020202020204" pitchFamily="34" charset="0"/>
                      </a:endParaRPr>
                    </a:p>
                  </a:txBody>
                  <a:tcPr marL="34576" marR="34576" marT="0" marB="0"/>
                </a:tc>
                <a:tc>
                  <a:txBody>
                    <a:bodyPr/>
                    <a:lstStyle/>
                    <a:p>
                      <a:pPr marL="381635" indent="-381635" algn="ctr">
                        <a:lnSpc>
                          <a:spcPct val="115000"/>
                        </a:lnSpc>
                        <a:spcBef>
                          <a:spcPts val="300"/>
                        </a:spcBef>
                        <a:spcAft>
                          <a:spcPts val="0"/>
                        </a:spcAft>
                      </a:pPr>
                      <a:r>
                        <a:rPr lang="fr-FR" sz="600" dirty="0">
                          <a:effectLst/>
                        </a:rPr>
                        <a:t> </a:t>
                      </a:r>
                      <a:endParaRPr lang="fr-FR" sz="600" dirty="0">
                        <a:effectLst/>
                        <a:latin typeface="Arial" panose="020B0604020202020204" pitchFamily="34" charset="0"/>
                        <a:ea typeface="Arial" panose="020B0604020202020204" pitchFamily="34" charset="0"/>
                      </a:endParaRPr>
                    </a:p>
                  </a:txBody>
                  <a:tcPr marL="34576" marR="34576" marT="0" marB="0"/>
                </a:tc>
                <a:extLst>
                  <a:ext uri="{0D108BD9-81ED-4DB2-BD59-A6C34878D82A}">
                    <a16:rowId xmlns:a16="http://schemas.microsoft.com/office/drawing/2014/main" val="1729997108"/>
                  </a:ext>
                </a:extLst>
              </a:tr>
            </a:tbl>
          </a:graphicData>
        </a:graphic>
      </p:graphicFrame>
      <p:sp>
        <p:nvSpPr>
          <p:cNvPr id="9" name="Rectangle 2"/>
          <p:cNvSpPr>
            <a:spLocks noChangeArrowheads="1"/>
          </p:cNvSpPr>
          <p:nvPr/>
        </p:nvSpPr>
        <p:spPr bwMode="auto">
          <a:xfrm>
            <a:off x="4011501" y="1137528"/>
            <a:ext cx="2000869" cy="2616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fr-FR" altLang="fr-FR" sz="1100" b="1" i="0" u="none" strike="noStrike" kern="1200" cap="none" spc="0" normalizeH="0" baseline="0" noProof="0" dirty="0" smtClean="0">
                <a:ln>
                  <a:noFill/>
                </a:ln>
                <a:solidFill>
                  <a:srgbClr val="FFFFFF"/>
                </a:solidFill>
                <a:effectLst/>
                <a:uLnTx/>
                <a:uFillTx/>
                <a:latin typeface="Arial" panose="020B0604020202020204" pitchFamily="34" charset="0"/>
                <a:ea typeface="Arial" panose="020B0604020202020204" pitchFamily="34" charset="0"/>
                <a:cs typeface="+mn-cs"/>
              </a:rPr>
              <a:t>CRITÈRES D’ÉVALUATION</a:t>
            </a:r>
            <a:endParaRPr kumimoji="0" lang="fr-FR" altLang="fr-FR" sz="1800" b="0" i="0" u="none" strike="noStrike" kern="1200" cap="none" spc="0" normalizeH="0" baseline="0" noProof="0" dirty="0" smtClean="0">
              <a:ln>
                <a:noFill/>
              </a:ln>
              <a:solidFill>
                <a:srgbClr val="FFFFFF"/>
              </a:solidFill>
              <a:effectLst/>
              <a:uLnTx/>
              <a:uFillTx/>
              <a:latin typeface="Arial" panose="020B0604020202020204" pitchFamily="34" charset="0"/>
              <a:ea typeface="+mn-ea"/>
              <a:cs typeface="+mn-cs"/>
            </a:endParaRPr>
          </a:p>
        </p:txBody>
      </p:sp>
      <p:sp>
        <p:nvSpPr>
          <p:cNvPr id="13" name="Espace réservé de la date 6"/>
          <p:cNvSpPr>
            <a:spLocks noGrp="1"/>
          </p:cNvSpPr>
          <p:nvPr>
            <p:ph type="dt" sz="half" idx="10"/>
          </p:nvPr>
        </p:nvSpPr>
        <p:spPr>
          <a:xfrm>
            <a:off x="7614000" y="4783500"/>
            <a:ext cx="1170000" cy="360000"/>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fr-FR" sz="750" b="1" kern="1200" cap="all" dirty="0" smtClean="0">
                <a:solidFill>
                  <a:srgbClr val="000000"/>
                </a:solidFill>
                <a:latin typeface="Arial"/>
                <a:ea typeface="+mn-ea"/>
                <a:cs typeface="+mn-cs"/>
              </a:rPr>
              <a:t>3 février 2022</a:t>
            </a:r>
            <a:endParaRPr kumimoji="0" lang="fr-FR" sz="750" b="1" i="0" u="none" strike="noStrike" kern="1200" cap="all" spc="0" normalizeH="0" baseline="0" noProof="0" dirty="0">
              <a:ln>
                <a:noFill/>
              </a:ln>
              <a:solidFill>
                <a:srgbClr val="000000"/>
              </a:solidFill>
              <a:effectLst/>
              <a:uLnTx/>
              <a:uFillTx/>
              <a:latin typeface="Arial"/>
              <a:ea typeface="+mn-ea"/>
              <a:cs typeface="+mn-cs"/>
            </a:endParaRPr>
          </a:p>
        </p:txBody>
      </p:sp>
    </p:spTree>
    <p:extLst>
      <p:ext uri="{BB962C8B-B14F-4D97-AF65-F5344CB8AC3E}">
        <p14:creationId xmlns:p14="http://schemas.microsoft.com/office/powerpoint/2010/main" val="1842381048"/>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re 5"/>
          <p:cNvSpPr>
            <a:spLocks noGrp="1"/>
          </p:cNvSpPr>
          <p:nvPr>
            <p:ph type="title"/>
          </p:nvPr>
        </p:nvSpPr>
        <p:spPr>
          <a:xfrm>
            <a:off x="107504" y="738000"/>
            <a:ext cx="8928992" cy="4046400"/>
          </a:xfrm>
        </p:spPr>
        <p:txBody>
          <a:bodyPr/>
          <a:lstStyle/>
          <a:p>
            <a:pPr marL="0" indent="0">
              <a:buNone/>
            </a:pPr>
            <a:r>
              <a:rPr lang="fr-FR" sz="1400" b="0" dirty="0"/>
              <a:t/>
            </a:r>
            <a:br>
              <a:rPr lang="fr-FR" sz="1400" b="0" dirty="0"/>
            </a:br>
            <a:r>
              <a:rPr lang="fr-FR" sz="1400" b="0" dirty="0" smtClean="0"/>
              <a:t/>
            </a:r>
            <a:br>
              <a:rPr lang="fr-FR" sz="1400" b="0" dirty="0" smtClean="0"/>
            </a:br>
            <a:endParaRPr lang="fr-FR" sz="1400" dirty="0"/>
          </a:p>
        </p:txBody>
      </p:sp>
      <p:sp>
        <p:nvSpPr>
          <p:cNvPr id="11" name="Espace réservé du numéro de diapositive 10"/>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33122C9-A0B9-462F-8757-0847AD287B63}" type="slidenum">
              <a:rPr kumimoji="0" lang="fr-FR" sz="750" b="1" i="0" u="none" strike="noStrike" kern="1200" cap="none" spc="0" normalizeH="0" baseline="0" noProof="0" smtClean="0">
                <a:ln>
                  <a:noFill/>
                </a:ln>
                <a:solidFill>
                  <a:srgbClr val="000000"/>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67</a:t>
            </a:fld>
            <a:endParaRPr kumimoji="0" lang="fr-FR" sz="750" b="1" i="0" u="none" strike="noStrike" kern="1200" cap="none" spc="0" normalizeH="0" baseline="0" noProof="0" dirty="0">
              <a:ln>
                <a:noFill/>
              </a:ln>
              <a:solidFill>
                <a:srgbClr val="000000"/>
              </a:solidFill>
              <a:effectLst/>
              <a:uLnTx/>
              <a:uFillTx/>
              <a:latin typeface="Arial"/>
              <a:ea typeface="+mn-ea"/>
              <a:cs typeface="+mn-cs"/>
            </a:endParaRPr>
          </a:p>
        </p:txBody>
      </p:sp>
      <p:sp>
        <p:nvSpPr>
          <p:cNvPr id="8" name="Espace réservé du pied de page 7"/>
          <p:cNvSpPr>
            <a:spLocks noGrp="1"/>
          </p:cNvSpPr>
          <p:nvPr>
            <p:ph type="ftr" sz="quarter" idx="11"/>
          </p:nvPr>
        </p:nvSpPr>
        <p:spPr>
          <a:xfrm>
            <a:off x="360000" y="4783500"/>
            <a:ext cx="5904000" cy="360000"/>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750" b="1" i="0" u="none" strike="noStrike" kern="1200" cap="none" spc="0" normalizeH="0" baseline="0" noProof="0" dirty="0" smtClean="0">
                <a:ln>
                  <a:noFill/>
                </a:ln>
                <a:solidFill>
                  <a:srgbClr val="000000"/>
                </a:solidFill>
                <a:effectLst/>
                <a:uLnTx/>
                <a:uFillTx/>
                <a:latin typeface="Arial"/>
                <a:ea typeface="+mn-ea"/>
                <a:cs typeface="+mn-cs"/>
              </a:rPr>
              <a:t>Direction générale de l’enseignement scolaire – Bureau de la formation des personnels enseignants et d’éducation</a:t>
            </a:r>
            <a:endParaRPr kumimoji="0" lang="fr-FR" sz="750" b="1" i="0" u="none" strike="noStrike" kern="1200" cap="none" spc="0" normalizeH="0" baseline="0" noProof="0" dirty="0">
              <a:ln>
                <a:noFill/>
              </a:ln>
              <a:solidFill>
                <a:srgbClr val="000000"/>
              </a:solidFill>
              <a:effectLst/>
              <a:uLnTx/>
              <a:uFillTx/>
              <a:latin typeface="Arial"/>
              <a:ea typeface="+mn-ea"/>
              <a:cs typeface="+mn-cs"/>
            </a:endParaRPr>
          </a:p>
        </p:txBody>
      </p:sp>
      <p:sp>
        <p:nvSpPr>
          <p:cNvPr id="22" name="Google Shape;385;gb4c5f88cf3_0_68"/>
          <p:cNvSpPr txBox="1">
            <a:spLocks/>
          </p:cNvSpPr>
          <p:nvPr/>
        </p:nvSpPr>
        <p:spPr bwMode="gray">
          <a:xfrm>
            <a:off x="984106" y="45821"/>
            <a:ext cx="8052390" cy="786900"/>
          </a:xfrm>
          <a:prstGeom prst="rect">
            <a:avLst/>
          </a:prstGeom>
          <a:ln w="10160">
            <a:noFill/>
          </a:ln>
        </p:spPr>
        <p:txBody>
          <a:bodyPr spcFirstLastPara="1" vert="horz" wrap="square" lIns="68575" tIns="34275" rIns="68575" bIns="34275" rtlCol="0" anchor="b" anchorCtr="0">
            <a:noAutofit/>
          </a:bodyPr>
          <a:lstStyle>
            <a:lvl1pPr marL="396000" indent="-396000" algn="l" defTabSz="914400" rtl="0" eaLnBrk="1" latinLnBrk="0" hangingPunct="1">
              <a:lnSpc>
                <a:spcPct val="90000"/>
              </a:lnSpc>
              <a:spcBef>
                <a:spcPct val="0"/>
              </a:spcBef>
              <a:buFont typeface="+mj-lt"/>
              <a:buAutoNum type="arabicPeriod"/>
              <a:defRPr sz="3250" b="1"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ts val="0"/>
              </a:spcBef>
              <a:spcAft>
                <a:spcPts val="0"/>
              </a:spcAft>
              <a:buClrTx/>
              <a:buSzTx/>
              <a:buFont typeface="+mj-lt"/>
              <a:buNone/>
              <a:tabLst/>
              <a:defRPr/>
            </a:pPr>
            <a:r>
              <a:rPr kumimoji="0" lang="fr-FR" sz="2400" b="1" i="0" u="none" strike="noStrike" kern="1200" cap="none" spc="0" normalizeH="0" baseline="0" noProof="0" dirty="0" smtClean="0">
                <a:ln>
                  <a:noFill/>
                </a:ln>
                <a:solidFill>
                  <a:srgbClr val="000000"/>
                </a:solidFill>
                <a:effectLst/>
                <a:uLnTx/>
                <a:uFillTx/>
                <a:latin typeface="Arial"/>
                <a:ea typeface="+mj-ea"/>
                <a:cs typeface="+mj-cs"/>
              </a:rPr>
              <a:t>Reconnaissance « engagement étudiant »</a:t>
            </a:r>
          </a:p>
          <a:p>
            <a:pPr marL="0" marR="0" lvl="0" indent="0" algn="l" defTabSz="914400" rtl="0" eaLnBrk="1" fontAlgn="auto" latinLnBrk="0" hangingPunct="1">
              <a:lnSpc>
                <a:spcPct val="90000"/>
              </a:lnSpc>
              <a:spcBef>
                <a:spcPts val="0"/>
              </a:spcBef>
              <a:spcAft>
                <a:spcPts val="0"/>
              </a:spcAft>
              <a:buClrTx/>
              <a:buSzTx/>
              <a:buFont typeface="+mj-lt"/>
              <a:buNone/>
              <a:tabLst/>
              <a:defRPr/>
            </a:pPr>
            <a:r>
              <a:rPr kumimoji="0" lang="fr-FR" sz="2400" b="1" i="0" u="none" strike="noStrike" kern="1200" cap="none" spc="0" normalizeH="0" baseline="0" noProof="0" dirty="0" smtClean="0">
                <a:ln>
                  <a:noFill/>
                </a:ln>
                <a:solidFill>
                  <a:srgbClr val="000000"/>
                </a:solidFill>
                <a:effectLst/>
                <a:uLnTx/>
                <a:uFillTx/>
                <a:latin typeface="Arial"/>
                <a:ea typeface="+mj-ea"/>
                <a:cs typeface="+mj-cs"/>
              </a:rPr>
              <a:t>« boîte à outil » - critères d’évaluation</a:t>
            </a:r>
            <a:endParaRPr kumimoji="0" lang="fr-FR" sz="2400" b="1" i="0" u="none" strike="noStrike" kern="1200" cap="none" spc="0" normalizeH="0" baseline="0" noProof="0" dirty="0">
              <a:ln>
                <a:noFill/>
              </a:ln>
              <a:solidFill>
                <a:srgbClr val="000000"/>
              </a:solidFill>
              <a:effectLst/>
              <a:uLnTx/>
              <a:uFillTx/>
              <a:latin typeface="Arial"/>
              <a:ea typeface="+mj-ea"/>
              <a:cs typeface="+mj-cs"/>
            </a:endParaRPr>
          </a:p>
        </p:txBody>
      </p:sp>
      <p:sp>
        <p:nvSpPr>
          <p:cNvPr id="13" name="ZoneTexte 12"/>
          <p:cNvSpPr txBox="1"/>
          <p:nvPr/>
        </p:nvSpPr>
        <p:spPr>
          <a:xfrm>
            <a:off x="3312000" y="816966"/>
            <a:ext cx="1079142" cy="307777"/>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400" b="1" i="0" u="none" strike="noStrike" kern="1200" cap="none" spc="0" normalizeH="0" baseline="0" noProof="0" dirty="0">
                <a:ln>
                  <a:noFill/>
                </a:ln>
                <a:solidFill>
                  <a:srgbClr val="000000"/>
                </a:solidFill>
                <a:effectLst/>
                <a:uLnTx/>
                <a:uFillTx/>
                <a:latin typeface="Arial"/>
                <a:ea typeface="+mn-ea"/>
                <a:cs typeface="+mn-cs"/>
              </a:rPr>
              <a:t>Annexe </a:t>
            </a:r>
            <a:r>
              <a:rPr kumimoji="0" lang="fr-FR" sz="1400" b="1" i="0" u="none" strike="noStrike" kern="1200" cap="none" spc="0" normalizeH="0" baseline="0" noProof="0" dirty="0" smtClean="0">
                <a:ln>
                  <a:noFill/>
                </a:ln>
                <a:solidFill>
                  <a:srgbClr val="000000"/>
                </a:solidFill>
                <a:effectLst/>
                <a:uLnTx/>
                <a:uFillTx/>
                <a:latin typeface="Arial"/>
                <a:ea typeface="+mn-ea"/>
                <a:cs typeface="+mn-cs"/>
              </a:rPr>
              <a:t>25</a:t>
            </a:r>
            <a:endParaRPr kumimoji="0" lang="fr-FR" sz="1400" b="1" i="0" u="none" strike="noStrike" kern="1200" cap="none" spc="0" normalizeH="0" baseline="0" noProof="0" dirty="0">
              <a:ln>
                <a:noFill/>
              </a:ln>
              <a:solidFill>
                <a:srgbClr val="000000"/>
              </a:solidFill>
              <a:effectLst/>
              <a:uLnTx/>
              <a:uFillTx/>
              <a:latin typeface="Arial"/>
              <a:ea typeface="+mn-ea"/>
              <a:cs typeface="+mn-cs"/>
            </a:endParaRPr>
          </a:p>
        </p:txBody>
      </p:sp>
      <p:pic>
        <p:nvPicPr>
          <p:cNvPr id="14" name="Image 13"/>
          <p:cNvPicPr>
            <a:picLocks noChangeAspect="1"/>
          </p:cNvPicPr>
          <p:nvPr/>
        </p:nvPicPr>
        <p:blipFill>
          <a:blip r:embed="rId3"/>
          <a:stretch>
            <a:fillRect/>
          </a:stretch>
        </p:blipFill>
        <p:spPr bwMode="auto">
          <a:xfrm>
            <a:off x="8100392" y="29300"/>
            <a:ext cx="1004913" cy="592899"/>
          </a:xfrm>
          <a:prstGeom prst="rect">
            <a:avLst/>
          </a:prstGeom>
        </p:spPr>
      </p:pic>
      <p:graphicFrame>
        <p:nvGraphicFramePr>
          <p:cNvPr id="2" name="Tableau 1"/>
          <p:cNvGraphicFramePr>
            <a:graphicFrameLocks noGrp="1"/>
          </p:cNvGraphicFramePr>
          <p:nvPr>
            <p:extLst/>
          </p:nvPr>
        </p:nvGraphicFramePr>
        <p:xfrm>
          <a:off x="107504" y="1124743"/>
          <a:ext cx="4648078" cy="2668529"/>
        </p:xfrm>
        <a:graphic>
          <a:graphicData uri="http://schemas.openxmlformats.org/drawingml/2006/table">
            <a:tbl>
              <a:tblPr firstRow="1" firstCol="1" bandRow="1">
                <a:tableStyleId>{5C22544A-7EE6-4342-B048-85BDC9FD1C3A}</a:tableStyleId>
              </a:tblPr>
              <a:tblGrid>
                <a:gridCol w="917878">
                  <a:extLst>
                    <a:ext uri="{9D8B030D-6E8A-4147-A177-3AD203B41FA5}">
                      <a16:colId xmlns:a16="http://schemas.microsoft.com/office/drawing/2014/main" val="2357352199"/>
                    </a:ext>
                  </a:extLst>
                </a:gridCol>
                <a:gridCol w="977430">
                  <a:extLst>
                    <a:ext uri="{9D8B030D-6E8A-4147-A177-3AD203B41FA5}">
                      <a16:colId xmlns:a16="http://schemas.microsoft.com/office/drawing/2014/main" val="1130746608"/>
                    </a:ext>
                  </a:extLst>
                </a:gridCol>
                <a:gridCol w="1162127">
                  <a:extLst>
                    <a:ext uri="{9D8B030D-6E8A-4147-A177-3AD203B41FA5}">
                      <a16:colId xmlns:a16="http://schemas.microsoft.com/office/drawing/2014/main" val="2951034268"/>
                    </a:ext>
                  </a:extLst>
                </a:gridCol>
                <a:gridCol w="1590643">
                  <a:extLst>
                    <a:ext uri="{9D8B030D-6E8A-4147-A177-3AD203B41FA5}">
                      <a16:colId xmlns:a16="http://schemas.microsoft.com/office/drawing/2014/main" val="2735516000"/>
                    </a:ext>
                  </a:extLst>
                </a:gridCol>
              </a:tblGrid>
              <a:tr h="124282">
                <a:tc>
                  <a:txBody>
                    <a:bodyPr/>
                    <a:lstStyle/>
                    <a:p>
                      <a:pPr algn="ctr">
                        <a:spcAft>
                          <a:spcPts val="0"/>
                        </a:spcAft>
                      </a:pPr>
                      <a:r>
                        <a:rPr lang="fr-FR" sz="1200" dirty="0">
                          <a:effectLst/>
                        </a:rPr>
                        <a:t>TI</a:t>
                      </a:r>
                      <a:endParaRPr lang="fr-FR" sz="1100" dirty="0">
                        <a:effectLst/>
                        <a:latin typeface="Arial" panose="020B0604020202020204" pitchFamily="34" charset="0"/>
                        <a:ea typeface="Arial" panose="020B0604020202020204" pitchFamily="34" charset="0"/>
                      </a:endParaRPr>
                    </a:p>
                  </a:txBody>
                  <a:tcPr marL="46606" marR="46606" marT="0" marB="0"/>
                </a:tc>
                <a:tc>
                  <a:txBody>
                    <a:bodyPr/>
                    <a:lstStyle/>
                    <a:p>
                      <a:pPr algn="ctr">
                        <a:spcAft>
                          <a:spcPts val="0"/>
                        </a:spcAft>
                      </a:pPr>
                      <a:r>
                        <a:rPr lang="fr-FR" sz="1200" dirty="0">
                          <a:effectLst/>
                        </a:rPr>
                        <a:t>I</a:t>
                      </a:r>
                      <a:endParaRPr lang="fr-FR" sz="1100" dirty="0">
                        <a:effectLst/>
                        <a:latin typeface="Arial" panose="020B0604020202020204" pitchFamily="34" charset="0"/>
                        <a:ea typeface="Arial" panose="020B0604020202020204" pitchFamily="34" charset="0"/>
                      </a:endParaRPr>
                    </a:p>
                  </a:txBody>
                  <a:tcPr marL="46606" marR="46606" marT="0" marB="0"/>
                </a:tc>
                <a:tc>
                  <a:txBody>
                    <a:bodyPr/>
                    <a:lstStyle/>
                    <a:p>
                      <a:pPr algn="ctr">
                        <a:spcAft>
                          <a:spcPts val="0"/>
                        </a:spcAft>
                      </a:pPr>
                      <a:r>
                        <a:rPr lang="fr-FR" sz="1200">
                          <a:effectLst/>
                        </a:rPr>
                        <a:t>S</a:t>
                      </a:r>
                      <a:endParaRPr lang="fr-FR" sz="1100">
                        <a:effectLst/>
                        <a:latin typeface="Arial" panose="020B0604020202020204" pitchFamily="34" charset="0"/>
                        <a:ea typeface="Arial" panose="020B0604020202020204" pitchFamily="34" charset="0"/>
                      </a:endParaRPr>
                    </a:p>
                  </a:txBody>
                  <a:tcPr marL="46606" marR="46606" marT="0" marB="0"/>
                </a:tc>
                <a:tc>
                  <a:txBody>
                    <a:bodyPr/>
                    <a:lstStyle/>
                    <a:p>
                      <a:pPr algn="ctr">
                        <a:spcAft>
                          <a:spcPts val="0"/>
                        </a:spcAft>
                      </a:pPr>
                      <a:r>
                        <a:rPr lang="fr-FR" sz="1200" dirty="0">
                          <a:effectLst/>
                        </a:rPr>
                        <a:t>TS</a:t>
                      </a:r>
                      <a:endParaRPr lang="fr-FR" sz="1100" dirty="0">
                        <a:effectLst/>
                        <a:latin typeface="Arial" panose="020B0604020202020204" pitchFamily="34" charset="0"/>
                        <a:ea typeface="Arial" panose="020B0604020202020204" pitchFamily="34" charset="0"/>
                      </a:endParaRPr>
                    </a:p>
                  </a:txBody>
                  <a:tcPr marL="46606" marR="46606" marT="0" marB="0"/>
                </a:tc>
                <a:extLst>
                  <a:ext uri="{0D108BD9-81ED-4DB2-BD59-A6C34878D82A}">
                    <a16:rowId xmlns:a16="http://schemas.microsoft.com/office/drawing/2014/main" val="818205466"/>
                  </a:ext>
                </a:extLst>
              </a:tr>
              <a:tr h="39991">
                <a:tc>
                  <a:txBody>
                    <a:bodyPr/>
                    <a:lstStyle/>
                    <a:p>
                      <a:pPr algn="ctr">
                        <a:spcAft>
                          <a:spcPts val="0"/>
                        </a:spcAft>
                      </a:pPr>
                      <a:r>
                        <a:rPr lang="fr-FR" sz="1050" b="1" dirty="0">
                          <a:solidFill>
                            <a:schemeClr val="tx1"/>
                          </a:solidFill>
                          <a:effectLst/>
                        </a:rPr>
                        <a:t>Subit</a:t>
                      </a:r>
                      <a:endParaRPr lang="fr-FR" sz="1000" b="1" dirty="0">
                        <a:solidFill>
                          <a:schemeClr val="tx1"/>
                        </a:solidFill>
                        <a:effectLst/>
                        <a:latin typeface="Arial" panose="020B0604020202020204" pitchFamily="34" charset="0"/>
                        <a:ea typeface="Arial" panose="020B0604020202020204" pitchFamily="34" charset="0"/>
                      </a:endParaRPr>
                    </a:p>
                  </a:txBody>
                  <a:tcPr marL="46606" marR="46606" marT="0" marB="0">
                    <a:solidFill>
                      <a:srgbClr val="CBD1CF"/>
                    </a:solidFill>
                  </a:tcPr>
                </a:tc>
                <a:tc>
                  <a:txBody>
                    <a:bodyPr/>
                    <a:lstStyle/>
                    <a:p>
                      <a:pPr algn="ctr">
                        <a:spcAft>
                          <a:spcPts val="0"/>
                        </a:spcAft>
                      </a:pPr>
                      <a:r>
                        <a:rPr lang="fr-FR" sz="1050" b="1" dirty="0">
                          <a:effectLst/>
                        </a:rPr>
                        <a:t>Exécute</a:t>
                      </a:r>
                      <a:endParaRPr lang="fr-FR" sz="1000" b="1" dirty="0">
                        <a:effectLst/>
                        <a:latin typeface="Arial" panose="020B0604020202020204" pitchFamily="34" charset="0"/>
                        <a:ea typeface="Arial" panose="020B0604020202020204" pitchFamily="34" charset="0"/>
                      </a:endParaRPr>
                    </a:p>
                  </a:txBody>
                  <a:tcPr marL="46606" marR="46606" marT="0" marB="0"/>
                </a:tc>
                <a:tc>
                  <a:txBody>
                    <a:bodyPr/>
                    <a:lstStyle/>
                    <a:p>
                      <a:pPr algn="ctr">
                        <a:spcAft>
                          <a:spcPts val="0"/>
                        </a:spcAft>
                      </a:pPr>
                      <a:r>
                        <a:rPr lang="fr-FR" sz="1050" b="1" dirty="0">
                          <a:effectLst/>
                        </a:rPr>
                        <a:t>Maîtrise</a:t>
                      </a:r>
                      <a:endParaRPr lang="fr-FR" sz="1000" b="1" dirty="0">
                        <a:effectLst/>
                        <a:latin typeface="Arial" panose="020B0604020202020204" pitchFamily="34" charset="0"/>
                        <a:ea typeface="Arial" panose="020B0604020202020204" pitchFamily="34" charset="0"/>
                      </a:endParaRPr>
                    </a:p>
                  </a:txBody>
                  <a:tcPr marL="46606" marR="46606" marT="0" marB="0"/>
                </a:tc>
                <a:tc>
                  <a:txBody>
                    <a:bodyPr/>
                    <a:lstStyle/>
                    <a:p>
                      <a:pPr algn="ctr">
                        <a:spcAft>
                          <a:spcPts val="0"/>
                        </a:spcAft>
                      </a:pPr>
                      <a:r>
                        <a:rPr lang="fr-FR" sz="1050" b="1" dirty="0">
                          <a:effectLst/>
                        </a:rPr>
                        <a:t>Est expert</a:t>
                      </a:r>
                      <a:endParaRPr lang="fr-FR" sz="1000" b="1" dirty="0">
                        <a:effectLst/>
                        <a:latin typeface="Arial" panose="020B0604020202020204" pitchFamily="34" charset="0"/>
                        <a:ea typeface="Arial" panose="020B0604020202020204" pitchFamily="34" charset="0"/>
                      </a:endParaRPr>
                    </a:p>
                  </a:txBody>
                  <a:tcPr marL="46606" marR="46606" marT="0" marB="0"/>
                </a:tc>
                <a:extLst>
                  <a:ext uri="{0D108BD9-81ED-4DB2-BD59-A6C34878D82A}">
                    <a16:rowId xmlns:a16="http://schemas.microsoft.com/office/drawing/2014/main" val="797449868"/>
                  </a:ext>
                </a:extLst>
              </a:tr>
              <a:tr h="65610">
                <a:tc gridSpan="4">
                  <a:txBody>
                    <a:bodyPr/>
                    <a:lstStyle/>
                    <a:p>
                      <a:pPr algn="ctr">
                        <a:spcAft>
                          <a:spcPts val="0"/>
                        </a:spcAft>
                      </a:pPr>
                      <a:r>
                        <a:rPr lang="fr-FR" sz="700" dirty="0">
                          <a:effectLst/>
                        </a:rPr>
                        <a:t>1 - Qualité de la présentation du contexte de l’engagement</a:t>
                      </a:r>
                      <a:endParaRPr lang="fr-FR" sz="700" dirty="0">
                        <a:effectLst/>
                        <a:latin typeface="Arial" panose="020B0604020202020204" pitchFamily="34" charset="0"/>
                        <a:ea typeface="Arial" panose="020B0604020202020204" pitchFamily="34" charset="0"/>
                      </a:endParaRPr>
                    </a:p>
                  </a:txBody>
                  <a:tcPr marL="46606" marR="46606" marT="0" marB="0"/>
                </a:tc>
                <a:tc hMerge="1">
                  <a:txBody>
                    <a:bodyPr/>
                    <a:lstStyle/>
                    <a:p>
                      <a:endParaRPr lang="fr-FR"/>
                    </a:p>
                  </a:txBody>
                  <a:tcPr/>
                </a:tc>
                <a:tc hMerge="1">
                  <a:txBody>
                    <a:bodyPr/>
                    <a:lstStyle/>
                    <a:p>
                      <a:endParaRPr lang="fr-FR"/>
                    </a:p>
                  </a:txBody>
                  <a:tcPr/>
                </a:tc>
                <a:tc hMerge="1">
                  <a:txBody>
                    <a:bodyPr/>
                    <a:lstStyle/>
                    <a:p>
                      <a:endParaRPr lang="fr-FR"/>
                    </a:p>
                  </a:txBody>
                  <a:tcPr/>
                </a:tc>
                <a:extLst>
                  <a:ext uri="{0D108BD9-81ED-4DB2-BD59-A6C34878D82A}">
                    <a16:rowId xmlns:a16="http://schemas.microsoft.com/office/drawing/2014/main" val="347281172"/>
                  </a:ext>
                </a:extLst>
              </a:tr>
              <a:tr h="559271">
                <a:tc>
                  <a:txBody>
                    <a:bodyPr/>
                    <a:lstStyle/>
                    <a:p>
                      <a:pPr marL="22860" indent="-22860">
                        <a:spcAft>
                          <a:spcPts val="0"/>
                        </a:spcAft>
                      </a:pPr>
                      <a:r>
                        <a:rPr lang="fr-FR" sz="600" b="0" dirty="0">
                          <a:solidFill>
                            <a:schemeClr val="tx1"/>
                          </a:solidFill>
                          <a:effectLst/>
                        </a:rPr>
                        <a:t>Présente une description succincte partielle ou non structurée</a:t>
                      </a:r>
                      <a:endParaRPr lang="fr-FR" sz="700" b="0" dirty="0">
                        <a:solidFill>
                          <a:schemeClr val="tx1"/>
                        </a:solidFill>
                        <a:effectLst/>
                        <a:latin typeface="Arial" panose="020B0604020202020204" pitchFamily="34" charset="0"/>
                        <a:ea typeface="Arial" panose="020B0604020202020204" pitchFamily="34" charset="0"/>
                      </a:endParaRPr>
                    </a:p>
                  </a:txBody>
                  <a:tcPr marL="46606" marR="46606" marT="0" marB="0" anchor="ctr">
                    <a:solidFill>
                      <a:srgbClr val="CBD1CF"/>
                    </a:solidFill>
                  </a:tcPr>
                </a:tc>
                <a:tc>
                  <a:txBody>
                    <a:bodyPr/>
                    <a:lstStyle/>
                    <a:p>
                      <a:pPr>
                        <a:spcAft>
                          <a:spcPts val="0"/>
                        </a:spcAft>
                      </a:pPr>
                      <a:r>
                        <a:rPr lang="fr-FR" sz="600" dirty="0">
                          <a:effectLst/>
                        </a:rPr>
                        <a:t>Présente une situation structurée mais sans analyse du rôle de l’organisation dans laquelle l’engagement est effectif</a:t>
                      </a:r>
                      <a:endParaRPr lang="fr-FR" sz="700" dirty="0">
                        <a:effectLst/>
                        <a:latin typeface="Arial" panose="020B0604020202020204" pitchFamily="34" charset="0"/>
                        <a:ea typeface="Arial" panose="020B0604020202020204" pitchFamily="34" charset="0"/>
                      </a:endParaRPr>
                    </a:p>
                  </a:txBody>
                  <a:tcPr marL="46606" marR="46606" marT="0" marB="0" anchor="ctr">
                    <a:solidFill>
                      <a:srgbClr val="CBD1CF"/>
                    </a:solidFill>
                  </a:tcPr>
                </a:tc>
                <a:tc>
                  <a:txBody>
                    <a:bodyPr/>
                    <a:lstStyle/>
                    <a:p>
                      <a:pPr>
                        <a:spcAft>
                          <a:spcPts val="0"/>
                        </a:spcAft>
                      </a:pPr>
                      <a:r>
                        <a:rPr lang="fr-FR" sz="600" dirty="0">
                          <a:effectLst/>
                        </a:rPr>
                        <a:t>Analyse du contexte en présentant les principales caractéristiques et les missions</a:t>
                      </a:r>
                      <a:endParaRPr lang="fr-FR" sz="700" dirty="0">
                        <a:effectLst/>
                        <a:latin typeface="Arial" panose="020B0604020202020204" pitchFamily="34" charset="0"/>
                        <a:ea typeface="Arial" panose="020B0604020202020204" pitchFamily="34" charset="0"/>
                      </a:endParaRPr>
                    </a:p>
                  </a:txBody>
                  <a:tcPr marL="46606" marR="46606" marT="0" marB="0" anchor="ctr"/>
                </a:tc>
                <a:tc>
                  <a:txBody>
                    <a:bodyPr/>
                    <a:lstStyle/>
                    <a:p>
                      <a:pPr>
                        <a:spcAft>
                          <a:spcPts val="0"/>
                        </a:spcAft>
                      </a:pPr>
                      <a:r>
                        <a:rPr lang="fr-FR" sz="600" dirty="0">
                          <a:effectLst/>
                        </a:rPr>
                        <a:t>Est capable de transférer l’analyse du contexte à d’autres (entreprises, …) </a:t>
                      </a:r>
                      <a:endParaRPr lang="fr-FR" sz="700" dirty="0">
                        <a:effectLst/>
                        <a:latin typeface="Arial" panose="020B0604020202020204" pitchFamily="34" charset="0"/>
                        <a:ea typeface="Arial" panose="020B0604020202020204" pitchFamily="34" charset="0"/>
                      </a:endParaRPr>
                    </a:p>
                  </a:txBody>
                  <a:tcPr marL="46606" marR="46606" marT="0" marB="0" anchor="ctr"/>
                </a:tc>
                <a:extLst>
                  <a:ext uri="{0D108BD9-81ED-4DB2-BD59-A6C34878D82A}">
                    <a16:rowId xmlns:a16="http://schemas.microsoft.com/office/drawing/2014/main" val="3307380303"/>
                  </a:ext>
                </a:extLst>
              </a:tr>
              <a:tr h="135071">
                <a:tc gridSpan="4">
                  <a:txBody>
                    <a:bodyPr/>
                    <a:lstStyle/>
                    <a:p>
                      <a:pPr algn="ctr">
                        <a:spcAft>
                          <a:spcPts val="0"/>
                        </a:spcAft>
                      </a:pPr>
                      <a:r>
                        <a:rPr lang="fr-FR" sz="700" dirty="0">
                          <a:effectLst/>
                        </a:rPr>
                        <a:t>2 – Précision de la présentation des actions conduites dans le cadre de l’engagement</a:t>
                      </a:r>
                      <a:endParaRPr lang="fr-FR" sz="700" dirty="0">
                        <a:effectLst/>
                        <a:latin typeface="Arial" panose="020B0604020202020204" pitchFamily="34" charset="0"/>
                        <a:ea typeface="Arial" panose="020B0604020202020204" pitchFamily="34" charset="0"/>
                      </a:endParaRPr>
                    </a:p>
                  </a:txBody>
                  <a:tcPr marL="46606" marR="46606" marT="0" marB="0"/>
                </a:tc>
                <a:tc hMerge="1">
                  <a:txBody>
                    <a:bodyPr/>
                    <a:lstStyle/>
                    <a:p>
                      <a:endParaRPr lang="fr-FR"/>
                    </a:p>
                  </a:txBody>
                  <a:tcPr/>
                </a:tc>
                <a:tc hMerge="1">
                  <a:txBody>
                    <a:bodyPr/>
                    <a:lstStyle/>
                    <a:p>
                      <a:endParaRPr lang="fr-FR"/>
                    </a:p>
                  </a:txBody>
                  <a:tcPr/>
                </a:tc>
                <a:tc hMerge="1">
                  <a:txBody>
                    <a:bodyPr/>
                    <a:lstStyle/>
                    <a:p>
                      <a:endParaRPr lang="fr-FR"/>
                    </a:p>
                  </a:txBody>
                  <a:tcPr/>
                </a:tc>
                <a:extLst>
                  <a:ext uri="{0D108BD9-81ED-4DB2-BD59-A6C34878D82A}">
                    <a16:rowId xmlns:a16="http://schemas.microsoft.com/office/drawing/2014/main" val="117757343"/>
                  </a:ext>
                </a:extLst>
              </a:tr>
              <a:tr h="652483">
                <a:tc>
                  <a:txBody>
                    <a:bodyPr/>
                    <a:lstStyle/>
                    <a:p>
                      <a:pPr>
                        <a:spcAft>
                          <a:spcPts val="0"/>
                        </a:spcAft>
                      </a:pPr>
                      <a:r>
                        <a:rPr lang="fr-FR" sz="600" b="0" dirty="0">
                          <a:solidFill>
                            <a:schemeClr val="tx1"/>
                          </a:solidFill>
                          <a:effectLst/>
                        </a:rPr>
                        <a:t>Se limite à une activité très restreinte du processus et ne comprend pas les enjeux associés</a:t>
                      </a:r>
                      <a:endParaRPr lang="fr-FR" sz="700" b="0" dirty="0">
                        <a:solidFill>
                          <a:schemeClr val="tx1"/>
                        </a:solidFill>
                        <a:effectLst/>
                        <a:latin typeface="Arial" panose="020B0604020202020204" pitchFamily="34" charset="0"/>
                        <a:ea typeface="Arial" panose="020B0604020202020204" pitchFamily="34" charset="0"/>
                      </a:endParaRPr>
                    </a:p>
                  </a:txBody>
                  <a:tcPr marL="46606" marR="46606" marT="0" marB="0" anchor="ctr">
                    <a:solidFill>
                      <a:srgbClr val="CBD1CF"/>
                    </a:solidFill>
                  </a:tcPr>
                </a:tc>
                <a:tc>
                  <a:txBody>
                    <a:bodyPr/>
                    <a:lstStyle/>
                    <a:p>
                      <a:pPr>
                        <a:spcAft>
                          <a:spcPts val="0"/>
                        </a:spcAft>
                      </a:pPr>
                      <a:r>
                        <a:rPr lang="fr-FR" sz="600" dirty="0">
                          <a:effectLst/>
                        </a:rPr>
                        <a:t>Appréhende l’ensemble de l’activité, mais sans en comprendre réellement les enjeux associés</a:t>
                      </a:r>
                      <a:endParaRPr lang="fr-FR" sz="700" dirty="0">
                        <a:effectLst/>
                        <a:latin typeface="Arial" panose="020B0604020202020204" pitchFamily="34" charset="0"/>
                        <a:ea typeface="Arial" panose="020B0604020202020204" pitchFamily="34" charset="0"/>
                      </a:endParaRPr>
                    </a:p>
                  </a:txBody>
                  <a:tcPr marL="46606" marR="46606" marT="0" marB="0" anchor="ctr"/>
                </a:tc>
                <a:tc>
                  <a:txBody>
                    <a:bodyPr/>
                    <a:lstStyle/>
                    <a:p>
                      <a:pPr>
                        <a:spcAft>
                          <a:spcPts val="0"/>
                        </a:spcAft>
                      </a:pPr>
                      <a:r>
                        <a:rPr lang="fr-FR" sz="600" dirty="0">
                          <a:effectLst/>
                        </a:rPr>
                        <a:t>Porte un degré d’analyse sur les activités dans le cadre de son engagement en identifiant les contraintes et les enjeux</a:t>
                      </a:r>
                      <a:endParaRPr lang="fr-FR" sz="700" dirty="0">
                        <a:effectLst/>
                      </a:endParaRPr>
                    </a:p>
                    <a:p>
                      <a:pPr>
                        <a:spcAft>
                          <a:spcPts val="0"/>
                        </a:spcAft>
                      </a:pPr>
                      <a:r>
                        <a:rPr lang="fr-FR" sz="600" dirty="0">
                          <a:effectLst/>
                        </a:rPr>
                        <a:t> </a:t>
                      </a:r>
                      <a:endParaRPr lang="fr-FR" sz="700" dirty="0">
                        <a:effectLst/>
                      </a:endParaRPr>
                    </a:p>
                    <a:p>
                      <a:pPr>
                        <a:spcAft>
                          <a:spcPts val="0"/>
                        </a:spcAft>
                      </a:pPr>
                      <a:r>
                        <a:rPr lang="fr-FR" sz="600" dirty="0">
                          <a:effectLst/>
                        </a:rPr>
                        <a:t> </a:t>
                      </a:r>
                      <a:endParaRPr lang="fr-FR" sz="700" dirty="0">
                        <a:effectLst/>
                        <a:latin typeface="Arial" panose="020B0604020202020204" pitchFamily="34" charset="0"/>
                        <a:ea typeface="Arial" panose="020B0604020202020204" pitchFamily="34" charset="0"/>
                      </a:endParaRPr>
                    </a:p>
                  </a:txBody>
                  <a:tcPr marL="46606" marR="46606" marT="0" marB="0" anchor="ctr"/>
                </a:tc>
                <a:tc>
                  <a:txBody>
                    <a:bodyPr/>
                    <a:lstStyle/>
                    <a:p>
                      <a:pPr>
                        <a:spcAft>
                          <a:spcPts val="0"/>
                        </a:spcAft>
                      </a:pPr>
                      <a:r>
                        <a:rPr lang="fr-FR" sz="600" dirty="0">
                          <a:effectLst/>
                        </a:rPr>
                        <a:t>Présente une analyse les activités effectuées dans le cadre de son engagement en intégrant l’identification des contraintes, des enjeux et les limites des choix. Le candidat est en mesure de formuler des propositions argumentées d’amélioration face à des demandes</a:t>
                      </a:r>
                      <a:endParaRPr lang="fr-FR" sz="700" dirty="0">
                        <a:effectLst/>
                        <a:latin typeface="Arial" panose="020B0604020202020204" pitchFamily="34" charset="0"/>
                        <a:ea typeface="Arial" panose="020B0604020202020204" pitchFamily="34" charset="0"/>
                      </a:endParaRPr>
                    </a:p>
                  </a:txBody>
                  <a:tcPr marL="46606" marR="46606" marT="0" marB="0" anchor="ctr"/>
                </a:tc>
                <a:extLst>
                  <a:ext uri="{0D108BD9-81ED-4DB2-BD59-A6C34878D82A}">
                    <a16:rowId xmlns:a16="http://schemas.microsoft.com/office/drawing/2014/main" val="272931659"/>
                  </a:ext>
                </a:extLst>
              </a:tr>
              <a:tr h="141112">
                <a:tc gridSpan="4">
                  <a:txBody>
                    <a:bodyPr/>
                    <a:lstStyle/>
                    <a:p>
                      <a:pPr algn="ctr">
                        <a:spcAft>
                          <a:spcPts val="0"/>
                        </a:spcAft>
                      </a:pPr>
                      <a:r>
                        <a:rPr lang="fr-FR" sz="700" dirty="0">
                          <a:effectLst/>
                        </a:rPr>
                        <a:t>3 – Réflexivité sur les acquis issus de cet engagement</a:t>
                      </a:r>
                      <a:endParaRPr lang="fr-FR" sz="700" dirty="0">
                        <a:effectLst/>
                        <a:latin typeface="Arial" panose="020B0604020202020204" pitchFamily="34" charset="0"/>
                        <a:ea typeface="Arial" panose="020B0604020202020204" pitchFamily="34" charset="0"/>
                      </a:endParaRPr>
                    </a:p>
                  </a:txBody>
                  <a:tcPr marL="46606" marR="46606" marT="0" marB="0"/>
                </a:tc>
                <a:tc hMerge="1">
                  <a:txBody>
                    <a:bodyPr/>
                    <a:lstStyle/>
                    <a:p>
                      <a:endParaRPr lang="fr-FR"/>
                    </a:p>
                  </a:txBody>
                  <a:tcPr/>
                </a:tc>
                <a:tc hMerge="1">
                  <a:txBody>
                    <a:bodyPr/>
                    <a:lstStyle/>
                    <a:p>
                      <a:endParaRPr lang="fr-FR"/>
                    </a:p>
                  </a:txBody>
                  <a:tcPr/>
                </a:tc>
                <a:tc hMerge="1">
                  <a:txBody>
                    <a:bodyPr/>
                    <a:lstStyle/>
                    <a:p>
                      <a:endParaRPr lang="fr-FR"/>
                    </a:p>
                  </a:txBody>
                  <a:tcPr/>
                </a:tc>
                <a:extLst>
                  <a:ext uri="{0D108BD9-81ED-4DB2-BD59-A6C34878D82A}">
                    <a16:rowId xmlns:a16="http://schemas.microsoft.com/office/drawing/2014/main" val="1244340674"/>
                  </a:ext>
                </a:extLst>
              </a:tr>
              <a:tr h="722910">
                <a:tc>
                  <a:txBody>
                    <a:bodyPr/>
                    <a:lstStyle/>
                    <a:p>
                      <a:pPr>
                        <a:spcAft>
                          <a:spcPts val="0"/>
                        </a:spcAft>
                      </a:pPr>
                      <a:r>
                        <a:rPr lang="fr-FR" sz="600" b="0" dirty="0">
                          <a:solidFill>
                            <a:schemeClr val="tx1"/>
                          </a:solidFill>
                          <a:effectLst/>
                        </a:rPr>
                        <a:t>Ne présente pas d’analyse et ne prend pas de distance par rapport aux activités réalisées.</a:t>
                      </a:r>
                      <a:endParaRPr lang="fr-FR" sz="700" b="0" dirty="0">
                        <a:solidFill>
                          <a:schemeClr val="tx1"/>
                        </a:solidFill>
                        <a:effectLst/>
                        <a:latin typeface="Arial" panose="020B0604020202020204" pitchFamily="34" charset="0"/>
                        <a:ea typeface="Arial" panose="020B0604020202020204" pitchFamily="34" charset="0"/>
                      </a:endParaRPr>
                    </a:p>
                  </a:txBody>
                  <a:tcPr marL="46606" marR="46606" marT="0" marB="0" anchor="ctr">
                    <a:solidFill>
                      <a:srgbClr val="CBD1CF"/>
                    </a:solidFill>
                  </a:tcPr>
                </a:tc>
                <a:tc>
                  <a:txBody>
                    <a:bodyPr/>
                    <a:lstStyle/>
                    <a:p>
                      <a:pPr>
                        <a:spcAft>
                          <a:spcPts val="0"/>
                        </a:spcAft>
                      </a:pPr>
                      <a:r>
                        <a:rPr lang="fr-FR" sz="600" dirty="0">
                          <a:effectLst/>
                        </a:rPr>
                        <a:t>Présente une analyse étroite, peu autonome et limitée à une série d’activités </a:t>
                      </a:r>
                      <a:endParaRPr lang="fr-FR" sz="700" dirty="0">
                        <a:effectLst/>
                        <a:latin typeface="Arial" panose="020B0604020202020204" pitchFamily="34" charset="0"/>
                        <a:ea typeface="Arial" panose="020B0604020202020204" pitchFamily="34" charset="0"/>
                      </a:endParaRPr>
                    </a:p>
                  </a:txBody>
                  <a:tcPr marL="46606" marR="46606" marT="0" marB="0" anchor="ctr"/>
                </a:tc>
                <a:tc>
                  <a:txBody>
                    <a:bodyPr/>
                    <a:lstStyle/>
                    <a:p>
                      <a:pPr>
                        <a:spcAft>
                          <a:spcPts val="0"/>
                        </a:spcAft>
                      </a:pPr>
                      <a:r>
                        <a:rPr lang="fr-FR" sz="600" dirty="0">
                          <a:effectLst/>
                        </a:rPr>
                        <a:t>Sait expliquer en quoi une activité réalisée dans le cadre de son engagement a permis la construction de compétences</a:t>
                      </a:r>
                      <a:endParaRPr lang="fr-FR" sz="700" dirty="0">
                        <a:effectLst/>
                        <a:latin typeface="Arial" panose="020B0604020202020204" pitchFamily="34" charset="0"/>
                        <a:ea typeface="Arial" panose="020B0604020202020204" pitchFamily="34" charset="0"/>
                      </a:endParaRPr>
                    </a:p>
                  </a:txBody>
                  <a:tcPr marL="46606" marR="46606" marT="0" marB="0" anchor="ctr"/>
                </a:tc>
                <a:tc>
                  <a:txBody>
                    <a:bodyPr/>
                    <a:lstStyle/>
                    <a:p>
                      <a:pPr>
                        <a:spcAft>
                          <a:spcPts val="0"/>
                        </a:spcAft>
                      </a:pPr>
                      <a:r>
                        <a:rPr lang="fr-FR" sz="600" dirty="0">
                          <a:effectLst/>
                        </a:rPr>
                        <a:t>Montre le lien entre les activités réalisées dans le cadre de son engagement et développement de ses compétences </a:t>
                      </a:r>
                      <a:endParaRPr lang="fr-FR" sz="700" dirty="0">
                        <a:effectLst/>
                      </a:endParaRPr>
                    </a:p>
                    <a:p>
                      <a:pPr marL="342900" lvl="0" indent="-342900">
                        <a:lnSpc>
                          <a:spcPct val="107000"/>
                        </a:lnSpc>
                        <a:spcAft>
                          <a:spcPts val="0"/>
                        </a:spcAft>
                        <a:buSzPts val="900"/>
                        <a:buFont typeface="Wingdings" panose="05000000000000000000" pitchFamily="2" charset="2"/>
                        <a:buChar char=""/>
                      </a:pPr>
                      <a:r>
                        <a:rPr lang="fr-FR" sz="700" dirty="0">
                          <a:effectLst/>
                        </a:rPr>
                        <a:t>Capacité à apprendre de son expérience à faire lien avec les activités du référentiel du diplôme</a:t>
                      </a:r>
                      <a:endParaRPr lang="fr-FR" sz="700" dirty="0">
                        <a:effectLst/>
                        <a:latin typeface="Arial" panose="020B0604020202020204" pitchFamily="34" charset="0"/>
                        <a:ea typeface="Calibri" panose="020F0502020204030204" pitchFamily="34" charset="0"/>
                        <a:cs typeface="Calibri" panose="020F0502020204030204" pitchFamily="34" charset="0"/>
                      </a:endParaRPr>
                    </a:p>
                  </a:txBody>
                  <a:tcPr marL="46606" marR="46606" marT="0" marB="0" anchor="ctr"/>
                </a:tc>
                <a:extLst>
                  <a:ext uri="{0D108BD9-81ED-4DB2-BD59-A6C34878D82A}">
                    <a16:rowId xmlns:a16="http://schemas.microsoft.com/office/drawing/2014/main" val="1394701982"/>
                  </a:ext>
                </a:extLst>
              </a:tr>
            </a:tbl>
          </a:graphicData>
        </a:graphic>
      </p:graphicFrame>
      <p:graphicFrame>
        <p:nvGraphicFramePr>
          <p:cNvPr id="4" name="Tableau 3"/>
          <p:cNvGraphicFramePr>
            <a:graphicFrameLocks noGrp="1"/>
          </p:cNvGraphicFramePr>
          <p:nvPr>
            <p:extLst/>
          </p:nvPr>
        </p:nvGraphicFramePr>
        <p:xfrm>
          <a:off x="4836215" y="1203598"/>
          <a:ext cx="4119648" cy="2694924"/>
        </p:xfrm>
        <a:graphic>
          <a:graphicData uri="http://schemas.openxmlformats.org/drawingml/2006/table">
            <a:tbl>
              <a:tblPr firstRow="1" firstCol="1" bandRow="1">
                <a:tableStyleId>{5C22544A-7EE6-4342-B048-85BDC9FD1C3A}</a:tableStyleId>
              </a:tblPr>
              <a:tblGrid>
                <a:gridCol w="813526">
                  <a:extLst>
                    <a:ext uri="{9D8B030D-6E8A-4147-A177-3AD203B41FA5}">
                      <a16:colId xmlns:a16="http://schemas.microsoft.com/office/drawing/2014/main" val="3510304098"/>
                    </a:ext>
                  </a:extLst>
                </a:gridCol>
                <a:gridCol w="866308">
                  <a:extLst>
                    <a:ext uri="{9D8B030D-6E8A-4147-A177-3AD203B41FA5}">
                      <a16:colId xmlns:a16="http://schemas.microsoft.com/office/drawing/2014/main" val="3881139738"/>
                    </a:ext>
                  </a:extLst>
                </a:gridCol>
                <a:gridCol w="1030008">
                  <a:extLst>
                    <a:ext uri="{9D8B030D-6E8A-4147-A177-3AD203B41FA5}">
                      <a16:colId xmlns:a16="http://schemas.microsoft.com/office/drawing/2014/main" val="2436612678"/>
                    </a:ext>
                  </a:extLst>
                </a:gridCol>
                <a:gridCol w="1409806">
                  <a:extLst>
                    <a:ext uri="{9D8B030D-6E8A-4147-A177-3AD203B41FA5}">
                      <a16:colId xmlns:a16="http://schemas.microsoft.com/office/drawing/2014/main" val="1645824602"/>
                    </a:ext>
                  </a:extLst>
                </a:gridCol>
              </a:tblGrid>
              <a:tr h="203209">
                <a:tc gridSpan="4">
                  <a:txBody>
                    <a:bodyPr/>
                    <a:lstStyle/>
                    <a:p>
                      <a:pPr algn="ctr">
                        <a:spcAft>
                          <a:spcPts val="0"/>
                        </a:spcAft>
                      </a:pPr>
                      <a:r>
                        <a:rPr lang="fr-FR" sz="700">
                          <a:effectLst/>
                        </a:rPr>
                        <a:t>4 – Capacité à démontrer une persévérance, une capacité d’engagement</a:t>
                      </a:r>
                      <a:endParaRPr lang="fr-FR" sz="700">
                        <a:effectLst/>
                        <a:latin typeface="Arial" panose="020B0604020202020204" pitchFamily="34" charset="0"/>
                        <a:ea typeface="Arial" panose="020B0604020202020204" pitchFamily="34" charset="0"/>
                      </a:endParaRPr>
                    </a:p>
                  </a:txBody>
                  <a:tcPr marL="41307" marR="41307" marT="0" marB="0" anchor="ctr"/>
                </a:tc>
                <a:tc hMerge="1">
                  <a:txBody>
                    <a:bodyPr/>
                    <a:lstStyle/>
                    <a:p>
                      <a:endParaRPr lang="fr-FR"/>
                    </a:p>
                  </a:txBody>
                  <a:tcPr/>
                </a:tc>
                <a:tc hMerge="1">
                  <a:txBody>
                    <a:bodyPr/>
                    <a:lstStyle/>
                    <a:p>
                      <a:endParaRPr lang="fr-FR"/>
                    </a:p>
                  </a:txBody>
                  <a:tcPr/>
                </a:tc>
                <a:tc hMerge="1">
                  <a:txBody>
                    <a:bodyPr/>
                    <a:lstStyle/>
                    <a:p>
                      <a:endParaRPr lang="fr-FR"/>
                    </a:p>
                  </a:txBody>
                  <a:tcPr/>
                </a:tc>
                <a:extLst>
                  <a:ext uri="{0D108BD9-81ED-4DB2-BD59-A6C34878D82A}">
                    <a16:rowId xmlns:a16="http://schemas.microsoft.com/office/drawing/2014/main" val="4209769208"/>
                  </a:ext>
                </a:extLst>
              </a:tr>
              <a:tr h="413074">
                <a:tc>
                  <a:txBody>
                    <a:bodyPr/>
                    <a:lstStyle/>
                    <a:p>
                      <a:pPr algn="l">
                        <a:spcAft>
                          <a:spcPts val="0"/>
                        </a:spcAft>
                      </a:pPr>
                      <a:r>
                        <a:rPr lang="fr-FR" sz="500" b="0" dirty="0">
                          <a:solidFill>
                            <a:schemeClr val="tx1"/>
                          </a:solidFill>
                          <a:effectLst/>
                        </a:rPr>
                        <a:t>Fait preuve de peu de persévérance, dans des activités peu complexes et routinières.</a:t>
                      </a:r>
                      <a:endParaRPr lang="fr-FR" sz="700" b="0" dirty="0">
                        <a:solidFill>
                          <a:schemeClr val="tx1"/>
                        </a:solidFill>
                        <a:effectLst/>
                        <a:latin typeface="Arial" panose="020B0604020202020204" pitchFamily="34" charset="0"/>
                        <a:ea typeface="Arial" panose="020B0604020202020204" pitchFamily="34" charset="0"/>
                      </a:endParaRPr>
                    </a:p>
                  </a:txBody>
                  <a:tcPr marL="41307" marR="41307" marT="0" marB="0" anchor="ctr">
                    <a:solidFill>
                      <a:srgbClr val="CBD1CF"/>
                    </a:solidFill>
                  </a:tcPr>
                </a:tc>
                <a:tc>
                  <a:txBody>
                    <a:bodyPr/>
                    <a:lstStyle/>
                    <a:p>
                      <a:pPr>
                        <a:spcAft>
                          <a:spcPts val="0"/>
                        </a:spcAft>
                      </a:pPr>
                      <a:r>
                        <a:rPr lang="fr-FR" sz="500" dirty="0">
                          <a:effectLst/>
                        </a:rPr>
                        <a:t>A su dépasser les difficultés rencontrées et les aléas.</a:t>
                      </a:r>
                      <a:endParaRPr lang="fr-FR" sz="700" dirty="0">
                        <a:effectLst/>
                        <a:latin typeface="Arial" panose="020B0604020202020204" pitchFamily="34" charset="0"/>
                        <a:ea typeface="Arial" panose="020B0604020202020204" pitchFamily="34" charset="0"/>
                      </a:endParaRPr>
                    </a:p>
                  </a:txBody>
                  <a:tcPr marL="41307" marR="41307" marT="0" marB="0" anchor="ctr"/>
                </a:tc>
                <a:tc>
                  <a:txBody>
                    <a:bodyPr/>
                    <a:lstStyle/>
                    <a:p>
                      <a:pPr>
                        <a:spcAft>
                          <a:spcPts val="0"/>
                        </a:spcAft>
                      </a:pPr>
                      <a:r>
                        <a:rPr lang="fr-FR" sz="500" dirty="0">
                          <a:effectLst/>
                        </a:rPr>
                        <a:t>A su dépasser les difficultés rencontrées dans des situations complexes ou déstabilisantes.</a:t>
                      </a:r>
                      <a:endParaRPr lang="fr-FR" sz="700" dirty="0">
                        <a:effectLst/>
                        <a:latin typeface="Arial" panose="020B0604020202020204" pitchFamily="34" charset="0"/>
                        <a:ea typeface="Arial" panose="020B0604020202020204" pitchFamily="34" charset="0"/>
                      </a:endParaRPr>
                    </a:p>
                  </a:txBody>
                  <a:tcPr marL="41307" marR="41307" marT="0" marB="0" anchor="ctr"/>
                </a:tc>
                <a:tc>
                  <a:txBody>
                    <a:bodyPr/>
                    <a:lstStyle/>
                    <a:p>
                      <a:pPr>
                        <a:spcAft>
                          <a:spcPts val="0"/>
                        </a:spcAft>
                      </a:pPr>
                      <a:r>
                        <a:rPr lang="fr-FR" sz="500" dirty="0">
                          <a:effectLst/>
                        </a:rPr>
                        <a:t>Propose des solutions pour améliorer des démarches.</a:t>
                      </a:r>
                      <a:endParaRPr lang="fr-FR" sz="700" dirty="0">
                        <a:effectLst/>
                      </a:endParaRPr>
                    </a:p>
                    <a:p>
                      <a:pPr marL="342900" lvl="0" indent="-342900">
                        <a:spcAft>
                          <a:spcPts val="0"/>
                        </a:spcAft>
                        <a:buSzPts val="900"/>
                        <a:buFont typeface="Wingdings" panose="05000000000000000000" pitchFamily="2" charset="2"/>
                        <a:buChar char=""/>
                      </a:pPr>
                      <a:r>
                        <a:rPr lang="fr-FR" sz="600" dirty="0">
                          <a:effectLst/>
                        </a:rPr>
                        <a:t>capacité à résoudre des problèmes</a:t>
                      </a:r>
                      <a:endParaRPr lang="fr-FR" sz="700" dirty="0">
                        <a:effectLst/>
                        <a:latin typeface="Arial" panose="020B0604020202020204" pitchFamily="34" charset="0"/>
                        <a:ea typeface="Calibri" panose="020F0502020204030204" pitchFamily="34" charset="0"/>
                        <a:cs typeface="Calibri" panose="020F0502020204030204" pitchFamily="34" charset="0"/>
                      </a:endParaRPr>
                    </a:p>
                  </a:txBody>
                  <a:tcPr marL="41307" marR="41307" marT="0" marB="0" anchor="ctr"/>
                </a:tc>
                <a:extLst>
                  <a:ext uri="{0D108BD9-81ED-4DB2-BD59-A6C34878D82A}">
                    <a16:rowId xmlns:a16="http://schemas.microsoft.com/office/drawing/2014/main" val="3019261099"/>
                  </a:ext>
                </a:extLst>
              </a:tr>
              <a:tr h="201947">
                <a:tc gridSpan="4">
                  <a:txBody>
                    <a:bodyPr/>
                    <a:lstStyle/>
                    <a:p>
                      <a:pPr algn="ctr">
                        <a:spcAft>
                          <a:spcPts val="0"/>
                        </a:spcAft>
                      </a:pPr>
                      <a:r>
                        <a:rPr lang="fr-FR" sz="700">
                          <a:effectLst/>
                        </a:rPr>
                        <a:t>5 – Capacité à faire preuve d’engagement vis-à-vis des autres (empathie, adaptabilité interculturelle, intelligence sociale, …)</a:t>
                      </a:r>
                      <a:endParaRPr lang="fr-FR" sz="700">
                        <a:effectLst/>
                        <a:latin typeface="Arial" panose="020B0604020202020204" pitchFamily="34" charset="0"/>
                        <a:ea typeface="Arial" panose="020B0604020202020204" pitchFamily="34" charset="0"/>
                      </a:endParaRPr>
                    </a:p>
                  </a:txBody>
                  <a:tcPr marL="41307" marR="41307" marT="0" marB="0" anchor="ctr"/>
                </a:tc>
                <a:tc hMerge="1">
                  <a:txBody>
                    <a:bodyPr/>
                    <a:lstStyle/>
                    <a:p>
                      <a:endParaRPr lang="fr-FR"/>
                    </a:p>
                  </a:txBody>
                  <a:tcPr/>
                </a:tc>
                <a:tc hMerge="1">
                  <a:txBody>
                    <a:bodyPr/>
                    <a:lstStyle/>
                    <a:p>
                      <a:endParaRPr lang="fr-FR"/>
                    </a:p>
                  </a:txBody>
                  <a:tcPr/>
                </a:tc>
                <a:tc hMerge="1">
                  <a:txBody>
                    <a:bodyPr/>
                    <a:lstStyle/>
                    <a:p>
                      <a:endParaRPr lang="fr-FR"/>
                    </a:p>
                  </a:txBody>
                  <a:tcPr/>
                </a:tc>
                <a:extLst>
                  <a:ext uri="{0D108BD9-81ED-4DB2-BD59-A6C34878D82A}">
                    <a16:rowId xmlns:a16="http://schemas.microsoft.com/office/drawing/2014/main" val="214539530"/>
                  </a:ext>
                </a:extLst>
              </a:tr>
              <a:tr h="330459">
                <a:tc>
                  <a:txBody>
                    <a:bodyPr/>
                    <a:lstStyle/>
                    <a:p>
                      <a:pPr>
                        <a:spcAft>
                          <a:spcPts val="0"/>
                        </a:spcAft>
                      </a:pPr>
                      <a:r>
                        <a:rPr lang="fr-FR" sz="500" b="0" dirty="0">
                          <a:solidFill>
                            <a:schemeClr val="tx1"/>
                          </a:solidFill>
                          <a:effectLst/>
                        </a:rPr>
                        <a:t>Ne démontre pas un engagement dans des activités variées</a:t>
                      </a:r>
                      <a:endParaRPr lang="fr-FR" sz="700" b="0" dirty="0">
                        <a:solidFill>
                          <a:schemeClr val="tx1"/>
                        </a:solidFill>
                        <a:effectLst/>
                        <a:latin typeface="Arial" panose="020B0604020202020204" pitchFamily="34" charset="0"/>
                        <a:ea typeface="Arial" panose="020B0604020202020204" pitchFamily="34" charset="0"/>
                      </a:endParaRPr>
                    </a:p>
                  </a:txBody>
                  <a:tcPr marL="41307" marR="41307" marT="0" marB="0" anchor="ctr">
                    <a:solidFill>
                      <a:srgbClr val="CBD1CF"/>
                    </a:solidFill>
                  </a:tcPr>
                </a:tc>
                <a:tc>
                  <a:txBody>
                    <a:bodyPr/>
                    <a:lstStyle/>
                    <a:p>
                      <a:pPr>
                        <a:spcAft>
                          <a:spcPts val="0"/>
                        </a:spcAft>
                      </a:pPr>
                      <a:r>
                        <a:rPr lang="fr-FR" sz="500" dirty="0">
                          <a:effectLst/>
                        </a:rPr>
                        <a:t>Démontre une capacité à présenter les différences culturelles</a:t>
                      </a:r>
                      <a:endParaRPr lang="fr-FR" sz="700" dirty="0">
                        <a:effectLst/>
                      </a:endParaRPr>
                    </a:p>
                    <a:p>
                      <a:pPr>
                        <a:spcAft>
                          <a:spcPts val="0"/>
                        </a:spcAft>
                      </a:pPr>
                      <a:r>
                        <a:rPr lang="fr-FR" sz="500" dirty="0">
                          <a:effectLst/>
                        </a:rPr>
                        <a:t> </a:t>
                      </a:r>
                      <a:endParaRPr lang="fr-FR" sz="700" dirty="0">
                        <a:effectLst/>
                        <a:latin typeface="Arial" panose="020B0604020202020204" pitchFamily="34" charset="0"/>
                        <a:ea typeface="Arial" panose="020B0604020202020204" pitchFamily="34" charset="0"/>
                      </a:endParaRPr>
                    </a:p>
                  </a:txBody>
                  <a:tcPr marL="41307" marR="41307" marT="0" marB="0" anchor="ctr"/>
                </a:tc>
                <a:tc>
                  <a:txBody>
                    <a:bodyPr/>
                    <a:lstStyle/>
                    <a:p>
                      <a:pPr>
                        <a:spcAft>
                          <a:spcPts val="0"/>
                        </a:spcAft>
                      </a:pPr>
                      <a:r>
                        <a:rPr lang="fr-FR" sz="500" dirty="0">
                          <a:effectLst/>
                        </a:rPr>
                        <a:t>Démontre une capacité à intégrer les différences culturelles dans ses principes d’action </a:t>
                      </a:r>
                      <a:endParaRPr lang="fr-FR" sz="700" dirty="0">
                        <a:effectLst/>
                        <a:latin typeface="Arial" panose="020B0604020202020204" pitchFamily="34" charset="0"/>
                        <a:ea typeface="Arial" panose="020B0604020202020204" pitchFamily="34" charset="0"/>
                      </a:endParaRPr>
                    </a:p>
                  </a:txBody>
                  <a:tcPr marL="41307" marR="41307" marT="0" marB="0" anchor="ctr"/>
                </a:tc>
                <a:tc>
                  <a:txBody>
                    <a:bodyPr/>
                    <a:lstStyle/>
                    <a:p>
                      <a:pPr>
                        <a:spcAft>
                          <a:spcPts val="0"/>
                        </a:spcAft>
                      </a:pPr>
                      <a:r>
                        <a:rPr lang="fr-FR" sz="500" dirty="0">
                          <a:effectLst/>
                        </a:rPr>
                        <a:t>Démontre une intelligence sociale</a:t>
                      </a:r>
                      <a:endParaRPr lang="fr-FR" sz="700" dirty="0">
                        <a:effectLst/>
                      </a:endParaRPr>
                    </a:p>
                    <a:p>
                      <a:pPr>
                        <a:spcAft>
                          <a:spcPts val="0"/>
                        </a:spcAft>
                      </a:pPr>
                      <a:r>
                        <a:rPr lang="fr-FR" sz="500" dirty="0">
                          <a:effectLst/>
                        </a:rPr>
                        <a:t> </a:t>
                      </a:r>
                      <a:endParaRPr lang="fr-FR" sz="700" dirty="0">
                        <a:effectLst/>
                      </a:endParaRPr>
                    </a:p>
                    <a:p>
                      <a:pPr>
                        <a:spcAft>
                          <a:spcPts val="0"/>
                        </a:spcAft>
                      </a:pPr>
                      <a:r>
                        <a:rPr lang="fr-FR" sz="600" dirty="0">
                          <a:effectLst/>
                        </a:rPr>
                        <a:t> </a:t>
                      </a:r>
                      <a:endParaRPr lang="fr-FR" sz="700" dirty="0">
                        <a:effectLst/>
                        <a:latin typeface="Arial" panose="020B0604020202020204" pitchFamily="34" charset="0"/>
                        <a:ea typeface="Arial" panose="020B0604020202020204" pitchFamily="34" charset="0"/>
                      </a:endParaRPr>
                    </a:p>
                  </a:txBody>
                  <a:tcPr marL="41307" marR="41307" marT="0" marB="0" anchor="ctr"/>
                </a:tc>
                <a:extLst>
                  <a:ext uri="{0D108BD9-81ED-4DB2-BD59-A6C34878D82A}">
                    <a16:rowId xmlns:a16="http://schemas.microsoft.com/office/drawing/2014/main" val="2845945882"/>
                  </a:ext>
                </a:extLst>
              </a:tr>
              <a:tr h="100974">
                <a:tc gridSpan="4">
                  <a:txBody>
                    <a:bodyPr/>
                    <a:lstStyle/>
                    <a:p>
                      <a:pPr marL="21590" indent="-21590">
                        <a:spcAft>
                          <a:spcPts val="0"/>
                        </a:spcAft>
                      </a:pPr>
                      <a:r>
                        <a:rPr lang="fr-FR" sz="700">
                          <a:effectLst/>
                        </a:rPr>
                        <a:t>6 – Capacité d’adaptation à des situations variées, à faire sens</a:t>
                      </a:r>
                      <a:endParaRPr lang="fr-FR" sz="700">
                        <a:effectLst/>
                        <a:latin typeface="Arial" panose="020B0604020202020204" pitchFamily="34" charset="0"/>
                        <a:ea typeface="Arial" panose="020B0604020202020204" pitchFamily="34" charset="0"/>
                      </a:endParaRPr>
                    </a:p>
                  </a:txBody>
                  <a:tcPr marL="41307" marR="41307" marT="0" marB="0" anchor="ctr"/>
                </a:tc>
                <a:tc hMerge="1">
                  <a:txBody>
                    <a:bodyPr/>
                    <a:lstStyle/>
                    <a:p>
                      <a:endParaRPr lang="fr-FR"/>
                    </a:p>
                  </a:txBody>
                  <a:tcPr/>
                </a:tc>
                <a:tc hMerge="1">
                  <a:txBody>
                    <a:bodyPr/>
                    <a:lstStyle/>
                    <a:p>
                      <a:endParaRPr lang="fr-FR"/>
                    </a:p>
                  </a:txBody>
                  <a:tcPr/>
                </a:tc>
                <a:tc hMerge="1">
                  <a:txBody>
                    <a:bodyPr/>
                    <a:lstStyle/>
                    <a:p>
                      <a:endParaRPr lang="fr-FR"/>
                    </a:p>
                  </a:txBody>
                  <a:tcPr/>
                </a:tc>
                <a:extLst>
                  <a:ext uri="{0D108BD9-81ED-4DB2-BD59-A6C34878D82A}">
                    <a16:rowId xmlns:a16="http://schemas.microsoft.com/office/drawing/2014/main" val="3231412248"/>
                  </a:ext>
                </a:extLst>
              </a:tr>
              <a:tr h="413074">
                <a:tc>
                  <a:txBody>
                    <a:bodyPr/>
                    <a:lstStyle/>
                    <a:p>
                      <a:pPr>
                        <a:spcAft>
                          <a:spcPts val="0"/>
                        </a:spcAft>
                      </a:pPr>
                      <a:r>
                        <a:rPr lang="fr-FR" sz="500" b="0" dirty="0">
                          <a:solidFill>
                            <a:schemeClr val="tx1"/>
                          </a:solidFill>
                          <a:effectLst/>
                        </a:rPr>
                        <a:t>Ne présente pas de capacité à prendre en compte ces aspects </a:t>
                      </a:r>
                      <a:endParaRPr lang="fr-FR" sz="700" b="0" dirty="0">
                        <a:solidFill>
                          <a:schemeClr val="tx1"/>
                        </a:solidFill>
                        <a:effectLst/>
                        <a:latin typeface="Arial" panose="020B0604020202020204" pitchFamily="34" charset="0"/>
                        <a:ea typeface="Arial" panose="020B0604020202020204" pitchFamily="34" charset="0"/>
                      </a:endParaRPr>
                    </a:p>
                  </a:txBody>
                  <a:tcPr marL="41307" marR="41307" marT="0" marB="0" anchor="ctr">
                    <a:solidFill>
                      <a:srgbClr val="CBD1CF"/>
                    </a:solidFill>
                  </a:tcPr>
                </a:tc>
                <a:tc>
                  <a:txBody>
                    <a:bodyPr/>
                    <a:lstStyle/>
                    <a:p>
                      <a:pPr>
                        <a:spcAft>
                          <a:spcPts val="0"/>
                        </a:spcAft>
                      </a:pPr>
                      <a:r>
                        <a:rPr lang="fr-FR" sz="500" dirty="0">
                          <a:effectLst/>
                        </a:rPr>
                        <a:t>Démontre une capacité d’adaptation  face à des situations différentes</a:t>
                      </a:r>
                      <a:endParaRPr lang="fr-FR" sz="700" dirty="0">
                        <a:effectLst/>
                        <a:latin typeface="Arial" panose="020B0604020202020204" pitchFamily="34" charset="0"/>
                        <a:ea typeface="Arial" panose="020B0604020202020204" pitchFamily="34" charset="0"/>
                      </a:endParaRPr>
                    </a:p>
                  </a:txBody>
                  <a:tcPr marL="41307" marR="41307" marT="0" marB="0" anchor="ctr"/>
                </a:tc>
                <a:tc>
                  <a:txBody>
                    <a:bodyPr/>
                    <a:lstStyle/>
                    <a:p>
                      <a:pPr>
                        <a:spcAft>
                          <a:spcPts val="0"/>
                        </a:spcAft>
                      </a:pPr>
                      <a:r>
                        <a:rPr lang="fr-FR" sz="500" dirty="0">
                          <a:effectLst/>
                        </a:rPr>
                        <a:t>Sait expliquer en quoi une situation professionnelle a permis la construction de cette compétence</a:t>
                      </a:r>
                      <a:endParaRPr lang="fr-FR" sz="700" dirty="0">
                        <a:effectLst/>
                        <a:latin typeface="Arial" panose="020B0604020202020204" pitchFamily="34" charset="0"/>
                        <a:ea typeface="Arial" panose="020B0604020202020204" pitchFamily="34" charset="0"/>
                      </a:endParaRPr>
                    </a:p>
                  </a:txBody>
                  <a:tcPr marL="41307" marR="41307" marT="0" marB="0" anchor="ctr"/>
                </a:tc>
                <a:tc>
                  <a:txBody>
                    <a:bodyPr/>
                    <a:lstStyle/>
                    <a:p>
                      <a:pPr>
                        <a:spcAft>
                          <a:spcPts val="0"/>
                        </a:spcAft>
                      </a:pPr>
                      <a:r>
                        <a:rPr lang="fr-FR" sz="500" dirty="0">
                          <a:effectLst/>
                        </a:rPr>
                        <a:t>Montre le lien entre situations rencontrées et développement de ses compétences d’adaptabilité. Sait faire sens dans l’analyse de ces différentes activités</a:t>
                      </a:r>
                      <a:endParaRPr lang="fr-FR" sz="700" dirty="0">
                        <a:effectLst/>
                      </a:endParaRPr>
                    </a:p>
                    <a:p>
                      <a:pPr marL="221615" indent="-221615">
                        <a:spcAft>
                          <a:spcPts val="0"/>
                        </a:spcAft>
                      </a:pPr>
                      <a:r>
                        <a:rPr lang="fr-FR" sz="500" dirty="0">
                          <a:effectLst/>
                        </a:rPr>
                        <a:t> </a:t>
                      </a:r>
                      <a:endParaRPr lang="fr-FR" sz="700" dirty="0">
                        <a:effectLst/>
                        <a:latin typeface="Arial" panose="020B0604020202020204" pitchFamily="34" charset="0"/>
                        <a:ea typeface="Arial" panose="020B0604020202020204" pitchFamily="34" charset="0"/>
                      </a:endParaRPr>
                    </a:p>
                  </a:txBody>
                  <a:tcPr marL="41307" marR="41307" marT="0" marB="0" anchor="ctr"/>
                </a:tc>
                <a:extLst>
                  <a:ext uri="{0D108BD9-81ED-4DB2-BD59-A6C34878D82A}">
                    <a16:rowId xmlns:a16="http://schemas.microsoft.com/office/drawing/2014/main" val="3006008113"/>
                  </a:ext>
                </a:extLst>
              </a:tr>
              <a:tr h="100974">
                <a:tc gridSpan="4">
                  <a:txBody>
                    <a:bodyPr/>
                    <a:lstStyle/>
                    <a:p>
                      <a:pPr algn="ctr">
                        <a:spcAft>
                          <a:spcPts val="0"/>
                        </a:spcAft>
                      </a:pPr>
                      <a:r>
                        <a:rPr lang="fr-FR" sz="700">
                          <a:effectLst/>
                        </a:rPr>
                        <a:t>7 - Capacité à s’engager dans un collectif</a:t>
                      </a:r>
                      <a:endParaRPr lang="fr-FR" sz="700">
                        <a:effectLst/>
                        <a:latin typeface="Arial" panose="020B0604020202020204" pitchFamily="34" charset="0"/>
                        <a:ea typeface="Arial" panose="020B0604020202020204" pitchFamily="34" charset="0"/>
                      </a:endParaRPr>
                    </a:p>
                  </a:txBody>
                  <a:tcPr marL="41307" marR="41307" marT="0" marB="0" anchor="ctr"/>
                </a:tc>
                <a:tc hMerge="1">
                  <a:txBody>
                    <a:bodyPr/>
                    <a:lstStyle/>
                    <a:p>
                      <a:endParaRPr lang="fr-FR"/>
                    </a:p>
                  </a:txBody>
                  <a:tcPr/>
                </a:tc>
                <a:tc hMerge="1">
                  <a:txBody>
                    <a:bodyPr/>
                    <a:lstStyle/>
                    <a:p>
                      <a:endParaRPr lang="fr-FR"/>
                    </a:p>
                  </a:txBody>
                  <a:tcPr/>
                </a:tc>
                <a:tc hMerge="1">
                  <a:txBody>
                    <a:bodyPr/>
                    <a:lstStyle/>
                    <a:p>
                      <a:endParaRPr lang="fr-FR"/>
                    </a:p>
                  </a:txBody>
                  <a:tcPr/>
                </a:tc>
                <a:extLst>
                  <a:ext uri="{0D108BD9-81ED-4DB2-BD59-A6C34878D82A}">
                    <a16:rowId xmlns:a16="http://schemas.microsoft.com/office/drawing/2014/main" val="4111504554"/>
                  </a:ext>
                </a:extLst>
              </a:tr>
              <a:tr h="253620">
                <a:tc>
                  <a:txBody>
                    <a:bodyPr/>
                    <a:lstStyle/>
                    <a:p>
                      <a:pPr>
                        <a:spcAft>
                          <a:spcPts val="0"/>
                        </a:spcAft>
                      </a:pPr>
                      <a:r>
                        <a:rPr lang="fr-FR" sz="500" b="0" dirty="0">
                          <a:solidFill>
                            <a:schemeClr val="tx1"/>
                          </a:solidFill>
                          <a:effectLst/>
                        </a:rPr>
                        <a:t>Ne démontre pas de capacité à s’engager dans un collectif</a:t>
                      </a:r>
                      <a:endParaRPr lang="fr-FR" sz="700" b="0" dirty="0">
                        <a:solidFill>
                          <a:schemeClr val="tx1"/>
                        </a:solidFill>
                        <a:effectLst/>
                        <a:latin typeface="Arial" panose="020B0604020202020204" pitchFamily="34" charset="0"/>
                        <a:ea typeface="Arial" panose="020B0604020202020204" pitchFamily="34" charset="0"/>
                      </a:endParaRPr>
                    </a:p>
                  </a:txBody>
                  <a:tcPr marL="41307" marR="41307" marT="0" marB="0" anchor="ctr">
                    <a:solidFill>
                      <a:srgbClr val="CBD1CF"/>
                    </a:solidFill>
                  </a:tcPr>
                </a:tc>
                <a:tc>
                  <a:txBody>
                    <a:bodyPr/>
                    <a:lstStyle/>
                    <a:p>
                      <a:pPr>
                        <a:spcAft>
                          <a:spcPts val="0"/>
                        </a:spcAft>
                      </a:pPr>
                      <a:r>
                        <a:rPr lang="fr-FR" sz="500" dirty="0">
                          <a:effectLst/>
                        </a:rPr>
                        <a:t>Démontre de capacités à interagir selon des procédures établies</a:t>
                      </a:r>
                      <a:endParaRPr lang="fr-FR" sz="700" dirty="0">
                        <a:effectLst/>
                        <a:latin typeface="Arial" panose="020B0604020202020204" pitchFamily="34" charset="0"/>
                        <a:ea typeface="Arial" panose="020B0604020202020204" pitchFamily="34" charset="0"/>
                      </a:endParaRPr>
                    </a:p>
                  </a:txBody>
                  <a:tcPr marL="41307" marR="41307" marT="0" marB="0" anchor="ctr"/>
                </a:tc>
                <a:tc>
                  <a:txBody>
                    <a:bodyPr/>
                    <a:lstStyle/>
                    <a:p>
                      <a:pPr>
                        <a:spcAft>
                          <a:spcPts val="0"/>
                        </a:spcAft>
                      </a:pPr>
                      <a:r>
                        <a:rPr lang="fr-FR" sz="500" dirty="0">
                          <a:effectLst/>
                        </a:rPr>
                        <a:t>Démontre une capacité à s’impliquer dans un collectif. </a:t>
                      </a:r>
                      <a:endParaRPr lang="fr-FR" sz="700" dirty="0">
                        <a:effectLst/>
                        <a:latin typeface="Arial" panose="020B0604020202020204" pitchFamily="34" charset="0"/>
                        <a:ea typeface="Arial" panose="020B0604020202020204" pitchFamily="34" charset="0"/>
                      </a:endParaRPr>
                    </a:p>
                  </a:txBody>
                  <a:tcPr marL="41307" marR="41307" marT="0" marB="0" anchor="ctr"/>
                </a:tc>
                <a:tc>
                  <a:txBody>
                    <a:bodyPr/>
                    <a:lstStyle/>
                    <a:p>
                      <a:pPr>
                        <a:spcAft>
                          <a:spcPts val="0"/>
                        </a:spcAft>
                      </a:pPr>
                      <a:r>
                        <a:rPr lang="fr-FR" sz="500" dirty="0">
                          <a:effectLst/>
                        </a:rPr>
                        <a:t>Démontre une capacité à trouver des modes d’action fondés sur un collectif.</a:t>
                      </a:r>
                      <a:endParaRPr lang="fr-FR" sz="700" dirty="0">
                        <a:effectLst/>
                      </a:endParaRPr>
                    </a:p>
                    <a:p>
                      <a:pPr marL="342900" lvl="0" indent="-342900">
                        <a:lnSpc>
                          <a:spcPct val="107000"/>
                        </a:lnSpc>
                        <a:spcAft>
                          <a:spcPts val="0"/>
                        </a:spcAft>
                        <a:buSzPts val="900"/>
                        <a:buFont typeface="Wingdings" panose="05000000000000000000" pitchFamily="2" charset="2"/>
                        <a:buChar char=""/>
                      </a:pPr>
                      <a:r>
                        <a:rPr lang="fr-FR" sz="500" dirty="0">
                          <a:effectLst/>
                        </a:rPr>
                        <a:t> Capacité à travailler en équipe</a:t>
                      </a:r>
                      <a:endParaRPr lang="fr-FR" sz="700" dirty="0">
                        <a:effectLst/>
                        <a:latin typeface="Arial" panose="020B0604020202020204" pitchFamily="34" charset="0"/>
                        <a:ea typeface="Calibri" panose="020F0502020204030204" pitchFamily="34" charset="0"/>
                        <a:cs typeface="Calibri" panose="020F0502020204030204" pitchFamily="34" charset="0"/>
                      </a:endParaRPr>
                    </a:p>
                  </a:txBody>
                  <a:tcPr marL="41307" marR="41307" marT="0" marB="0" anchor="ctr"/>
                </a:tc>
                <a:extLst>
                  <a:ext uri="{0D108BD9-81ED-4DB2-BD59-A6C34878D82A}">
                    <a16:rowId xmlns:a16="http://schemas.microsoft.com/office/drawing/2014/main" val="566554781"/>
                  </a:ext>
                </a:extLst>
              </a:tr>
              <a:tr h="100974">
                <a:tc gridSpan="4">
                  <a:txBody>
                    <a:bodyPr/>
                    <a:lstStyle/>
                    <a:p>
                      <a:pPr algn="ctr">
                        <a:spcAft>
                          <a:spcPts val="0"/>
                        </a:spcAft>
                      </a:pPr>
                      <a:r>
                        <a:rPr lang="fr-FR" sz="700">
                          <a:effectLst/>
                        </a:rPr>
                        <a:t>8– Qualité de l’argumentation </a:t>
                      </a:r>
                      <a:endParaRPr lang="fr-FR" sz="700">
                        <a:effectLst/>
                        <a:latin typeface="Arial" panose="020B0604020202020204" pitchFamily="34" charset="0"/>
                        <a:ea typeface="Arial" panose="020B0604020202020204" pitchFamily="34" charset="0"/>
                      </a:endParaRPr>
                    </a:p>
                  </a:txBody>
                  <a:tcPr marL="41307" marR="41307" marT="0" marB="0" anchor="ctr"/>
                </a:tc>
                <a:tc hMerge="1">
                  <a:txBody>
                    <a:bodyPr/>
                    <a:lstStyle/>
                    <a:p>
                      <a:endParaRPr lang="fr-FR"/>
                    </a:p>
                  </a:txBody>
                  <a:tcPr/>
                </a:tc>
                <a:tc hMerge="1">
                  <a:txBody>
                    <a:bodyPr/>
                    <a:lstStyle/>
                    <a:p>
                      <a:endParaRPr lang="fr-FR"/>
                    </a:p>
                  </a:txBody>
                  <a:tcPr/>
                </a:tc>
                <a:tc hMerge="1">
                  <a:txBody>
                    <a:bodyPr/>
                    <a:lstStyle/>
                    <a:p>
                      <a:endParaRPr lang="fr-FR"/>
                    </a:p>
                  </a:txBody>
                  <a:tcPr/>
                </a:tc>
                <a:extLst>
                  <a:ext uri="{0D108BD9-81ED-4DB2-BD59-A6C34878D82A}">
                    <a16:rowId xmlns:a16="http://schemas.microsoft.com/office/drawing/2014/main" val="2553330501"/>
                  </a:ext>
                </a:extLst>
              </a:tr>
              <a:tr h="247844">
                <a:tc>
                  <a:txBody>
                    <a:bodyPr/>
                    <a:lstStyle/>
                    <a:p>
                      <a:pPr>
                        <a:spcAft>
                          <a:spcPts val="0"/>
                        </a:spcAft>
                      </a:pPr>
                      <a:r>
                        <a:rPr lang="fr-FR" sz="500" b="0" dirty="0">
                          <a:solidFill>
                            <a:schemeClr val="tx1"/>
                          </a:solidFill>
                          <a:effectLst/>
                        </a:rPr>
                        <a:t>N’argumente pas.</a:t>
                      </a:r>
                      <a:endParaRPr lang="fr-FR" sz="700" b="0" dirty="0">
                        <a:solidFill>
                          <a:schemeClr val="tx1"/>
                        </a:solidFill>
                        <a:effectLst/>
                        <a:latin typeface="Arial" panose="020B0604020202020204" pitchFamily="34" charset="0"/>
                        <a:ea typeface="Arial" panose="020B0604020202020204" pitchFamily="34" charset="0"/>
                      </a:endParaRPr>
                    </a:p>
                  </a:txBody>
                  <a:tcPr marL="41307" marR="41307" marT="0" marB="0" anchor="ctr">
                    <a:solidFill>
                      <a:srgbClr val="CBD1CF"/>
                    </a:solidFill>
                  </a:tcPr>
                </a:tc>
                <a:tc>
                  <a:txBody>
                    <a:bodyPr/>
                    <a:lstStyle/>
                    <a:p>
                      <a:pPr>
                        <a:spcAft>
                          <a:spcPts val="0"/>
                        </a:spcAft>
                      </a:pPr>
                      <a:r>
                        <a:rPr lang="fr-FR" sz="500" dirty="0">
                          <a:effectLst/>
                        </a:rPr>
                        <a:t>Reste sur les aspects descriptifs de ses travaux</a:t>
                      </a:r>
                      <a:endParaRPr lang="fr-FR" sz="700" dirty="0">
                        <a:effectLst/>
                        <a:latin typeface="Arial" panose="020B0604020202020204" pitchFamily="34" charset="0"/>
                        <a:ea typeface="Arial" panose="020B0604020202020204" pitchFamily="34" charset="0"/>
                      </a:endParaRPr>
                    </a:p>
                  </a:txBody>
                  <a:tcPr marL="41307" marR="41307" marT="0" marB="0" anchor="ctr"/>
                </a:tc>
                <a:tc>
                  <a:txBody>
                    <a:bodyPr/>
                    <a:lstStyle/>
                    <a:p>
                      <a:pPr>
                        <a:spcAft>
                          <a:spcPts val="0"/>
                        </a:spcAft>
                      </a:pPr>
                      <a:r>
                        <a:rPr lang="fr-FR" sz="500" dirty="0">
                          <a:effectLst/>
                        </a:rPr>
                        <a:t>Limite son argumentation aux travaux prescrits</a:t>
                      </a:r>
                      <a:endParaRPr lang="fr-FR" sz="700" dirty="0">
                        <a:effectLst/>
                        <a:latin typeface="Arial" panose="020B0604020202020204" pitchFamily="34" charset="0"/>
                        <a:ea typeface="Arial" panose="020B0604020202020204" pitchFamily="34" charset="0"/>
                      </a:endParaRPr>
                    </a:p>
                  </a:txBody>
                  <a:tcPr marL="41307" marR="41307" marT="0" marB="0" anchor="ctr"/>
                </a:tc>
                <a:tc>
                  <a:txBody>
                    <a:bodyPr/>
                    <a:lstStyle/>
                    <a:p>
                      <a:pPr>
                        <a:spcAft>
                          <a:spcPts val="0"/>
                        </a:spcAft>
                      </a:pPr>
                      <a:r>
                        <a:rPr lang="fr-FR" sz="500" dirty="0">
                          <a:effectLst/>
                        </a:rPr>
                        <a:t>Sait mobiliser les arguments de référence (contraintes, ressources, techniques usuelles, méthodes, …)</a:t>
                      </a:r>
                      <a:endParaRPr lang="fr-FR" sz="700" dirty="0">
                        <a:effectLst/>
                        <a:latin typeface="Arial" panose="020B0604020202020204" pitchFamily="34" charset="0"/>
                        <a:ea typeface="Arial" panose="020B0604020202020204" pitchFamily="34" charset="0"/>
                      </a:endParaRPr>
                    </a:p>
                  </a:txBody>
                  <a:tcPr marL="41307" marR="41307" marT="0" marB="0" anchor="ctr"/>
                </a:tc>
                <a:extLst>
                  <a:ext uri="{0D108BD9-81ED-4DB2-BD59-A6C34878D82A}">
                    <a16:rowId xmlns:a16="http://schemas.microsoft.com/office/drawing/2014/main" val="2017372981"/>
                  </a:ext>
                </a:extLst>
              </a:tr>
              <a:tr h="135014">
                <a:tc gridSpan="4">
                  <a:txBody>
                    <a:bodyPr/>
                    <a:lstStyle/>
                    <a:p>
                      <a:pPr algn="ctr">
                        <a:spcAft>
                          <a:spcPts val="0"/>
                        </a:spcAft>
                      </a:pPr>
                      <a:r>
                        <a:rPr lang="fr-FR" sz="700">
                          <a:effectLst/>
                        </a:rPr>
                        <a:t>9 – Qualité de la communication écrite et orale </a:t>
                      </a:r>
                      <a:endParaRPr lang="fr-FR" sz="700">
                        <a:effectLst/>
                        <a:latin typeface="Arial" panose="020B0604020202020204" pitchFamily="34" charset="0"/>
                        <a:ea typeface="Arial" panose="020B0604020202020204" pitchFamily="34" charset="0"/>
                      </a:endParaRPr>
                    </a:p>
                  </a:txBody>
                  <a:tcPr marL="41307" marR="41307" marT="0" marB="0" anchor="ctr"/>
                </a:tc>
                <a:tc hMerge="1">
                  <a:txBody>
                    <a:bodyPr/>
                    <a:lstStyle/>
                    <a:p>
                      <a:endParaRPr lang="fr-FR"/>
                    </a:p>
                  </a:txBody>
                  <a:tcPr/>
                </a:tc>
                <a:tc hMerge="1">
                  <a:txBody>
                    <a:bodyPr/>
                    <a:lstStyle/>
                    <a:p>
                      <a:endParaRPr lang="fr-FR"/>
                    </a:p>
                  </a:txBody>
                  <a:tcPr/>
                </a:tc>
                <a:tc hMerge="1">
                  <a:txBody>
                    <a:bodyPr/>
                    <a:lstStyle/>
                    <a:p>
                      <a:endParaRPr lang="fr-FR"/>
                    </a:p>
                  </a:txBody>
                  <a:tcPr/>
                </a:tc>
                <a:extLst>
                  <a:ext uri="{0D108BD9-81ED-4DB2-BD59-A6C34878D82A}">
                    <a16:rowId xmlns:a16="http://schemas.microsoft.com/office/drawing/2014/main" val="2897975264"/>
                  </a:ext>
                </a:extLst>
              </a:tr>
              <a:tr h="165230">
                <a:tc>
                  <a:txBody>
                    <a:bodyPr/>
                    <a:lstStyle/>
                    <a:p>
                      <a:pPr>
                        <a:spcAft>
                          <a:spcPts val="0"/>
                        </a:spcAft>
                      </a:pPr>
                      <a:r>
                        <a:rPr lang="fr-FR" sz="500" b="0" dirty="0">
                          <a:solidFill>
                            <a:schemeClr val="tx1"/>
                          </a:solidFill>
                          <a:effectLst/>
                        </a:rPr>
                        <a:t>Ne communique pas</a:t>
                      </a:r>
                      <a:endParaRPr lang="fr-FR" sz="700" b="0" dirty="0">
                        <a:solidFill>
                          <a:schemeClr val="tx1"/>
                        </a:solidFill>
                        <a:effectLst/>
                        <a:latin typeface="Arial" panose="020B0604020202020204" pitchFamily="34" charset="0"/>
                        <a:ea typeface="Arial" panose="020B0604020202020204" pitchFamily="34" charset="0"/>
                      </a:endParaRPr>
                    </a:p>
                  </a:txBody>
                  <a:tcPr marL="41307" marR="41307" marT="0" marB="0" anchor="ctr">
                    <a:solidFill>
                      <a:srgbClr val="CBD1CF"/>
                    </a:solidFill>
                  </a:tcPr>
                </a:tc>
                <a:tc>
                  <a:txBody>
                    <a:bodyPr/>
                    <a:lstStyle/>
                    <a:p>
                      <a:pPr>
                        <a:spcAft>
                          <a:spcPts val="0"/>
                        </a:spcAft>
                      </a:pPr>
                      <a:r>
                        <a:rPr lang="fr-FR" sz="500" dirty="0">
                          <a:effectLst/>
                        </a:rPr>
                        <a:t> Fait un compte rendu partiel</a:t>
                      </a:r>
                      <a:endParaRPr lang="fr-FR" sz="700" dirty="0">
                        <a:effectLst/>
                        <a:latin typeface="Arial" panose="020B0604020202020204" pitchFamily="34" charset="0"/>
                        <a:ea typeface="Arial" panose="020B0604020202020204" pitchFamily="34" charset="0"/>
                      </a:endParaRPr>
                    </a:p>
                  </a:txBody>
                  <a:tcPr marL="41307" marR="41307" marT="0" marB="0" anchor="ctr"/>
                </a:tc>
                <a:tc>
                  <a:txBody>
                    <a:bodyPr/>
                    <a:lstStyle/>
                    <a:p>
                      <a:pPr>
                        <a:spcAft>
                          <a:spcPts val="0"/>
                        </a:spcAft>
                      </a:pPr>
                      <a:r>
                        <a:rPr lang="fr-FR" sz="500" dirty="0">
                          <a:effectLst/>
                        </a:rPr>
                        <a:t>Explique et fait comprendre</a:t>
                      </a:r>
                      <a:endParaRPr lang="fr-FR" sz="700" dirty="0">
                        <a:effectLst/>
                        <a:latin typeface="Arial" panose="020B0604020202020204" pitchFamily="34" charset="0"/>
                        <a:ea typeface="Arial" panose="020B0604020202020204" pitchFamily="34" charset="0"/>
                      </a:endParaRPr>
                    </a:p>
                  </a:txBody>
                  <a:tcPr marL="41307" marR="41307" marT="0" marB="0" anchor="ctr"/>
                </a:tc>
                <a:tc>
                  <a:txBody>
                    <a:bodyPr/>
                    <a:lstStyle/>
                    <a:p>
                      <a:pPr>
                        <a:spcAft>
                          <a:spcPts val="0"/>
                        </a:spcAft>
                      </a:pPr>
                      <a:r>
                        <a:rPr lang="fr-FR" sz="500" dirty="0">
                          <a:effectLst/>
                        </a:rPr>
                        <a:t>Fait adhérer par des qualités de conviction</a:t>
                      </a:r>
                      <a:endParaRPr lang="fr-FR" sz="700" dirty="0">
                        <a:effectLst/>
                        <a:latin typeface="Arial" panose="020B0604020202020204" pitchFamily="34" charset="0"/>
                        <a:ea typeface="Arial" panose="020B0604020202020204" pitchFamily="34" charset="0"/>
                      </a:endParaRPr>
                    </a:p>
                  </a:txBody>
                  <a:tcPr marL="41307" marR="41307" marT="0" marB="0" anchor="ctr"/>
                </a:tc>
                <a:extLst>
                  <a:ext uri="{0D108BD9-81ED-4DB2-BD59-A6C34878D82A}">
                    <a16:rowId xmlns:a16="http://schemas.microsoft.com/office/drawing/2014/main" val="2942835359"/>
                  </a:ext>
                </a:extLst>
              </a:tr>
            </a:tbl>
          </a:graphicData>
        </a:graphic>
      </p:graphicFrame>
      <p:sp>
        <p:nvSpPr>
          <p:cNvPr id="12" name="Espace réservé de la date 6"/>
          <p:cNvSpPr>
            <a:spLocks noGrp="1"/>
          </p:cNvSpPr>
          <p:nvPr>
            <p:ph type="dt" sz="half" idx="10"/>
          </p:nvPr>
        </p:nvSpPr>
        <p:spPr>
          <a:xfrm>
            <a:off x="7614000" y="4783500"/>
            <a:ext cx="1170000" cy="360000"/>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fr-FR" sz="750" b="1" kern="1200" cap="all" dirty="0" smtClean="0">
                <a:solidFill>
                  <a:srgbClr val="000000"/>
                </a:solidFill>
                <a:latin typeface="Arial"/>
                <a:ea typeface="+mn-ea"/>
                <a:cs typeface="+mn-cs"/>
              </a:rPr>
              <a:t>3 février 2022</a:t>
            </a:r>
            <a:endParaRPr kumimoji="0" lang="fr-FR" sz="750" b="1" i="0" u="none" strike="noStrike" kern="1200" cap="all" spc="0" normalizeH="0" baseline="0" noProof="0" dirty="0">
              <a:ln>
                <a:noFill/>
              </a:ln>
              <a:solidFill>
                <a:srgbClr val="000000"/>
              </a:solidFill>
              <a:effectLst/>
              <a:uLnTx/>
              <a:uFillTx/>
              <a:latin typeface="Arial"/>
              <a:ea typeface="+mn-ea"/>
              <a:cs typeface="+mn-cs"/>
            </a:endParaRPr>
          </a:p>
        </p:txBody>
      </p:sp>
    </p:spTree>
    <p:extLst>
      <p:ext uri="{BB962C8B-B14F-4D97-AF65-F5344CB8AC3E}">
        <p14:creationId xmlns:p14="http://schemas.microsoft.com/office/powerpoint/2010/main" val="3460108518"/>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Espace réservé du numéro de diapositive 10"/>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33122C9-A0B9-462F-8757-0847AD287B63}" type="slidenum">
              <a:rPr kumimoji="0" lang="fr-FR" sz="750" b="1" i="0" u="none" strike="noStrike" kern="1200" cap="none" spc="0" normalizeH="0" baseline="0" noProof="0" smtClean="0">
                <a:ln>
                  <a:noFill/>
                </a:ln>
                <a:solidFill>
                  <a:srgbClr val="000000"/>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68</a:t>
            </a:fld>
            <a:endParaRPr kumimoji="0" lang="fr-FR" sz="750" b="1" i="0" u="none" strike="noStrike" kern="1200" cap="none" spc="0" normalizeH="0" baseline="0" noProof="0" dirty="0">
              <a:ln>
                <a:noFill/>
              </a:ln>
              <a:solidFill>
                <a:srgbClr val="000000"/>
              </a:solidFill>
              <a:effectLst/>
              <a:uLnTx/>
              <a:uFillTx/>
              <a:latin typeface="Arial"/>
              <a:ea typeface="+mn-ea"/>
              <a:cs typeface="+mn-cs"/>
            </a:endParaRPr>
          </a:p>
        </p:txBody>
      </p:sp>
      <p:sp>
        <p:nvSpPr>
          <p:cNvPr id="8" name="Espace réservé du pied de page 7"/>
          <p:cNvSpPr>
            <a:spLocks noGrp="1"/>
          </p:cNvSpPr>
          <p:nvPr>
            <p:ph type="ftr" sz="quarter" idx="11"/>
          </p:nvPr>
        </p:nvSpPr>
        <p:spPr>
          <a:xfrm>
            <a:off x="360000" y="4783500"/>
            <a:ext cx="5904000" cy="360000"/>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750" b="1" i="0" u="none" strike="noStrike" kern="1200" cap="none" spc="0" normalizeH="0" baseline="0" noProof="0" dirty="0" smtClean="0">
                <a:ln>
                  <a:noFill/>
                </a:ln>
                <a:solidFill>
                  <a:srgbClr val="000000"/>
                </a:solidFill>
                <a:effectLst/>
                <a:uLnTx/>
                <a:uFillTx/>
                <a:latin typeface="Arial"/>
                <a:ea typeface="+mn-ea"/>
                <a:cs typeface="+mn-cs"/>
              </a:rPr>
              <a:t>Direction générale de l’enseignement scolaire – Bureau de la formation des personnels enseignants et d’éducation</a:t>
            </a:r>
            <a:endParaRPr kumimoji="0" lang="fr-FR" sz="750" b="1" i="0" u="none" strike="noStrike" kern="1200" cap="none" spc="0" normalizeH="0" baseline="0" noProof="0" dirty="0">
              <a:ln>
                <a:noFill/>
              </a:ln>
              <a:solidFill>
                <a:srgbClr val="000000"/>
              </a:solidFill>
              <a:effectLst/>
              <a:uLnTx/>
              <a:uFillTx/>
              <a:latin typeface="Arial"/>
              <a:ea typeface="+mn-ea"/>
              <a:cs typeface="+mn-cs"/>
            </a:endParaRPr>
          </a:p>
        </p:txBody>
      </p:sp>
      <p:sp>
        <p:nvSpPr>
          <p:cNvPr id="2" name="Rectangle 1"/>
          <p:cNvSpPr/>
          <p:nvPr/>
        </p:nvSpPr>
        <p:spPr>
          <a:xfrm>
            <a:off x="1823062" y="2462609"/>
            <a:ext cx="7086285" cy="523220"/>
          </a:xfrm>
          <a:prstGeom prst="rect">
            <a:avLst/>
          </a:prstGeom>
        </p:spPr>
        <p:txBody>
          <a:bodyPr wrap="square">
            <a:spAutoFit/>
          </a:bodyPr>
          <a:lstStyle/>
          <a:p>
            <a:r>
              <a:rPr lang="fr-FR" b="1" dirty="0"/>
              <a:t>Pierre </a:t>
            </a:r>
            <a:r>
              <a:rPr lang="fr-FR" b="1" dirty="0" err="1"/>
              <a:t>Vinard</a:t>
            </a:r>
            <a:r>
              <a:rPr lang="fr-FR" b="1" dirty="0"/>
              <a:t>,</a:t>
            </a:r>
            <a:r>
              <a:rPr lang="fr-FR" dirty="0"/>
              <a:t> inspecteur général de l’éducation, du sport et de la recherche</a:t>
            </a:r>
          </a:p>
          <a:p>
            <a:pPr marL="457200" lvl="0">
              <a:buSzPts val="1100"/>
            </a:pPr>
            <a:endParaRPr lang="fr-FR" dirty="0" smtClean="0">
              <a:solidFill>
                <a:schemeClr val="tx1"/>
              </a:solidFill>
              <a:latin typeface="Calibri"/>
              <a:ea typeface="Calibri"/>
              <a:cs typeface="Calibri"/>
              <a:sym typeface="Calibri"/>
            </a:endParaRPr>
          </a:p>
        </p:txBody>
      </p:sp>
      <p:sp>
        <p:nvSpPr>
          <p:cNvPr id="7" name="Google Shape;113;p15"/>
          <p:cNvSpPr txBox="1"/>
          <p:nvPr/>
        </p:nvSpPr>
        <p:spPr>
          <a:xfrm>
            <a:off x="1216362" y="1690900"/>
            <a:ext cx="7322621" cy="1210429"/>
          </a:xfrm>
          <a:prstGeom prst="rect">
            <a:avLst/>
          </a:prstGeom>
          <a:noFill/>
          <a:ln>
            <a:noFill/>
          </a:ln>
        </p:spPr>
        <p:txBody>
          <a:bodyPr spcFirstLastPara="1" wrap="square" lIns="0" tIns="0" rIns="0" bIns="0" anchor="t" anchorCtr="0">
            <a:noAutofit/>
          </a:bodyPr>
          <a:lstStyle/>
          <a:p>
            <a:pPr lvl="0"/>
            <a:r>
              <a:rPr lang="fr-FR" sz="2000" b="1" dirty="0" smtClean="0">
                <a:solidFill>
                  <a:srgbClr val="000066"/>
                </a:solidFill>
                <a:latin typeface="Arial" panose="020B0604020202020204" pitchFamily="34" charset="0"/>
                <a:cs typeface="Arial" panose="020B0604020202020204" pitchFamily="34" charset="0"/>
                <a:sym typeface="Calibri"/>
              </a:rPr>
              <a:t>Clôture du séminaire            </a:t>
            </a:r>
            <a:endParaRPr lang="fr-FR" sz="2000" b="1" dirty="0">
              <a:solidFill>
                <a:srgbClr val="000066"/>
              </a:solidFill>
              <a:latin typeface="Arial" panose="020B0604020202020204" pitchFamily="34" charset="0"/>
              <a:cs typeface="Arial" panose="020B0604020202020204" pitchFamily="34" charset="0"/>
              <a:sym typeface="Calibri"/>
            </a:endParaRPr>
          </a:p>
        </p:txBody>
      </p:sp>
      <p:sp>
        <p:nvSpPr>
          <p:cNvPr id="9" name="Espace réservé de la date 6"/>
          <p:cNvSpPr>
            <a:spLocks noGrp="1"/>
          </p:cNvSpPr>
          <p:nvPr>
            <p:ph type="dt" sz="half" idx="10"/>
          </p:nvPr>
        </p:nvSpPr>
        <p:spPr>
          <a:xfrm>
            <a:off x="7614000" y="4783500"/>
            <a:ext cx="1170000" cy="360000"/>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fr-FR" sz="750" b="1" kern="1200" cap="all" dirty="0" smtClean="0">
                <a:solidFill>
                  <a:srgbClr val="000000"/>
                </a:solidFill>
                <a:latin typeface="Arial"/>
                <a:ea typeface="+mn-ea"/>
                <a:cs typeface="+mn-cs"/>
              </a:rPr>
              <a:t>3 février 2022</a:t>
            </a:r>
            <a:endParaRPr kumimoji="0" lang="fr-FR" sz="750" b="1" i="0" u="none" strike="noStrike" kern="1200" cap="all" spc="0" normalizeH="0" baseline="0" noProof="0" dirty="0">
              <a:ln>
                <a:noFill/>
              </a:ln>
              <a:solidFill>
                <a:srgbClr val="000000"/>
              </a:solidFill>
              <a:effectLst/>
              <a:uLnTx/>
              <a:uFillTx/>
              <a:latin typeface="Arial"/>
              <a:ea typeface="+mn-ea"/>
              <a:cs typeface="+mn-cs"/>
            </a:endParaRPr>
          </a:p>
        </p:txBody>
      </p:sp>
    </p:spTree>
    <p:extLst>
      <p:ext uri="{BB962C8B-B14F-4D97-AF65-F5344CB8AC3E}">
        <p14:creationId xmlns:p14="http://schemas.microsoft.com/office/powerpoint/2010/main" val="122887363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re 5"/>
          <p:cNvSpPr>
            <a:spLocks noGrp="1"/>
          </p:cNvSpPr>
          <p:nvPr>
            <p:ph type="title"/>
          </p:nvPr>
        </p:nvSpPr>
        <p:spPr>
          <a:xfrm>
            <a:off x="107504" y="738000"/>
            <a:ext cx="8928992" cy="4046400"/>
          </a:xfrm>
        </p:spPr>
        <p:txBody>
          <a:bodyPr/>
          <a:lstStyle/>
          <a:p>
            <a:pPr marL="0" indent="0">
              <a:buNone/>
            </a:pPr>
            <a:r>
              <a:rPr lang="fr-FR" sz="1400" b="0" dirty="0"/>
              <a:t/>
            </a:r>
            <a:br>
              <a:rPr lang="fr-FR" sz="1400" b="0" dirty="0"/>
            </a:br>
            <a:r>
              <a:rPr lang="fr-FR" sz="1400" b="0" dirty="0"/>
              <a:t/>
            </a:r>
            <a:br>
              <a:rPr lang="fr-FR" sz="1400" b="0" dirty="0"/>
            </a:br>
            <a:endParaRPr lang="fr-FR" sz="1400" dirty="0"/>
          </a:p>
        </p:txBody>
      </p:sp>
      <p:sp>
        <p:nvSpPr>
          <p:cNvPr id="8" name="Espace réservé du pied de page 7"/>
          <p:cNvSpPr>
            <a:spLocks noGrp="1"/>
          </p:cNvSpPr>
          <p:nvPr>
            <p:ph type="ftr" sz="quarter" idx="11"/>
          </p:nvPr>
        </p:nvSpPr>
        <p:spPr>
          <a:xfrm>
            <a:off x="360000" y="4783500"/>
            <a:ext cx="5904000" cy="360000"/>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750" b="1" i="0" u="none" strike="noStrike" kern="1200" cap="none" spc="0" normalizeH="0" baseline="0" noProof="0" dirty="0">
                <a:ln>
                  <a:noFill/>
                </a:ln>
                <a:solidFill>
                  <a:srgbClr val="000000"/>
                </a:solidFill>
                <a:effectLst/>
                <a:uLnTx/>
                <a:uFillTx/>
                <a:latin typeface="Arial"/>
                <a:ea typeface="+mn-ea"/>
                <a:cs typeface="+mn-cs"/>
              </a:rPr>
              <a:t>Direction générale de l’enseignement scolaire – Bureau de la formation des personnels enseignants et d’éducation</a:t>
            </a:r>
          </a:p>
        </p:txBody>
      </p:sp>
      <p:sp>
        <p:nvSpPr>
          <p:cNvPr id="15" name="Espace réservé du texte 3">
            <a:extLst>
              <a:ext uri="{FF2B5EF4-FFF2-40B4-BE49-F238E27FC236}">
                <a16:creationId xmlns:a16="http://schemas.microsoft.com/office/drawing/2014/main" id="{0ADDBF4A-1BB5-42AD-B69A-5FC425CAD40B}"/>
              </a:ext>
            </a:extLst>
          </p:cNvPr>
          <p:cNvSpPr txBox="1">
            <a:spLocks/>
          </p:cNvSpPr>
          <p:nvPr/>
        </p:nvSpPr>
        <p:spPr bwMode="gray">
          <a:xfrm>
            <a:off x="1259632" y="180000"/>
            <a:ext cx="7416824" cy="812946"/>
          </a:xfrm>
          <a:prstGeom prst="rect">
            <a:avLst/>
          </a:prstGeom>
        </p:spPr>
        <p:txBody>
          <a:bodyPr vert="horz" lIns="0" tIns="0" rIns="0" bIns="0" rtlCol="0" anchor="t" anchorCtr="0">
            <a:noAutofit/>
          </a:bodyPr>
          <a:lstStyle>
            <a:lvl1pPr marL="0" indent="0" algn="l" defTabSz="914400" rtl="0" eaLnBrk="1" latinLnBrk="0" hangingPunct="1">
              <a:lnSpc>
                <a:spcPct val="90000"/>
              </a:lnSpc>
              <a:spcBef>
                <a:spcPts val="0"/>
              </a:spcBef>
              <a:spcAft>
                <a:spcPts val="0"/>
              </a:spcAft>
              <a:buFont typeface="Arial" pitchFamily="34" charset="0"/>
              <a:buNone/>
              <a:defRPr sz="3250" b="1" kern="1200" cap="all" baseline="0">
                <a:solidFill>
                  <a:schemeClr val="tx1"/>
                </a:solidFill>
                <a:latin typeface="+mn-lt"/>
                <a:ea typeface="+mn-ea"/>
                <a:cs typeface="+mn-cs"/>
              </a:defRPr>
            </a:lvl1pPr>
            <a:lvl2pPr marL="0" indent="0" algn="l" defTabSz="914400" rtl="0" eaLnBrk="1" latinLnBrk="0" hangingPunct="1">
              <a:lnSpc>
                <a:spcPct val="100000"/>
              </a:lnSpc>
              <a:spcBef>
                <a:spcPts val="500"/>
              </a:spcBef>
              <a:spcAft>
                <a:spcPts val="0"/>
              </a:spcAft>
              <a:buFont typeface="Arial" pitchFamily="34" charset="0"/>
              <a:buNone/>
              <a:defRPr sz="1850" kern="1200">
                <a:solidFill>
                  <a:schemeClr val="tx1"/>
                </a:solidFill>
                <a:latin typeface="+mn-lt"/>
                <a:ea typeface="+mn-ea"/>
                <a:cs typeface="+mn-cs"/>
              </a:defRPr>
            </a:lvl2pPr>
            <a:lvl3pPr marL="432000" indent="-72000" algn="l" defTabSz="914400" rtl="0" eaLnBrk="1" latinLnBrk="0" hangingPunct="1">
              <a:lnSpc>
                <a:spcPct val="100000"/>
              </a:lnSpc>
              <a:spcBef>
                <a:spcPts val="100"/>
              </a:spcBef>
              <a:spcAft>
                <a:spcPts val="100"/>
              </a:spcAft>
              <a:buSzPct val="100000"/>
              <a:buFont typeface="Arial" pitchFamily="34" charset="0"/>
              <a:buChar char="•"/>
              <a:defRPr sz="850" kern="1200">
                <a:solidFill>
                  <a:schemeClr val="tx1"/>
                </a:solidFill>
                <a:latin typeface="+mn-lt"/>
                <a:ea typeface="+mn-ea"/>
                <a:cs typeface="+mn-cs"/>
              </a:defRPr>
            </a:lvl3pPr>
            <a:lvl4pPr marL="612000" indent="-72000" algn="l" defTabSz="914400" rtl="0" eaLnBrk="1" latinLnBrk="0" hangingPunct="1">
              <a:lnSpc>
                <a:spcPct val="100000"/>
              </a:lnSpc>
              <a:spcBef>
                <a:spcPts val="100"/>
              </a:spcBef>
              <a:spcAft>
                <a:spcPts val="100"/>
              </a:spcAft>
              <a:buSzPct val="100000"/>
              <a:buFont typeface="Arial" pitchFamily="34" charset="0"/>
              <a:buChar char="•"/>
              <a:defRPr sz="750" kern="1200">
                <a:solidFill>
                  <a:schemeClr val="tx1"/>
                </a:solidFill>
                <a:latin typeface="+mn-lt"/>
                <a:ea typeface="+mn-ea"/>
                <a:cs typeface="+mn-cs"/>
              </a:defRPr>
            </a:lvl4pPr>
            <a:lvl5pPr marL="828000" indent="-72000" algn="l" defTabSz="914400" rtl="0" eaLnBrk="1" latinLnBrk="0" hangingPunct="1">
              <a:lnSpc>
                <a:spcPct val="100000"/>
              </a:lnSpc>
              <a:spcBef>
                <a:spcPts val="100"/>
              </a:spcBef>
              <a:spcAft>
                <a:spcPts val="100"/>
              </a:spcAft>
              <a:buSzPct val="100000"/>
              <a:buFont typeface="Arial" pitchFamily="34" charset="0"/>
              <a:buChar char="•"/>
              <a:defRPr sz="7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ctr" defTabSz="914400" rtl="0" eaLnBrk="1" fontAlgn="auto" latinLnBrk="0" hangingPunct="1">
              <a:lnSpc>
                <a:spcPct val="90000"/>
              </a:lnSpc>
              <a:spcBef>
                <a:spcPts val="0"/>
              </a:spcBef>
              <a:spcAft>
                <a:spcPts val="600"/>
              </a:spcAft>
              <a:buClrTx/>
              <a:buSzTx/>
              <a:buFont typeface="Arial" pitchFamily="34" charset="0"/>
              <a:buNone/>
              <a:tabLst/>
              <a:defRPr/>
            </a:pPr>
            <a:endParaRPr kumimoji="0" lang="fr-FR" sz="2800" b="1" i="0" u="none" strike="noStrike" kern="1200" cap="none" spc="0" normalizeH="0" baseline="0" noProof="0" dirty="0">
              <a:ln w="1905"/>
              <a:gradFill>
                <a:gsLst>
                  <a:gs pos="0">
                    <a:srgbClr val="49311F">
                      <a:shade val="20000"/>
                      <a:satMod val="200000"/>
                    </a:srgbClr>
                  </a:gs>
                  <a:gs pos="78000">
                    <a:srgbClr val="49311F">
                      <a:tint val="90000"/>
                      <a:shade val="89000"/>
                      <a:satMod val="220000"/>
                    </a:srgbClr>
                  </a:gs>
                  <a:gs pos="100000">
                    <a:srgbClr val="49311F">
                      <a:tint val="12000"/>
                      <a:satMod val="255000"/>
                    </a:srgbClr>
                  </a:gs>
                </a:gsLst>
                <a:lin ang="5400000"/>
              </a:gradFill>
              <a:effectLst>
                <a:innerShdw blurRad="69850" dist="43180" dir="5400000">
                  <a:srgbClr val="000000">
                    <a:alpha val="65000"/>
                  </a:srgbClr>
                </a:innerShdw>
              </a:effectLst>
              <a:uLnTx/>
              <a:uFillTx/>
              <a:latin typeface="Arial"/>
              <a:ea typeface="+mn-ea"/>
              <a:cs typeface="+mn-cs"/>
            </a:endParaRPr>
          </a:p>
        </p:txBody>
      </p:sp>
      <p:sp>
        <p:nvSpPr>
          <p:cNvPr id="12" name="ZoneTexte 11">
            <a:extLst>
              <a:ext uri="{FF2B5EF4-FFF2-40B4-BE49-F238E27FC236}">
                <a16:creationId xmlns:a16="http://schemas.microsoft.com/office/drawing/2014/main" id="{3ADA7FEA-81B7-4E4C-AF13-784A0D1593F2}"/>
              </a:ext>
            </a:extLst>
          </p:cNvPr>
          <p:cNvSpPr txBox="1"/>
          <p:nvPr/>
        </p:nvSpPr>
        <p:spPr>
          <a:xfrm>
            <a:off x="138824" y="1111376"/>
            <a:ext cx="2318597" cy="369332"/>
          </a:xfrm>
          <a:prstGeom prst="rect">
            <a:avLst/>
          </a:prstGeom>
          <a:solidFill>
            <a:schemeClr val="accent1">
              <a:lumMod val="25000"/>
              <a:lumOff val="75000"/>
            </a:schemeClr>
          </a:solidFill>
          <a:ln>
            <a:solidFill>
              <a:schemeClr val="accent1">
                <a:hueOff val="0"/>
                <a:satOff val="0"/>
                <a:lumOff val="0"/>
              </a:schemeClr>
            </a:solidFill>
          </a:ln>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800" b="0" i="0" u="none" strike="noStrike" kern="1200" cap="none" spc="0" normalizeH="0" baseline="0" noProof="0" dirty="0">
                <a:ln>
                  <a:noFill/>
                </a:ln>
                <a:solidFill>
                  <a:srgbClr val="000000"/>
                </a:solidFill>
                <a:effectLst/>
                <a:uLnTx/>
                <a:uFillTx/>
                <a:latin typeface="Arial"/>
                <a:ea typeface="+mn-ea"/>
                <a:cs typeface="+mn-cs"/>
              </a:rPr>
              <a:t>Critères d’évaluation</a:t>
            </a:r>
          </a:p>
        </p:txBody>
      </p:sp>
      <p:sp>
        <p:nvSpPr>
          <p:cNvPr id="10" name="ZoneTexte 9"/>
          <p:cNvSpPr txBox="1"/>
          <p:nvPr/>
        </p:nvSpPr>
        <p:spPr>
          <a:xfrm>
            <a:off x="4096489" y="1147236"/>
            <a:ext cx="5472608"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800" b="0" i="0" u="none" strike="noStrike" kern="1200" cap="none" spc="0" normalizeH="0" baseline="0" noProof="0" dirty="0">
                <a:ln>
                  <a:noFill/>
                </a:ln>
                <a:solidFill>
                  <a:srgbClr val="000000"/>
                </a:solidFill>
                <a:effectLst/>
                <a:uLnTx/>
                <a:uFillTx/>
                <a:latin typeface="Arial"/>
                <a:ea typeface="+mn-ea"/>
                <a:cs typeface="+mn-cs"/>
              </a:rPr>
              <a:t>Épreuve E52 : Gestion de la relation client</a:t>
            </a:r>
          </a:p>
        </p:txBody>
      </p:sp>
      <p:sp>
        <p:nvSpPr>
          <p:cNvPr id="2" name="Rectangle 1"/>
          <p:cNvSpPr/>
          <p:nvPr/>
        </p:nvSpPr>
        <p:spPr>
          <a:xfrm>
            <a:off x="2446424" y="39710"/>
            <a:ext cx="6552728" cy="1569660"/>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3200" b="0" i="0" u="none" strike="noStrike" kern="1200" cap="none" spc="0" normalizeH="0" baseline="0" noProof="0" dirty="0">
                <a:ln w="1905"/>
                <a:gradFill>
                  <a:gsLst>
                    <a:gs pos="0">
                      <a:srgbClr val="49311F">
                        <a:shade val="20000"/>
                        <a:satMod val="200000"/>
                      </a:srgbClr>
                    </a:gs>
                    <a:gs pos="78000">
                      <a:srgbClr val="49311F">
                        <a:tint val="90000"/>
                        <a:shade val="89000"/>
                        <a:satMod val="220000"/>
                      </a:srgbClr>
                    </a:gs>
                    <a:gs pos="100000">
                      <a:srgbClr val="49311F">
                        <a:tint val="12000"/>
                        <a:satMod val="255000"/>
                      </a:srgbClr>
                    </a:gs>
                  </a:gsLst>
                  <a:lin ang="5400000"/>
                </a:gradFill>
                <a:effectLst>
                  <a:innerShdw blurRad="69850" dist="43180" dir="5400000">
                    <a:srgbClr val="000000">
                      <a:alpha val="65000"/>
                    </a:srgbClr>
                  </a:innerShdw>
                </a:effectLst>
                <a:uLnTx/>
                <a:uFillTx/>
                <a:latin typeface="Arial"/>
                <a:ea typeface="+mn-ea"/>
                <a:cs typeface="+mn-cs"/>
              </a:rPr>
              <a:t>BTS MOS</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3200" b="0" i="0" u="none" strike="noStrike" kern="1200" cap="none" spc="0" normalizeH="0" baseline="0" noProof="0" dirty="0">
                <a:ln w="1905"/>
                <a:gradFill>
                  <a:gsLst>
                    <a:gs pos="0">
                      <a:srgbClr val="49311F">
                        <a:shade val="20000"/>
                        <a:satMod val="200000"/>
                      </a:srgbClr>
                    </a:gs>
                    <a:gs pos="78000">
                      <a:srgbClr val="49311F">
                        <a:tint val="90000"/>
                        <a:shade val="89000"/>
                        <a:satMod val="220000"/>
                      </a:srgbClr>
                    </a:gs>
                    <a:gs pos="100000">
                      <a:srgbClr val="49311F">
                        <a:tint val="12000"/>
                        <a:satMod val="255000"/>
                      </a:srgbClr>
                    </a:gs>
                  </a:gsLst>
                  <a:lin ang="5400000"/>
                </a:gradFill>
                <a:effectLst>
                  <a:innerShdw blurRad="69850" dist="43180" dir="5400000">
                    <a:srgbClr val="000000">
                      <a:alpha val="65000"/>
                    </a:srgbClr>
                  </a:innerShdw>
                </a:effectLst>
                <a:uLnTx/>
                <a:uFillTx/>
                <a:latin typeface="Arial"/>
                <a:ea typeface="+mn-ea"/>
                <a:cs typeface="+mn-cs"/>
              </a:rPr>
              <a:t>Management Opérationnel de la Sécurité</a:t>
            </a:r>
          </a:p>
        </p:txBody>
      </p:sp>
      <p:grpSp>
        <p:nvGrpSpPr>
          <p:cNvPr id="16" name="Groupe 15"/>
          <p:cNvGrpSpPr/>
          <p:nvPr/>
        </p:nvGrpSpPr>
        <p:grpSpPr>
          <a:xfrm>
            <a:off x="177647" y="1644290"/>
            <a:ext cx="2380905" cy="1428543"/>
            <a:chOff x="0" y="0"/>
            <a:chExt cx="2380905" cy="1428543"/>
          </a:xfrm>
        </p:grpSpPr>
        <p:sp>
          <p:nvSpPr>
            <p:cNvPr id="17" name="Rectangle 16"/>
            <p:cNvSpPr/>
            <p:nvPr/>
          </p:nvSpPr>
          <p:spPr>
            <a:xfrm>
              <a:off x="0" y="0"/>
              <a:ext cx="2380905" cy="1428543"/>
            </a:xfrm>
            <a:prstGeom prst="rect">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8" name="ZoneTexte 17"/>
            <p:cNvSpPr txBox="1"/>
            <p:nvPr/>
          </p:nvSpPr>
          <p:spPr>
            <a:xfrm>
              <a:off x="0" y="0"/>
              <a:ext cx="2380905" cy="1428543"/>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60960" tIns="60960" rIns="60960" bIns="60960" numCol="1" spcCol="1270" anchor="ctr" anchorCtr="0">
              <a:noAutofit/>
            </a:bodyPr>
            <a:lstStyle/>
            <a:p>
              <a:pPr marL="0" marR="0" lvl="0" indent="0" algn="ctr" defTabSz="711200" rtl="0" eaLnBrk="1" fontAlgn="auto" latinLnBrk="0" hangingPunct="1">
                <a:lnSpc>
                  <a:spcPct val="90000"/>
                </a:lnSpc>
                <a:spcBef>
                  <a:spcPct val="0"/>
                </a:spcBef>
                <a:spcAft>
                  <a:spcPct val="35000"/>
                </a:spcAft>
                <a:buClrTx/>
                <a:buSzTx/>
                <a:buFontTx/>
                <a:buNone/>
                <a:tabLst/>
                <a:defRPr/>
              </a:pPr>
              <a:r>
                <a:rPr kumimoji="0" lang="fr-FR" sz="1600" b="0" i="0" u="none" strike="noStrike" kern="1200" cap="none" spc="0" normalizeH="0" baseline="0" noProof="0" dirty="0">
                  <a:ln>
                    <a:noFill/>
                  </a:ln>
                  <a:solidFill>
                    <a:srgbClr val="FFFFFF"/>
                  </a:solidFill>
                  <a:effectLst/>
                  <a:uLnTx/>
                  <a:uFillTx/>
                  <a:latin typeface="Arial"/>
                  <a:ea typeface="+mn-ea"/>
                  <a:cs typeface="+mn-cs"/>
                </a:rPr>
                <a:t>L’offre commerciale est pertinente et satisfait les attentes du client</a:t>
              </a:r>
            </a:p>
          </p:txBody>
        </p:sp>
      </p:grpSp>
      <p:grpSp>
        <p:nvGrpSpPr>
          <p:cNvPr id="19" name="Groupe 18"/>
          <p:cNvGrpSpPr/>
          <p:nvPr/>
        </p:nvGrpSpPr>
        <p:grpSpPr>
          <a:xfrm>
            <a:off x="3228210" y="1609369"/>
            <a:ext cx="2380905" cy="1428543"/>
            <a:chOff x="2697979" y="0"/>
            <a:chExt cx="2380905" cy="1428543"/>
          </a:xfrm>
        </p:grpSpPr>
        <p:sp>
          <p:nvSpPr>
            <p:cNvPr id="20" name="Rectangle 19"/>
            <p:cNvSpPr/>
            <p:nvPr/>
          </p:nvSpPr>
          <p:spPr>
            <a:xfrm>
              <a:off x="2697979" y="0"/>
              <a:ext cx="2380905" cy="1428543"/>
            </a:xfrm>
            <a:prstGeom prst="rect">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21" name="ZoneTexte 20"/>
            <p:cNvSpPr txBox="1"/>
            <p:nvPr/>
          </p:nvSpPr>
          <p:spPr>
            <a:xfrm>
              <a:off x="2697979" y="0"/>
              <a:ext cx="2380905" cy="1428543"/>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60960" tIns="60960" rIns="60960" bIns="60960" numCol="1" spcCol="1270" anchor="ctr" anchorCtr="0">
              <a:noAutofit/>
            </a:bodyPr>
            <a:lstStyle/>
            <a:p>
              <a:pPr marL="0" marR="0" lvl="0" indent="0" algn="ctr" defTabSz="711200" rtl="0" eaLnBrk="1" fontAlgn="auto" latinLnBrk="0" hangingPunct="1">
                <a:lnSpc>
                  <a:spcPct val="90000"/>
                </a:lnSpc>
                <a:spcBef>
                  <a:spcPct val="0"/>
                </a:spcBef>
                <a:spcAft>
                  <a:spcPct val="35000"/>
                </a:spcAft>
                <a:buClrTx/>
                <a:buSzTx/>
                <a:buFontTx/>
                <a:buNone/>
                <a:tabLst/>
                <a:defRPr/>
              </a:pPr>
              <a:r>
                <a:rPr kumimoji="0" lang="fr-FR" sz="1600" b="0" i="0" u="none" strike="noStrike" kern="1200" cap="none" spc="0" normalizeH="0" baseline="0" noProof="0" dirty="0">
                  <a:ln>
                    <a:noFill/>
                  </a:ln>
                  <a:solidFill>
                    <a:srgbClr val="FFFFFF"/>
                  </a:solidFill>
                  <a:effectLst/>
                  <a:uLnTx/>
                  <a:uFillTx/>
                  <a:latin typeface="Arial"/>
                  <a:ea typeface="+mn-ea"/>
                  <a:cs typeface="+mn-cs"/>
                </a:rPr>
                <a:t>Le tableau de bord permet le suivi et l’optimisation de la prestation</a:t>
              </a:r>
            </a:p>
          </p:txBody>
        </p:sp>
      </p:grpSp>
      <p:grpSp>
        <p:nvGrpSpPr>
          <p:cNvPr id="22" name="Groupe 21"/>
          <p:cNvGrpSpPr/>
          <p:nvPr/>
        </p:nvGrpSpPr>
        <p:grpSpPr>
          <a:xfrm>
            <a:off x="6403095" y="1609370"/>
            <a:ext cx="2380905" cy="1428543"/>
            <a:chOff x="5285499" y="0"/>
            <a:chExt cx="2380905" cy="1428543"/>
          </a:xfrm>
        </p:grpSpPr>
        <p:sp>
          <p:nvSpPr>
            <p:cNvPr id="23" name="Rectangle 22"/>
            <p:cNvSpPr/>
            <p:nvPr/>
          </p:nvSpPr>
          <p:spPr>
            <a:xfrm>
              <a:off x="5285499" y="0"/>
              <a:ext cx="2380905" cy="1428543"/>
            </a:xfrm>
            <a:prstGeom prst="rect">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24" name="ZoneTexte 23"/>
            <p:cNvSpPr txBox="1"/>
            <p:nvPr/>
          </p:nvSpPr>
          <p:spPr>
            <a:xfrm>
              <a:off x="5285499" y="0"/>
              <a:ext cx="2380905" cy="1428543"/>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60960" tIns="60960" rIns="60960" bIns="60960" numCol="1" spcCol="1270" anchor="ctr" anchorCtr="0">
              <a:noAutofit/>
            </a:bodyPr>
            <a:lstStyle/>
            <a:p>
              <a:pPr marL="0" marR="0" lvl="0" indent="0" algn="ctr" defTabSz="711200" rtl="0" eaLnBrk="1" fontAlgn="auto" latinLnBrk="0" hangingPunct="1">
                <a:lnSpc>
                  <a:spcPct val="90000"/>
                </a:lnSpc>
                <a:spcBef>
                  <a:spcPct val="0"/>
                </a:spcBef>
                <a:spcAft>
                  <a:spcPct val="35000"/>
                </a:spcAft>
                <a:buClrTx/>
                <a:buSzTx/>
                <a:buFontTx/>
                <a:buNone/>
                <a:tabLst/>
                <a:defRPr/>
              </a:pPr>
              <a:r>
                <a:rPr kumimoji="0" lang="fr-FR" sz="1600" b="0" i="0" u="none" strike="noStrike" kern="1200" cap="none" spc="0" normalizeH="0" baseline="0" noProof="0" dirty="0">
                  <a:ln>
                    <a:noFill/>
                  </a:ln>
                  <a:solidFill>
                    <a:srgbClr val="FFFFFF"/>
                  </a:solidFill>
                  <a:effectLst/>
                  <a:uLnTx/>
                  <a:uFillTx/>
                  <a:latin typeface="Arial"/>
                  <a:ea typeface="+mn-ea"/>
                  <a:cs typeface="+mn-cs"/>
                </a:rPr>
                <a:t>Le client et la hiérarchie sont tenus informés</a:t>
              </a:r>
            </a:p>
          </p:txBody>
        </p:sp>
      </p:grpSp>
      <p:grpSp>
        <p:nvGrpSpPr>
          <p:cNvPr id="25" name="Groupe 24"/>
          <p:cNvGrpSpPr/>
          <p:nvPr/>
        </p:nvGrpSpPr>
        <p:grpSpPr>
          <a:xfrm>
            <a:off x="216211" y="3189690"/>
            <a:ext cx="2380905" cy="1428543"/>
            <a:chOff x="78983" y="1667217"/>
            <a:chExt cx="2380905" cy="1428543"/>
          </a:xfrm>
        </p:grpSpPr>
        <p:sp>
          <p:nvSpPr>
            <p:cNvPr id="26" name="Rectangle 25"/>
            <p:cNvSpPr/>
            <p:nvPr/>
          </p:nvSpPr>
          <p:spPr>
            <a:xfrm>
              <a:off x="78983" y="1667217"/>
              <a:ext cx="2380905" cy="1428543"/>
            </a:xfrm>
            <a:prstGeom prst="rect">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27" name="ZoneTexte 26"/>
            <p:cNvSpPr txBox="1"/>
            <p:nvPr/>
          </p:nvSpPr>
          <p:spPr>
            <a:xfrm>
              <a:off x="78983" y="1667217"/>
              <a:ext cx="2380905" cy="1428543"/>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60960" tIns="60960" rIns="60960" bIns="60960" numCol="1" spcCol="1270" anchor="ctr" anchorCtr="0">
              <a:noAutofit/>
            </a:bodyPr>
            <a:lstStyle/>
            <a:p>
              <a:pPr marL="0" marR="0" lvl="0" indent="0" algn="ctr" defTabSz="711200" rtl="0" eaLnBrk="1" fontAlgn="auto" latinLnBrk="0" hangingPunct="1">
                <a:lnSpc>
                  <a:spcPct val="90000"/>
                </a:lnSpc>
                <a:spcBef>
                  <a:spcPct val="0"/>
                </a:spcBef>
                <a:spcAft>
                  <a:spcPct val="35000"/>
                </a:spcAft>
                <a:buClrTx/>
                <a:buSzTx/>
                <a:buFontTx/>
                <a:buNone/>
                <a:tabLst/>
                <a:defRPr/>
              </a:pPr>
              <a:r>
                <a:rPr kumimoji="0" lang="fr-FR" sz="1600" b="0" i="0" u="none" strike="noStrike" kern="1200" cap="none" spc="0" normalizeH="0" baseline="0" noProof="0" dirty="0" smtClean="0">
                  <a:ln>
                    <a:noFill/>
                  </a:ln>
                  <a:solidFill>
                    <a:srgbClr val="FFFFFF"/>
                  </a:solidFill>
                  <a:effectLst/>
                  <a:uLnTx/>
                  <a:uFillTx/>
                  <a:latin typeface="Arial"/>
                  <a:ea typeface="+mn-ea"/>
                  <a:cs typeface="+mn-cs"/>
                </a:rPr>
                <a:t>Les relations avec les autres partenaires contribuent au bon déroulement de la prestation</a:t>
              </a:r>
              <a:endParaRPr kumimoji="0" lang="fr-FR" sz="1600" b="0" i="0" u="none" strike="noStrike" kern="1200" cap="none" spc="0" normalizeH="0" baseline="0" noProof="0" dirty="0">
                <a:ln>
                  <a:noFill/>
                </a:ln>
                <a:solidFill>
                  <a:srgbClr val="FFFFFF"/>
                </a:solidFill>
                <a:effectLst/>
                <a:uLnTx/>
                <a:uFillTx/>
                <a:latin typeface="Arial"/>
                <a:ea typeface="+mn-ea"/>
                <a:cs typeface="+mn-cs"/>
              </a:endParaRPr>
            </a:p>
          </p:txBody>
        </p:sp>
      </p:grpSp>
      <p:grpSp>
        <p:nvGrpSpPr>
          <p:cNvPr id="31" name="Groupe 30"/>
          <p:cNvGrpSpPr/>
          <p:nvPr/>
        </p:nvGrpSpPr>
        <p:grpSpPr>
          <a:xfrm>
            <a:off x="3228209" y="3182883"/>
            <a:ext cx="2380905" cy="1428543"/>
            <a:chOff x="2700741" y="1667800"/>
            <a:chExt cx="2380905" cy="1428543"/>
          </a:xfrm>
        </p:grpSpPr>
        <p:sp>
          <p:nvSpPr>
            <p:cNvPr id="32" name="Rectangle 31"/>
            <p:cNvSpPr/>
            <p:nvPr/>
          </p:nvSpPr>
          <p:spPr>
            <a:xfrm>
              <a:off x="2700741" y="1667800"/>
              <a:ext cx="2380905" cy="1428543"/>
            </a:xfrm>
            <a:prstGeom prst="rect">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33" name="ZoneTexte 32"/>
            <p:cNvSpPr txBox="1"/>
            <p:nvPr/>
          </p:nvSpPr>
          <p:spPr>
            <a:xfrm>
              <a:off x="2700741" y="1667800"/>
              <a:ext cx="2380905" cy="1428543"/>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60960" tIns="60960" rIns="60960" bIns="60960" numCol="1" spcCol="1270" anchor="ctr" anchorCtr="0">
              <a:noAutofit/>
            </a:bodyPr>
            <a:lstStyle/>
            <a:p>
              <a:pPr marL="0" marR="0" lvl="0" indent="0" algn="ctr" defTabSz="711200" rtl="0" eaLnBrk="1" fontAlgn="auto" latinLnBrk="0" hangingPunct="1">
                <a:lnSpc>
                  <a:spcPct val="90000"/>
                </a:lnSpc>
                <a:spcBef>
                  <a:spcPct val="0"/>
                </a:spcBef>
                <a:spcAft>
                  <a:spcPct val="35000"/>
                </a:spcAft>
                <a:buClrTx/>
                <a:buSzTx/>
                <a:buFontTx/>
                <a:buNone/>
                <a:tabLst/>
                <a:defRPr/>
              </a:pPr>
              <a:r>
                <a:rPr kumimoji="0" lang="fr-FR" sz="1600" b="0" i="0" u="none" strike="noStrike" kern="1200" cap="none" spc="0" normalizeH="0" baseline="0" noProof="0" dirty="0">
                  <a:ln>
                    <a:noFill/>
                  </a:ln>
                  <a:solidFill>
                    <a:srgbClr val="FFFFFF"/>
                  </a:solidFill>
                  <a:effectLst/>
                  <a:uLnTx/>
                  <a:uFillTx/>
                  <a:latin typeface="Arial"/>
                  <a:ea typeface="+mn-ea"/>
                  <a:cs typeface="+mn-cs"/>
                </a:rPr>
                <a:t>Les propositions d’évolution de la prestation prennent en compte les événements produits et les évolutions prévisibles du site</a:t>
              </a:r>
            </a:p>
          </p:txBody>
        </p:sp>
      </p:grpSp>
      <p:grpSp>
        <p:nvGrpSpPr>
          <p:cNvPr id="34" name="Groupe 33"/>
          <p:cNvGrpSpPr/>
          <p:nvPr/>
        </p:nvGrpSpPr>
        <p:grpSpPr>
          <a:xfrm>
            <a:off x="6423547" y="3167317"/>
            <a:ext cx="2380905" cy="1428543"/>
            <a:chOff x="5307070" y="1667800"/>
            <a:chExt cx="2380905" cy="1428543"/>
          </a:xfrm>
        </p:grpSpPr>
        <p:sp>
          <p:nvSpPr>
            <p:cNvPr id="35" name="Rectangle 34"/>
            <p:cNvSpPr/>
            <p:nvPr/>
          </p:nvSpPr>
          <p:spPr>
            <a:xfrm>
              <a:off x="5307070" y="1667800"/>
              <a:ext cx="2380905" cy="1428543"/>
            </a:xfrm>
            <a:prstGeom prst="rect">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36" name="ZoneTexte 35"/>
            <p:cNvSpPr txBox="1"/>
            <p:nvPr/>
          </p:nvSpPr>
          <p:spPr>
            <a:xfrm>
              <a:off x="5307070" y="1667800"/>
              <a:ext cx="2380905" cy="1428543"/>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60960" tIns="60960" rIns="60960" bIns="60960" numCol="1" spcCol="1270" anchor="ctr" anchorCtr="0">
              <a:noAutofit/>
            </a:bodyPr>
            <a:lstStyle/>
            <a:p>
              <a:pPr marL="0" marR="0" lvl="0" indent="0" algn="ctr" defTabSz="711200" rtl="0" eaLnBrk="1" fontAlgn="auto" latinLnBrk="0" hangingPunct="1">
                <a:lnSpc>
                  <a:spcPct val="90000"/>
                </a:lnSpc>
                <a:spcBef>
                  <a:spcPct val="0"/>
                </a:spcBef>
                <a:spcAft>
                  <a:spcPct val="35000"/>
                </a:spcAft>
                <a:buClrTx/>
                <a:buSzTx/>
                <a:buFontTx/>
                <a:buNone/>
                <a:tabLst/>
                <a:defRPr/>
              </a:pPr>
              <a:r>
                <a:rPr kumimoji="0" lang="fr-FR" sz="1600" b="0" i="0" u="none" strike="noStrike" kern="1200" cap="none" spc="0" normalizeH="0" baseline="0" noProof="0" dirty="0">
                  <a:ln>
                    <a:noFill/>
                  </a:ln>
                  <a:solidFill>
                    <a:srgbClr val="FFFFFF"/>
                  </a:solidFill>
                  <a:effectLst/>
                  <a:uLnTx/>
                  <a:uFillTx/>
                  <a:latin typeface="Arial"/>
                  <a:ea typeface="+mn-ea"/>
                  <a:cs typeface="+mn-cs"/>
                </a:rPr>
                <a:t>La démarche qualité est mise en œuvre dans la relation client</a:t>
              </a:r>
            </a:p>
          </p:txBody>
        </p:sp>
      </p:grpSp>
      <p:sp>
        <p:nvSpPr>
          <p:cNvPr id="28" name="Espace réservé de la date 6"/>
          <p:cNvSpPr>
            <a:spLocks noGrp="1"/>
          </p:cNvSpPr>
          <p:nvPr>
            <p:ph type="dt" sz="half" idx="10"/>
          </p:nvPr>
        </p:nvSpPr>
        <p:spPr>
          <a:xfrm>
            <a:off x="7614000" y="4783500"/>
            <a:ext cx="1170000" cy="360000"/>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fr-FR" sz="750" b="1" kern="1200" cap="all" dirty="0" smtClean="0">
                <a:solidFill>
                  <a:srgbClr val="000000"/>
                </a:solidFill>
                <a:latin typeface="Arial"/>
                <a:ea typeface="+mn-ea"/>
                <a:cs typeface="+mn-cs"/>
              </a:rPr>
              <a:t>3 février 2022</a:t>
            </a:r>
            <a:endParaRPr kumimoji="0" lang="fr-FR" sz="750" b="1" i="0" u="none" strike="noStrike" kern="1200" cap="all" spc="0" normalizeH="0" baseline="0" noProof="0" dirty="0">
              <a:ln>
                <a:noFill/>
              </a:ln>
              <a:solidFill>
                <a:srgbClr val="000000"/>
              </a:solidFill>
              <a:effectLst/>
              <a:uLnTx/>
              <a:uFillTx/>
              <a:latin typeface="Arial"/>
              <a:ea typeface="+mn-ea"/>
              <a:cs typeface="+mn-cs"/>
            </a:endParaRPr>
          </a:p>
        </p:txBody>
      </p:sp>
    </p:spTree>
    <p:extLst>
      <p:ext uri="{BB962C8B-B14F-4D97-AF65-F5344CB8AC3E}">
        <p14:creationId xmlns:p14="http://schemas.microsoft.com/office/powerpoint/2010/main" val="9777592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2"/>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5"/>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1"/>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Un</a:t>
            </a:r>
            <a:endParaRPr lang="fr-FR" dirty="0"/>
          </a:p>
        </p:txBody>
      </p:sp>
      <p:sp>
        <p:nvSpPr>
          <p:cNvPr id="3" name="Espace réservé du pied de page 2"/>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750" b="1" i="0" u="none" strike="noStrike" kern="1200" cap="none" spc="0" normalizeH="0" baseline="0" noProof="0" dirty="0">
                <a:ln>
                  <a:noFill/>
                </a:ln>
                <a:solidFill>
                  <a:srgbClr val="000000"/>
                </a:solidFill>
                <a:effectLst/>
                <a:uLnTx/>
                <a:uFillTx/>
                <a:latin typeface="Arial"/>
                <a:ea typeface="+mn-ea"/>
                <a:cs typeface="+mn-cs"/>
              </a:rPr>
              <a:t>Direction générale de l’enseignement scolaire – Bureau de la formation des personnels enseignants et d’éducation (C1-2) </a:t>
            </a:r>
          </a:p>
        </p:txBody>
      </p:sp>
      <p:sp>
        <p:nvSpPr>
          <p:cNvPr id="4" name="Espace réservé du texte 3"/>
          <p:cNvSpPr>
            <a:spLocks noGrp="1"/>
          </p:cNvSpPr>
          <p:nvPr>
            <p:ph type="body" sz="quarter" idx="13"/>
          </p:nvPr>
        </p:nvSpPr>
        <p:spPr>
          <a:xfrm>
            <a:off x="1835696" y="180000"/>
            <a:ext cx="6840760" cy="1305824"/>
          </a:xfrm>
        </p:spPr>
        <p:txBody>
          <a:bodyPr/>
          <a:lstStyle/>
          <a:p>
            <a:r>
              <a:rPr lang="fr-FR" cap="none"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BTS MOS</a:t>
            </a:r>
          </a:p>
          <a:p>
            <a:r>
              <a:rPr lang="fr-FR" cap="none"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Management </a:t>
            </a:r>
            <a:r>
              <a:rPr lang="fr-FR" cap="none"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Opérationnel </a:t>
            </a:r>
            <a:r>
              <a:rPr lang="fr-FR" cap="none"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de la Sécurité</a:t>
            </a:r>
          </a:p>
        </p:txBody>
      </p:sp>
      <p:pic>
        <p:nvPicPr>
          <p:cNvPr id="5" name="Image 4"/>
          <p:cNvPicPr>
            <a:picLocks noChangeAspect="1"/>
          </p:cNvPicPr>
          <p:nvPr/>
        </p:nvPicPr>
        <p:blipFill>
          <a:blip r:embed="rId3"/>
          <a:stretch>
            <a:fillRect/>
          </a:stretch>
        </p:blipFill>
        <p:spPr>
          <a:xfrm>
            <a:off x="3419872" y="1045717"/>
            <a:ext cx="5523455" cy="493819"/>
          </a:xfrm>
          <a:prstGeom prst="rect">
            <a:avLst/>
          </a:prstGeom>
        </p:spPr>
      </p:pic>
      <p:sp>
        <p:nvSpPr>
          <p:cNvPr id="8" name="Organigramme : Bande perforée 7"/>
          <p:cNvSpPr/>
          <p:nvPr/>
        </p:nvSpPr>
        <p:spPr>
          <a:xfrm>
            <a:off x="467544" y="1743771"/>
            <a:ext cx="3131880" cy="2026226"/>
          </a:xfrm>
          <a:prstGeom prst="flowChartPunchedTape">
            <a:avLst/>
          </a:prstGeom>
          <a:solidFill>
            <a:schemeClr val="accent1">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2400" b="1" i="0" u="none" strike="noStrike" kern="1200" cap="none" spc="0" normalizeH="0" baseline="0" noProof="0" dirty="0" smtClean="0">
                <a:ln w="6600">
                  <a:solidFill>
                    <a:srgbClr val="21215A"/>
                  </a:solidFill>
                  <a:prstDash val="solid"/>
                </a:ln>
                <a:solidFill>
                  <a:srgbClr val="FFFFFF"/>
                </a:solidFill>
                <a:effectLst>
                  <a:outerShdw dist="38100" dir="2700000" algn="tl" rotWithShape="0">
                    <a:srgbClr val="21215A"/>
                  </a:outerShdw>
                </a:effectLst>
                <a:uLnTx/>
                <a:uFillTx/>
                <a:latin typeface="Arial"/>
                <a:ea typeface="+mn-ea"/>
                <a:cs typeface="+mn-cs"/>
              </a:rPr>
              <a:t>Un contexte professionnel de référence</a:t>
            </a:r>
            <a:endParaRPr kumimoji="0" lang="fr-FR" sz="2400" b="1" i="0" u="none" strike="noStrike" kern="1200" cap="none" spc="0" normalizeH="0" baseline="0" noProof="0" dirty="0">
              <a:ln w="6600">
                <a:solidFill>
                  <a:srgbClr val="21215A"/>
                </a:solidFill>
                <a:prstDash val="solid"/>
              </a:ln>
              <a:solidFill>
                <a:srgbClr val="FFFFFF"/>
              </a:solidFill>
              <a:effectLst>
                <a:outerShdw dist="38100" dir="2700000" algn="tl" rotWithShape="0">
                  <a:srgbClr val="21215A"/>
                </a:outerShdw>
              </a:effectLst>
              <a:uLnTx/>
              <a:uFillTx/>
              <a:latin typeface="Arial"/>
              <a:ea typeface="+mn-ea"/>
              <a:cs typeface="+mn-cs"/>
            </a:endParaRPr>
          </a:p>
        </p:txBody>
      </p:sp>
      <p:sp>
        <p:nvSpPr>
          <p:cNvPr id="9" name="Flèche droite rayée 8"/>
          <p:cNvSpPr/>
          <p:nvPr/>
        </p:nvSpPr>
        <p:spPr>
          <a:xfrm rot="21371594">
            <a:off x="3710061" y="1929498"/>
            <a:ext cx="978408" cy="484632"/>
          </a:xfrm>
          <a:prstGeom prst="striped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FFFFFF"/>
              </a:solidFill>
              <a:effectLst/>
              <a:uLnTx/>
              <a:uFillTx/>
              <a:latin typeface="Arial"/>
              <a:ea typeface="+mn-ea"/>
              <a:cs typeface="+mn-cs"/>
            </a:endParaRPr>
          </a:p>
        </p:txBody>
      </p:sp>
      <p:sp>
        <p:nvSpPr>
          <p:cNvPr id="11" name="Nuage 10"/>
          <p:cNvSpPr/>
          <p:nvPr/>
        </p:nvSpPr>
        <p:spPr>
          <a:xfrm>
            <a:off x="5076056" y="1539537"/>
            <a:ext cx="2880320" cy="1176230"/>
          </a:xfrm>
          <a:prstGeom prst="cloud">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800" b="0" i="0" u="none" strike="noStrike" kern="1200" cap="none" spc="0" normalizeH="0" baseline="0" noProof="0" dirty="0" smtClean="0">
                <a:ln>
                  <a:noFill/>
                </a:ln>
                <a:solidFill>
                  <a:srgbClr val="FFFFFF"/>
                </a:solidFill>
                <a:effectLst/>
                <a:uLnTx/>
                <a:uFillTx/>
                <a:latin typeface="Arial"/>
                <a:ea typeface="+mn-ea"/>
                <a:cs typeface="+mn-cs"/>
              </a:rPr>
              <a:t>Circulaire nationale d’organisation</a:t>
            </a:r>
            <a:endParaRPr kumimoji="0" lang="fr-FR" sz="1800" b="0" i="0" u="none" strike="noStrike" kern="1200" cap="none" spc="0" normalizeH="0" baseline="0" noProof="0" dirty="0">
              <a:ln>
                <a:noFill/>
              </a:ln>
              <a:solidFill>
                <a:srgbClr val="FFFFFF"/>
              </a:solidFill>
              <a:effectLst/>
              <a:uLnTx/>
              <a:uFillTx/>
              <a:latin typeface="Arial"/>
              <a:ea typeface="+mn-ea"/>
              <a:cs typeface="+mn-cs"/>
            </a:endParaRPr>
          </a:p>
        </p:txBody>
      </p:sp>
      <p:sp>
        <p:nvSpPr>
          <p:cNvPr id="12" name="Flèche droite rayée 11"/>
          <p:cNvSpPr/>
          <p:nvPr/>
        </p:nvSpPr>
        <p:spPr>
          <a:xfrm rot="1861381">
            <a:off x="3670160" y="3021558"/>
            <a:ext cx="978408" cy="484632"/>
          </a:xfrm>
          <a:prstGeom prst="striped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FFFFFF"/>
              </a:solidFill>
              <a:effectLst/>
              <a:uLnTx/>
              <a:uFillTx/>
              <a:latin typeface="Arial"/>
              <a:ea typeface="+mn-ea"/>
              <a:cs typeface="+mn-cs"/>
            </a:endParaRPr>
          </a:p>
        </p:txBody>
      </p:sp>
      <p:sp>
        <p:nvSpPr>
          <p:cNvPr id="13" name="Soleil 12"/>
          <p:cNvSpPr/>
          <p:nvPr/>
        </p:nvSpPr>
        <p:spPr>
          <a:xfrm>
            <a:off x="4746537" y="3147814"/>
            <a:ext cx="3857911" cy="1440160"/>
          </a:xfrm>
          <a:prstGeom prst="sun">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800" b="0" i="0" u="none" strike="noStrike" kern="1200" cap="none" spc="0" normalizeH="0" baseline="0" noProof="0" dirty="0" smtClean="0">
                <a:ln>
                  <a:noFill/>
                </a:ln>
                <a:solidFill>
                  <a:srgbClr val="FFFFFF"/>
                </a:solidFill>
                <a:effectLst/>
                <a:uLnTx/>
                <a:uFillTx/>
                <a:latin typeface="Arial"/>
                <a:ea typeface="+mn-ea"/>
                <a:cs typeface="+mn-cs"/>
              </a:rPr>
              <a:t>Situation problème</a:t>
            </a:r>
            <a:endParaRPr kumimoji="0" lang="fr-FR" sz="1800" b="0" i="0" u="none" strike="noStrike" kern="1200" cap="none" spc="0" normalizeH="0" baseline="0" noProof="0" dirty="0">
              <a:ln>
                <a:noFill/>
              </a:ln>
              <a:solidFill>
                <a:srgbClr val="FFFFFF"/>
              </a:solidFill>
              <a:effectLst/>
              <a:uLnTx/>
              <a:uFillTx/>
              <a:latin typeface="Arial"/>
              <a:ea typeface="+mn-ea"/>
              <a:cs typeface="+mn-cs"/>
            </a:endParaRPr>
          </a:p>
        </p:txBody>
      </p:sp>
      <p:sp>
        <p:nvSpPr>
          <p:cNvPr id="14" name="Espace réservé de la date 6"/>
          <p:cNvSpPr txBox="1">
            <a:spLocks/>
          </p:cNvSpPr>
          <p:nvPr/>
        </p:nvSpPr>
        <p:spPr>
          <a:xfrm>
            <a:off x="7614000" y="4783500"/>
            <a:ext cx="1170000" cy="360000"/>
          </a:xfrm>
          <a:prstGeom prst="rect">
            <a:avLst/>
          </a:prstGeom>
        </p:spPr>
        <p:txBody>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buClrTx/>
              <a:buFontTx/>
              <a:buNone/>
              <a:defRPr/>
            </a:pPr>
            <a:r>
              <a:rPr lang="fr-FR" sz="750" b="1" kern="1200" cap="all" smtClean="0">
                <a:ea typeface="+mn-ea"/>
                <a:cs typeface="+mn-cs"/>
              </a:rPr>
              <a:t>3 février 2022</a:t>
            </a:r>
            <a:endParaRPr lang="fr-FR" sz="750" b="1" kern="1200" cap="all" dirty="0">
              <a:ea typeface="+mn-ea"/>
              <a:cs typeface="+mn-cs"/>
            </a:endParaRPr>
          </a:p>
        </p:txBody>
      </p:sp>
    </p:spTree>
    <p:extLst>
      <p:ext uri="{BB962C8B-B14F-4D97-AF65-F5344CB8AC3E}">
        <p14:creationId xmlns:p14="http://schemas.microsoft.com/office/powerpoint/2010/main" val="5032303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1"/>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12"/>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1" grpId="0" animBg="1"/>
      <p:bldP spid="12" grpId="0" animBg="1"/>
      <p:bldP spid="13"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FR"/>
          </a:p>
        </p:txBody>
      </p:sp>
      <p:sp>
        <p:nvSpPr>
          <p:cNvPr id="3" name="Espace réservé du pied de page 2"/>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750" b="1" i="0" u="none" strike="noStrike" kern="1200" cap="none" spc="0" normalizeH="0" baseline="0" noProof="0" dirty="0">
                <a:ln>
                  <a:noFill/>
                </a:ln>
                <a:solidFill>
                  <a:srgbClr val="000000"/>
                </a:solidFill>
                <a:effectLst/>
                <a:uLnTx/>
                <a:uFillTx/>
                <a:latin typeface="Arial"/>
                <a:ea typeface="+mn-ea"/>
                <a:cs typeface="+mn-cs"/>
              </a:rPr>
              <a:t>Direction générale de l’enseignement scolaire – Bureau de la formation des personnels enseignants et d’éducation (C1-2) </a:t>
            </a:r>
          </a:p>
        </p:txBody>
      </p:sp>
      <p:sp>
        <p:nvSpPr>
          <p:cNvPr id="4" name="Espace réservé du texte 3"/>
          <p:cNvSpPr>
            <a:spLocks noGrp="1"/>
          </p:cNvSpPr>
          <p:nvPr>
            <p:ph type="body" sz="quarter" idx="13"/>
          </p:nvPr>
        </p:nvSpPr>
        <p:spPr>
          <a:xfrm>
            <a:off x="1835696" y="180000"/>
            <a:ext cx="6840760" cy="1305824"/>
          </a:xfrm>
        </p:spPr>
        <p:txBody>
          <a:bodyPr/>
          <a:lstStyle/>
          <a:p>
            <a:r>
              <a:rPr lang="fr-FR" cap="none"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BTS MOS</a:t>
            </a:r>
          </a:p>
          <a:p>
            <a:r>
              <a:rPr lang="fr-FR" cap="none"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Management </a:t>
            </a:r>
            <a:r>
              <a:rPr lang="fr-FR" cap="none"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Opérationnel </a:t>
            </a:r>
            <a:r>
              <a:rPr lang="fr-FR" cap="none"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de la Sécurité</a:t>
            </a:r>
          </a:p>
        </p:txBody>
      </p:sp>
      <p:pic>
        <p:nvPicPr>
          <p:cNvPr id="17" name="Image 16"/>
          <p:cNvPicPr>
            <a:picLocks noChangeAspect="1"/>
          </p:cNvPicPr>
          <p:nvPr/>
        </p:nvPicPr>
        <p:blipFill>
          <a:blip r:embed="rId3"/>
          <a:stretch>
            <a:fillRect/>
          </a:stretch>
        </p:blipFill>
        <p:spPr>
          <a:xfrm>
            <a:off x="3419872" y="1045717"/>
            <a:ext cx="5523455" cy="493819"/>
          </a:xfrm>
          <a:prstGeom prst="rect">
            <a:avLst/>
          </a:prstGeom>
        </p:spPr>
      </p:pic>
      <p:graphicFrame>
        <p:nvGraphicFramePr>
          <p:cNvPr id="13" name="Tableau 12"/>
          <p:cNvGraphicFramePr>
            <a:graphicFrameLocks noGrp="1"/>
          </p:cNvGraphicFramePr>
          <p:nvPr>
            <p:extLst/>
          </p:nvPr>
        </p:nvGraphicFramePr>
        <p:xfrm>
          <a:off x="701804" y="1635646"/>
          <a:ext cx="7848872" cy="2748280"/>
        </p:xfrm>
        <a:graphic>
          <a:graphicData uri="http://schemas.openxmlformats.org/drawingml/2006/table">
            <a:tbl>
              <a:tblPr firstRow="1" bandRow="1">
                <a:tableStyleId>{00A15C55-8517-42AA-B614-E9B94910E393}</a:tableStyleId>
              </a:tblPr>
              <a:tblGrid>
                <a:gridCol w="3924436">
                  <a:extLst>
                    <a:ext uri="{9D8B030D-6E8A-4147-A177-3AD203B41FA5}">
                      <a16:colId xmlns:a16="http://schemas.microsoft.com/office/drawing/2014/main" val="4095310641"/>
                    </a:ext>
                  </a:extLst>
                </a:gridCol>
                <a:gridCol w="3924436">
                  <a:extLst>
                    <a:ext uri="{9D8B030D-6E8A-4147-A177-3AD203B41FA5}">
                      <a16:colId xmlns:a16="http://schemas.microsoft.com/office/drawing/2014/main" val="3347761595"/>
                    </a:ext>
                  </a:extLst>
                </a:gridCol>
              </a:tblGrid>
              <a:tr h="370840">
                <a:tc>
                  <a:txBody>
                    <a:bodyPr/>
                    <a:lstStyle/>
                    <a:p>
                      <a:r>
                        <a:rPr lang="fr-FR" dirty="0" smtClean="0"/>
                        <a:t>CCF</a:t>
                      </a:r>
                      <a:endParaRPr lang="fr-FR" dirty="0"/>
                    </a:p>
                  </a:txBody>
                  <a:tcPr/>
                </a:tc>
                <a:tc>
                  <a:txBody>
                    <a:bodyPr/>
                    <a:lstStyle/>
                    <a:p>
                      <a:r>
                        <a:rPr lang="fr-FR" dirty="0" smtClean="0"/>
                        <a:t>Ponctuel</a:t>
                      </a:r>
                      <a:endParaRPr lang="fr-FR" dirty="0"/>
                    </a:p>
                  </a:txBody>
                  <a:tcPr/>
                </a:tc>
                <a:extLst>
                  <a:ext uri="{0D108BD9-81ED-4DB2-BD59-A6C34878D82A}">
                    <a16:rowId xmlns:a16="http://schemas.microsoft.com/office/drawing/2014/main" val="2370328612"/>
                  </a:ext>
                </a:extLst>
              </a:tr>
              <a:tr h="370840">
                <a:tc>
                  <a:txBody>
                    <a:bodyPr/>
                    <a:lstStyle/>
                    <a:p>
                      <a:r>
                        <a:rPr lang="fr-FR" dirty="0" smtClean="0"/>
                        <a:t>Une situation orale pouvant comporter plusieurs séquences d’entretiens</a:t>
                      </a:r>
                      <a:endParaRPr lang="fr-FR" dirty="0"/>
                    </a:p>
                  </a:txBody>
                  <a:tcPr/>
                </a:tc>
                <a:tc>
                  <a:txBody>
                    <a:bodyPr/>
                    <a:lstStyle/>
                    <a:p>
                      <a:r>
                        <a:rPr lang="fr-FR" dirty="0" smtClean="0"/>
                        <a:t>1 h de préparation</a:t>
                      </a:r>
                    </a:p>
                    <a:p>
                      <a:r>
                        <a:rPr lang="fr-FR" dirty="0" smtClean="0"/>
                        <a:t>0 h 30 d’entretien dont 0 h 20 de réponses aux questions du jury</a:t>
                      </a:r>
                      <a:endParaRPr lang="fr-FR" dirty="0"/>
                    </a:p>
                  </a:txBody>
                  <a:tcPr/>
                </a:tc>
                <a:extLst>
                  <a:ext uri="{0D108BD9-81ED-4DB2-BD59-A6C34878D82A}">
                    <a16:rowId xmlns:a16="http://schemas.microsoft.com/office/drawing/2014/main" val="3533074751"/>
                  </a:ext>
                </a:extLst>
              </a:tr>
              <a:tr h="370840">
                <a:tc>
                  <a:txBody>
                    <a:bodyPr/>
                    <a:lstStyle/>
                    <a:p>
                      <a:r>
                        <a:rPr lang="fr-FR" dirty="0" smtClean="0"/>
                        <a:t>Professeur du candidat en charge du pôle 3 + 1 professionnel (ou un autre professeur en charge</a:t>
                      </a:r>
                      <a:r>
                        <a:rPr lang="fr-FR" baseline="0" dirty="0" smtClean="0"/>
                        <a:t> des enseignements professionnels)</a:t>
                      </a:r>
                      <a:endParaRPr lang="fr-FR"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dirty="0" smtClean="0"/>
                        <a:t>Professeur en charge du pôle 3 + 1 professionnel (ou un autre professeur en charge</a:t>
                      </a:r>
                      <a:r>
                        <a:rPr lang="fr-FR" baseline="0" dirty="0" smtClean="0"/>
                        <a:t> des enseignements professionnels)</a:t>
                      </a:r>
                      <a:endParaRPr lang="fr-FR" dirty="0" smtClean="0"/>
                    </a:p>
                    <a:p>
                      <a:endParaRPr lang="fr-FR" dirty="0"/>
                    </a:p>
                  </a:txBody>
                  <a:tcPr/>
                </a:tc>
                <a:extLst>
                  <a:ext uri="{0D108BD9-81ED-4DB2-BD59-A6C34878D82A}">
                    <a16:rowId xmlns:a16="http://schemas.microsoft.com/office/drawing/2014/main" val="3132159585"/>
                  </a:ext>
                </a:extLst>
              </a:tr>
            </a:tbl>
          </a:graphicData>
        </a:graphic>
      </p:graphicFrame>
      <p:sp>
        <p:nvSpPr>
          <p:cNvPr id="7" name="Espace réservé de la date 6"/>
          <p:cNvSpPr txBox="1">
            <a:spLocks/>
          </p:cNvSpPr>
          <p:nvPr/>
        </p:nvSpPr>
        <p:spPr>
          <a:xfrm>
            <a:off x="7614000" y="4783500"/>
            <a:ext cx="1170000" cy="360000"/>
          </a:xfrm>
          <a:prstGeom prst="rect">
            <a:avLst/>
          </a:prstGeom>
        </p:spPr>
        <p:txBody>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buClrTx/>
              <a:buFontTx/>
              <a:buNone/>
              <a:defRPr/>
            </a:pPr>
            <a:r>
              <a:rPr lang="fr-FR" sz="750" b="1" kern="1200" cap="all" smtClean="0">
                <a:ea typeface="+mn-ea"/>
                <a:cs typeface="+mn-cs"/>
              </a:rPr>
              <a:t>3 février 2022</a:t>
            </a:r>
            <a:endParaRPr lang="fr-FR" sz="750" b="1" kern="1200" cap="all" dirty="0">
              <a:ea typeface="+mn-ea"/>
              <a:cs typeface="+mn-cs"/>
            </a:endParaRPr>
          </a:p>
        </p:txBody>
      </p:sp>
    </p:spTree>
    <p:extLst>
      <p:ext uri="{BB962C8B-B14F-4D97-AF65-F5344CB8AC3E}">
        <p14:creationId xmlns:p14="http://schemas.microsoft.com/office/powerpoint/2010/main" val="3949246467"/>
      </p:ext>
    </p:extLst>
  </p:cSld>
  <p:clrMapOvr>
    <a:masterClrMapping/>
  </p:clrMapOvr>
  <p:timing>
    <p:tnLst>
      <p:par>
        <p:cTn id="1" dur="indefinite" restart="never" nodeType="tmRoot"/>
      </p:par>
    </p:tnLst>
  </p:timing>
</p:sld>
</file>

<file path=ppt/theme/theme1.xml><?xml version="1.0" encoding="utf-8"?>
<a:theme xmlns:a="http://schemas.openxmlformats.org/drawingml/2006/main" name="Thème Office">
  <a:themeElements>
    <a:clrScheme name="Thème 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MINISTÈRIEL">
  <a:themeElements>
    <a:clrScheme name="GOUVERNEMENT PPT">
      <a:dk1>
        <a:srgbClr val="000000"/>
      </a:dk1>
      <a:lt1>
        <a:srgbClr val="FFFFFF"/>
      </a:lt1>
      <a:dk2>
        <a:srgbClr val="000091"/>
      </a:dk2>
      <a:lt2>
        <a:srgbClr val="E1000F"/>
      </a:lt2>
      <a:accent1>
        <a:srgbClr val="005841"/>
      </a:accent1>
      <a:accent2>
        <a:srgbClr val="21215A"/>
      </a:accent2>
      <a:accent3>
        <a:srgbClr val="FFD500"/>
      </a:accent3>
      <a:accent4>
        <a:srgbClr val="EA5433"/>
      </a:accent4>
      <a:accent5>
        <a:srgbClr val="8C2237"/>
      </a:accent5>
      <a:accent6>
        <a:srgbClr val="49311F"/>
      </a:accent6>
      <a:hlink>
        <a:srgbClr val="000000"/>
      </a:hlink>
      <a:folHlink>
        <a:srgbClr val="000000"/>
      </a:folHlink>
    </a:clrScheme>
    <a:fontScheme name="Personnalisé 2">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ppt_ministeriel_marianne" id="{5F0B8B09-9A99-4083-B883-79F2388C6E1D}" vid="{F8005780-5DEF-4BE0-805B-EA49FB1EABC6}"/>
    </a:ext>
  </a:extLst>
</a:theme>
</file>

<file path=ppt/theme/theme3.xml><?xml version="1.0" encoding="utf-8"?>
<a:theme xmlns:a="http://schemas.openxmlformats.org/drawingml/2006/main" name="1_MINISTÈRIEL">
  <a:themeElements>
    <a:clrScheme name="GOUVERNEMENT PPT">
      <a:dk1>
        <a:srgbClr val="000000"/>
      </a:dk1>
      <a:lt1>
        <a:srgbClr val="FFFFFF"/>
      </a:lt1>
      <a:dk2>
        <a:srgbClr val="000091"/>
      </a:dk2>
      <a:lt2>
        <a:srgbClr val="E1000F"/>
      </a:lt2>
      <a:accent1>
        <a:srgbClr val="005841"/>
      </a:accent1>
      <a:accent2>
        <a:srgbClr val="21215A"/>
      </a:accent2>
      <a:accent3>
        <a:srgbClr val="FFD500"/>
      </a:accent3>
      <a:accent4>
        <a:srgbClr val="EA5433"/>
      </a:accent4>
      <a:accent5>
        <a:srgbClr val="8C2237"/>
      </a:accent5>
      <a:accent6>
        <a:srgbClr val="49311F"/>
      </a:accent6>
      <a:hlink>
        <a:srgbClr val="000000"/>
      </a:hlink>
      <a:folHlink>
        <a:srgbClr val="000000"/>
      </a:folHlink>
    </a:clrScheme>
    <a:fontScheme name="Personnalisé 2">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ppt_ministeriel_marianne" id="{5F0B8B09-9A99-4083-B883-79F2388C6E1D}" vid="{F8005780-5DEF-4BE0-805B-EA49FB1EABC6}"/>
    </a:ext>
  </a:extLst>
</a:theme>
</file>

<file path=ppt/theme/theme4.xml><?xml version="1.0" encoding="utf-8"?>
<a:theme xmlns:a="http://schemas.openxmlformats.org/drawingml/2006/main" name="2_MINISTÈRIEL">
  <a:themeElements>
    <a:clrScheme name="GOUVERNEMENT PPT">
      <a:dk1>
        <a:srgbClr val="000000"/>
      </a:dk1>
      <a:lt1>
        <a:srgbClr val="FFFFFF"/>
      </a:lt1>
      <a:dk2>
        <a:srgbClr val="000091"/>
      </a:dk2>
      <a:lt2>
        <a:srgbClr val="E1000F"/>
      </a:lt2>
      <a:accent1>
        <a:srgbClr val="005841"/>
      </a:accent1>
      <a:accent2>
        <a:srgbClr val="21215A"/>
      </a:accent2>
      <a:accent3>
        <a:srgbClr val="FFD500"/>
      </a:accent3>
      <a:accent4>
        <a:srgbClr val="EA5433"/>
      </a:accent4>
      <a:accent5>
        <a:srgbClr val="8C2237"/>
      </a:accent5>
      <a:accent6>
        <a:srgbClr val="49311F"/>
      </a:accent6>
      <a:hlink>
        <a:srgbClr val="000000"/>
      </a:hlink>
      <a:folHlink>
        <a:srgbClr val="000000"/>
      </a:folHlink>
    </a:clrScheme>
    <a:fontScheme name="Personnalisé 2">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ppt_ministeriel_marianne" id="{5F0B8B09-9A99-4083-B883-79F2388C6E1D}" vid="{F8005780-5DEF-4BE0-805B-EA49FB1EABC6}"/>
    </a:ext>
  </a:extLst>
</a:theme>
</file>

<file path=ppt/theme/theme5.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8406</TotalTime>
  <Words>6680</Words>
  <Application>Microsoft Office PowerPoint</Application>
  <PresentationFormat>Affichage à l'écran (16:9)</PresentationFormat>
  <Paragraphs>1114</Paragraphs>
  <Slides>68</Slides>
  <Notes>53</Notes>
  <HiddenSlides>0</HiddenSlides>
  <MMClips>0</MMClips>
  <ScaleCrop>false</ScaleCrop>
  <HeadingPairs>
    <vt:vector size="8" baseType="variant">
      <vt:variant>
        <vt:lpstr>Polices utilisées</vt:lpstr>
      </vt:variant>
      <vt:variant>
        <vt:i4>7</vt:i4>
      </vt:variant>
      <vt:variant>
        <vt:lpstr>Thème</vt:lpstr>
      </vt:variant>
      <vt:variant>
        <vt:i4>4</vt:i4>
      </vt:variant>
      <vt:variant>
        <vt:lpstr>Serveurs OLE incorporés</vt:lpstr>
      </vt:variant>
      <vt:variant>
        <vt:i4>1</vt:i4>
      </vt:variant>
      <vt:variant>
        <vt:lpstr>Titres des diapositives</vt:lpstr>
      </vt:variant>
      <vt:variant>
        <vt:i4>68</vt:i4>
      </vt:variant>
    </vt:vector>
  </HeadingPairs>
  <TitlesOfParts>
    <vt:vector size="80" baseType="lpstr">
      <vt:lpstr>Arial</vt:lpstr>
      <vt:lpstr>Arial Black</vt:lpstr>
      <vt:lpstr>Calibri</vt:lpstr>
      <vt:lpstr>Courier New</vt:lpstr>
      <vt:lpstr>Symbol</vt:lpstr>
      <vt:lpstr>Times New Roman</vt:lpstr>
      <vt:lpstr>Wingdings</vt:lpstr>
      <vt:lpstr>Thème Office</vt:lpstr>
      <vt:lpstr>MINISTÈRIEL</vt:lpstr>
      <vt:lpstr>1_MINISTÈRIEL</vt:lpstr>
      <vt:lpstr>2_MINISTÈRIEL</vt:lpstr>
      <vt:lpstr>Image bitmap</vt:lpstr>
      <vt:lpstr>Présentation PowerPoint</vt:lpstr>
      <vt:lpstr>Présentation PowerPoint</vt:lpstr>
      <vt:lpstr>  </vt:lpstr>
      <vt:lpstr>Présentation PowerPoint</vt:lpstr>
      <vt:lpstr>Présentation PowerPoint</vt:lpstr>
      <vt:lpstr>Présentation PowerPoint</vt:lpstr>
      <vt:lpstr>  </vt:lpstr>
      <vt:lpstr>Un</vt:lpstr>
      <vt:lpstr>Présentation PowerPoint</vt:lpstr>
      <vt:lpstr>Présentation PowerPoint</vt:lpstr>
      <vt:lpstr>Présentation PowerPoint</vt:lpstr>
      <vt:lpstr>Présentation PowerPoint</vt:lpstr>
      <vt:lpstr>  </vt:lpstr>
      <vt:lpstr>  </vt:lpstr>
      <vt:lpstr>  </vt:lpstr>
      <vt:lpstr>  </vt:lpstr>
      <vt:lpstr>  </vt:lpstr>
      <vt:lpstr>  </vt:lpstr>
      <vt:lpstr>  </vt:lpstr>
      <vt:lpstr>  </vt:lpstr>
      <vt:lpstr>  </vt:lpstr>
      <vt:lpstr>  </vt:lpstr>
      <vt:lpstr>  </vt:lpstr>
      <vt:lpstr>  </vt:lpstr>
      <vt:lpstr>Présentation PowerPoint</vt:lpstr>
      <vt:lpstr>  </vt:lpstr>
      <vt:lpstr>  </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  </vt:lpstr>
      <vt:lpstr>  </vt:lpstr>
      <vt:lpstr>Module EF2   « Surveillance humaine et gardiennage »  </vt:lpstr>
      <vt:lpstr>Présentation PowerPoint</vt:lpstr>
      <vt:lpstr>Présentation PowerPoint</vt:lpstr>
      <vt:lpstr>Présentation PowerPoint</vt:lpstr>
      <vt:lpstr>Présentation PowerPoint</vt:lpstr>
      <vt:lpstr>Exemple de Mise en situation 1</vt:lpstr>
      <vt:lpstr>Exemple de Mise en situation 2</vt:lpstr>
      <vt:lpstr>Exemple de Mise en situation 3</vt:lpstr>
      <vt:lpstr>Exemple de Mise en situation 4</vt:lpstr>
      <vt:lpstr>Présentation PowerPoint</vt:lpstr>
      <vt:lpstr>Présentation PowerPoint</vt:lpstr>
      <vt:lpstr>Présentation PowerPoint</vt:lpstr>
      <vt:lpstr>CNAPS</vt:lpstr>
      <vt:lpstr>  </vt:lpstr>
      <vt:lpstr>  </vt:lpstr>
      <vt:lpstr>  </vt:lpstr>
      <vt:lpstr>  </vt:lpstr>
      <vt:lpstr>  </vt:lpstr>
      <vt:lpstr>  </vt:lpstr>
      <vt:lpstr>Présentation PowerPoint</vt:lpstr>
      <vt:lpstr>  </vt:lpstr>
      <vt:lpstr>  </vt:lpstr>
      <vt:lpstr>  </vt:lpstr>
      <vt:lpstr>  </vt:lpstr>
      <vt:lpstr>  </vt:lpstr>
      <vt:lpstr>Présentation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NATHALIE MORAND</dc:creator>
  <cp:lastModifiedBy>PIERRE VINARD</cp:lastModifiedBy>
  <cp:revision>77</cp:revision>
  <dcterms:modified xsi:type="dcterms:W3CDTF">2022-02-07T12:29:58Z</dcterms:modified>
</cp:coreProperties>
</file>