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8288000" cy="10287000"/>
  <p:notesSz cx="18288000" cy="10287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50" b="1" i="1">
                <a:solidFill>
                  <a:srgbClr val="F4F4F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400" b="1" i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50" b="1" i="1">
                <a:solidFill>
                  <a:srgbClr val="F4F4F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50" b="1" i="1">
                <a:solidFill>
                  <a:srgbClr val="F4F4F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B91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05427" y="157193"/>
            <a:ext cx="7677144" cy="1160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50" b="1" i="1">
                <a:solidFill>
                  <a:srgbClr val="F4F4F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21495" y="2586221"/>
            <a:ext cx="12273280" cy="3405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400" b="1" i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genceore.fr/datavisualisations" TargetMode="External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49.jpg"/><Relationship Id="rId4" Type="http://schemas.openxmlformats.org/officeDocument/2006/relationships/image" Target="../media/image45.png"/><Relationship Id="rId9" Type="http://schemas.openxmlformats.org/officeDocument/2006/relationships/hyperlink" Target="http://www.agenceore.fr/datavisualisation/panorama-electricite-renouvelable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iteco.fr/faites-parler-les-donn%C3%A9es-causalit%C3%A9s-et-corr%C3%A9lations" TargetMode="External"/><Relationship Id="rId13" Type="http://schemas.openxmlformats.org/officeDocument/2006/relationships/hyperlink" Target="https://www.adbs.fr/formation-themes/d-veille-et-recherche" TargetMode="External"/><Relationship Id="rId3" Type="http://schemas.openxmlformats.org/officeDocument/2006/relationships/hyperlink" Target="https://sisse.entreprises.gouv.fr/fr" TargetMode="External"/><Relationship Id="rId7" Type="http://schemas.openxmlformats.org/officeDocument/2006/relationships/hyperlink" Target="http://www.inist.fr/services/accompagner/veille-ist/" TargetMode="External"/><Relationship Id="rId12" Type="http://schemas.openxmlformats.org/officeDocument/2006/relationships/hyperlink" Target="https://www.nomination.fr/blog/maitriser-linformation-sur-les-decideurs-un-imperatif-de-la-strategie-des-entreprises/" TargetMode="External"/><Relationship Id="rId2" Type="http://schemas.openxmlformats.org/officeDocument/2006/relationships/hyperlink" Target="http://www.cairn.info/revue-congolaise-de-gestion-2017-2-page-63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jveille.ch/wp-content/uploads/2019/02/guide_ie_pme_version_16_17.pdf" TargetMode="External"/><Relationship Id="rId11" Type="http://schemas.openxmlformats.org/officeDocument/2006/relationships/hyperlink" Target="https://www.digimind.com/fr/" TargetMode="External"/><Relationship Id="rId5" Type="http://schemas.openxmlformats.org/officeDocument/2006/relationships/hyperlink" Target="http://www.gfii.fr/fr/legfii/presentation-du-gfii" TargetMode="External"/><Relationship Id="rId15" Type="http://schemas.openxmlformats.org/officeDocument/2006/relationships/image" Target="../media/image6.jpg"/><Relationship Id="rId10" Type="http://schemas.openxmlformats.org/officeDocument/2006/relationships/hyperlink" Target="https://fr.sindup.com/" TargetMode="External"/><Relationship Id="rId4" Type="http://schemas.openxmlformats.org/officeDocument/2006/relationships/hyperlink" Target="http://crvs.fr/tikiwiki/tiki_read_article_articleId_20.html" TargetMode="External"/><Relationship Id="rId9" Type="http://schemas.openxmlformats.org/officeDocument/2006/relationships/hyperlink" Target="http://www.agenceore.fr/datavisualisations" TargetMode="External"/><Relationship Id="rId14" Type="http://schemas.openxmlformats.org/officeDocument/2006/relationships/hyperlink" Target="http://c.asselin.free.f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405C7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77135" y="4637057"/>
            <a:ext cx="5593721" cy="460884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7740" y="1320262"/>
            <a:ext cx="1103525" cy="114859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21495" y="1094550"/>
            <a:ext cx="12451080" cy="191388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400" spc="-755" dirty="0">
                <a:solidFill>
                  <a:srgbClr val="FFFFFF"/>
                </a:solidFill>
              </a:rPr>
              <a:t>Réaliser</a:t>
            </a:r>
            <a:r>
              <a:rPr sz="12400" spc="1290" dirty="0">
                <a:solidFill>
                  <a:srgbClr val="FFFFFF"/>
                </a:solidFill>
              </a:rPr>
              <a:t> </a:t>
            </a:r>
            <a:r>
              <a:rPr sz="12400" spc="-1040" dirty="0">
                <a:solidFill>
                  <a:srgbClr val="FFFFFF"/>
                </a:solidFill>
              </a:rPr>
              <a:t>une</a:t>
            </a:r>
            <a:r>
              <a:rPr sz="12400" spc="1290" dirty="0">
                <a:solidFill>
                  <a:srgbClr val="FFFFFF"/>
                </a:solidFill>
              </a:rPr>
              <a:t> </a:t>
            </a:r>
            <a:r>
              <a:rPr sz="12400" spc="-650" dirty="0">
                <a:solidFill>
                  <a:srgbClr val="FFFFFF"/>
                </a:solidFill>
              </a:rPr>
              <a:t>veille</a:t>
            </a:r>
            <a:endParaRPr sz="12400"/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10209" rIns="0" bIns="0" rtlCol="0">
            <a:spAutoFit/>
          </a:bodyPr>
          <a:lstStyle/>
          <a:p>
            <a:pPr marL="12700" marR="5080">
              <a:lnSpc>
                <a:spcPct val="78900"/>
              </a:lnSpc>
              <a:spcBef>
                <a:spcPts val="3229"/>
              </a:spcBef>
            </a:pPr>
            <a:r>
              <a:rPr spc="-595" dirty="0"/>
              <a:t>concurrentielle</a:t>
            </a:r>
            <a:r>
              <a:rPr spc="1295" dirty="0"/>
              <a:t> </a:t>
            </a:r>
            <a:r>
              <a:rPr spc="300" dirty="0"/>
              <a:t>et </a:t>
            </a:r>
            <a:r>
              <a:rPr spc="-3435" dirty="0"/>
              <a:t> </a:t>
            </a:r>
            <a:r>
              <a:rPr spc="-530" dirty="0"/>
              <a:t>sectorielle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406677" y="9022642"/>
            <a:ext cx="6409690" cy="90170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R="74930" algn="ctr">
              <a:lnSpc>
                <a:spcPct val="100000"/>
              </a:lnSpc>
              <a:spcBef>
                <a:spcPts val="550"/>
              </a:spcBef>
            </a:pPr>
            <a:r>
              <a:rPr sz="2500" b="1" spc="2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500" b="1" spc="20" dirty="0">
                <a:solidFill>
                  <a:srgbClr val="FFFFFF"/>
                </a:solidFill>
                <a:latin typeface="Trebuchet MS"/>
                <a:cs typeface="Trebuchet MS"/>
              </a:rPr>
              <a:t>Y</a:t>
            </a:r>
            <a:r>
              <a:rPr sz="2500" b="1" spc="55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500" b="1" spc="-3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500" b="1" spc="-2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500" b="1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500" b="1" spc="65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2500" b="1" spc="13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500" b="1" spc="19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500" b="1" spc="55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500" b="1" spc="13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500" b="1" spc="35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500" b="1" spc="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2500" b="1" spc="2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500" b="1" spc="36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500" b="1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500" b="1" spc="-114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2500" b="1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500" b="1" spc="125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2500" b="1" spc="114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500" b="1" spc="-3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500" b="1" spc="35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500" b="1" spc="2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500" b="1" spc="185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2500" b="1" spc="2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500" b="1" spc="-2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endParaRPr sz="25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450"/>
              </a:spcBef>
            </a:pPr>
            <a:r>
              <a:rPr sz="2500" spc="3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500" spc="-17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500" spc="-15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500" spc="14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2500" spc="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500" spc="90" dirty="0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sz="25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500" spc="-15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500" spc="105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5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500" spc="2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500" spc="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500" spc="9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2500" spc="-15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500" spc="145" dirty="0">
                <a:solidFill>
                  <a:srgbClr val="FFFFFF"/>
                </a:solidFill>
                <a:latin typeface="Trebuchet MS"/>
                <a:cs typeface="Trebuchet MS"/>
              </a:rPr>
              <a:t>ss</a:t>
            </a:r>
            <a:r>
              <a:rPr sz="2500" spc="114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500" spc="10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5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500" spc="-114" dirty="0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sz="25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500" spc="-575" dirty="0">
                <a:solidFill>
                  <a:srgbClr val="FFFFFF"/>
                </a:solidFill>
                <a:latin typeface="Trebuchet MS"/>
                <a:cs typeface="Trebuchet MS"/>
              </a:rPr>
              <a:t>J</a:t>
            </a:r>
            <a:r>
              <a:rPr sz="25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500" spc="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500" spc="10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5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500" spc="5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500" spc="10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500" spc="-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500" spc="-15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500" spc="14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2500" spc="-15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500" spc="114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500" spc="9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2500" spc="100" dirty="0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sz="2500" spc="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5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500" spc="110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2500" spc="10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500" spc="-15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2500" spc="-175" dirty="0">
                <a:solidFill>
                  <a:srgbClr val="FFFFFF"/>
                </a:solidFill>
                <a:latin typeface="Trebuchet MS"/>
                <a:cs typeface="Trebuchet MS"/>
              </a:rPr>
              <a:t>ll</a:t>
            </a:r>
            <a:r>
              <a:rPr sz="2500" spc="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500" spc="-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500" spc="9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endParaRPr sz="2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9554">
              <a:lnSpc>
                <a:spcPct val="100000"/>
              </a:lnSpc>
              <a:spcBef>
                <a:spcPts val="95"/>
              </a:spcBef>
            </a:pPr>
            <a:r>
              <a:rPr spc="-520" dirty="0"/>
              <a:t>Organiser</a:t>
            </a:r>
            <a:r>
              <a:rPr spc="755" dirty="0"/>
              <a:t> </a:t>
            </a:r>
            <a:r>
              <a:rPr spc="-220" dirty="0"/>
              <a:t>la</a:t>
            </a:r>
            <a:r>
              <a:rPr spc="755" dirty="0"/>
              <a:t> </a:t>
            </a:r>
            <a:r>
              <a:rPr spc="-395" dirty="0"/>
              <a:t>veille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7385" y="6108347"/>
            <a:ext cx="3035015" cy="257976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83222" y="6108347"/>
            <a:ext cx="3265535" cy="257976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418710" y="1923788"/>
            <a:ext cx="14505940" cy="3449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sz="5200" spc="13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75" dirty="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7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18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7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-465" dirty="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49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15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30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endParaRPr sz="5200">
              <a:latin typeface="Tahoma"/>
              <a:cs typeface="Tahoma"/>
            </a:endParaRPr>
          </a:p>
          <a:p>
            <a:pPr marL="12700" marR="5080" indent="635">
              <a:lnSpc>
                <a:spcPct val="166000"/>
              </a:lnSpc>
            </a:pPr>
            <a:r>
              <a:rPr sz="5200" spc="125" dirty="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5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7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-16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34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16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34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30" dirty="0">
                <a:solidFill>
                  <a:srgbClr val="FFFFFF"/>
                </a:solidFill>
                <a:latin typeface="Tahoma"/>
                <a:cs typeface="Tahoma"/>
              </a:rPr>
              <a:t>?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-465" dirty="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sz="5200" spc="49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15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85" dirty="0">
                <a:solidFill>
                  <a:srgbClr val="FFFFFF"/>
                </a:solidFill>
                <a:latin typeface="Tahoma"/>
                <a:cs typeface="Tahoma"/>
              </a:rPr>
              <a:t>V  </a:t>
            </a:r>
            <a:r>
              <a:rPr sz="5200" spc="100" dirty="0">
                <a:solidFill>
                  <a:srgbClr val="FFFFFF"/>
                </a:solidFill>
                <a:latin typeface="Tahoma"/>
                <a:cs typeface="Tahoma"/>
              </a:rPr>
              <a:t>Exemples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50" dirty="0">
                <a:solidFill>
                  <a:srgbClr val="FFFFFF"/>
                </a:solidFill>
                <a:latin typeface="Tahoma"/>
                <a:cs typeface="Tahoma"/>
              </a:rPr>
              <a:t>d'entreprises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spécialisées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45" dirty="0">
                <a:solidFill>
                  <a:srgbClr val="FFFFFF"/>
                </a:solidFill>
                <a:latin typeface="Tahoma"/>
                <a:cs typeface="Tahoma"/>
              </a:rPr>
              <a:t>dans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la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90" dirty="0">
                <a:solidFill>
                  <a:srgbClr val="FFFFFF"/>
                </a:solidFill>
                <a:latin typeface="Tahoma"/>
                <a:cs typeface="Tahoma"/>
              </a:rPr>
              <a:t>veille</a:t>
            </a:r>
            <a:endParaRPr sz="5200">
              <a:latin typeface="Tahoma"/>
              <a:cs typeface="Tahoma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640708" y="9700624"/>
            <a:ext cx="1647282" cy="58100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20907" y="3382511"/>
            <a:ext cx="5215255" cy="2041525"/>
          </a:xfrm>
          <a:custGeom>
            <a:avLst/>
            <a:gdLst/>
            <a:ahLst/>
            <a:cxnLst/>
            <a:rect l="l" t="t" r="r" b="b"/>
            <a:pathLst>
              <a:path w="5215255" h="2041525">
                <a:moveTo>
                  <a:pt x="3611058" y="2041194"/>
                </a:moveTo>
                <a:lnTo>
                  <a:pt x="3561372" y="2040884"/>
                </a:lnTo>
                <a:lnTo>
                  <a:pt x="3511660" y="2039351"/>
                </a:lnTo>
                <a:lnTo>
                  <a:pt x="3461920" y="2036565"/>
                </a:lnTo>
                <a:lnTo>
                  <a:pt x="3412153" y="2032493"/>
                </a:lnTo>
                <a:lnTo>
                  <a:pt x="3362356" y="2027103"/>
                </a:lnTo>
                <a:lnTo>
                  <a:pt x="3312531" y="2020365"/>
                </a:lnTo>
                <a:lnTo>
                  <a:pt x="3262675" y="2012245"/>
                </a:lnTo>
                <a:lnTo>
                  <a:pt x="3212124" y="2003130"/>
                </a:lnTo>
                <a:lnTo>
                  <a:pt x="3161603" y="1993807"/>
                </a:lnTo>
                <a:lnTo>
                  <a:pt x="2959619" y="1955834"/>
                </a:lnTo>
                <a:lnTo>
                  <a:pt x="2909098" y="1946527"/>
                </a:lnTo>
                <a:lnTo>
                  <a:pt x="2858547" y="1937436"/>
                </a:lnTo>
                <a:lnTo>
                  <a:pt x="2807956" y="1928632"/>
                </a:lnTo>
                <a:lnTo>
                  <a:pt x="2757315" y="1920188"/>
                </a:lnTo>
                <a:lnTo>
                  <a:pt x="2706613" y="1912173"/>
                </a:lnTo>
                <a:lnTo>
                  <a:pt x="2655842" y="1904658"/>
                </a:lnTo>
                <a:lnTo>
                  <a:pt x="2604990" y="1897715"/>
                </a:lnTo>
                <a:lnTo>
                  <a:pt x="2554048" y="1891415"/>
                </a:lnTo>
                <a:lnTo>
                  <a:pt x="2503006" y="1885828"/>
                </a:lnTo>
                <a:lnTo>
                  <a:pt x="2451853" y="1881026"/>
                </a:lnTo>
                <a:lnTo>
                  <a:pt x="2402181" y="1877157"/>
                </a:lnTo>
                <a:lnTo>
                  <a:pt x="2352387" y="1874064"/>
                </a:lnTo>
                <a:lnTo>
                  <a:pt x="2302483" y="1871679"/>
                </a:lnTo>
                <a:lnTo>
                  <a:pt x="2252480" y="1869937"/>
                </a:lnTo>
                <a:lnTo>
                  <a:pt x="2202390" y="1868769"/>
                </a:lnTo>
                <a:lnTo>
                  <a:pt x="2152225" y="1868109"/>
                </a:lnTo>
                <a:lnTo>
                  <a:pt x="2101996" y="1867891"/>
                </a:lnTo>
                <a:lnTo>
                  <a:pt x="2051716" y="1868047"/>
                </a:lnTo>
                <a:lnTo>
                  <a:pt x="2001396" y="1868510"/>
                </a:lnTo>
                <a:lnTo>
                  <a:pt x="1951047" y="1869215"/>
                </a:lnTo>
                <a:lnTo>
                  <a:pt x="1850311" y="1871078"/>
                </a:lnTo>
                <a:lnTo>
                  <a:pt x="1749602" y="1873101"/>
                </a:lnTo>
                <a:lnTo>
                  <a:pt x="1699287" y="1874006"/>
                </a:lnTo>
                <a:lnTo>
                  <a:pt x="1598497" y="1875540"/>
                </a:lnTo>
                <a:lnTo>
                  <a:pt x="1497494" y="1877231"/>
                </a:lnTo>
                <a:lnTo>
                  <a:pt x="1447038" y="1877870"/>
                </a:lnTo>
                <a:lnTo>
                  <a:pt x="1396635" y="1878196"/>
                </a:lnTo>
                <a:lnTo>
                  <a:pt x="1346300" y="1878076"/>
                </a:lnTo>
                <a:lnTo>
                  <a:pt x="1296049" y="1877379"/>
                </a:lnTo>
                <a:lnTo>
                  <a:pt x="1245898" y="1875974"/>
                </a:lnTo>
                <a:lnTo>
                  <a:pt x="1195864" y="1873728"/>
                </a:lnTo>
                <a:lnTo>
                  <a:pt x="1145962" y="1870511"/>
                </a:lnTo>
                <a:lnTo>
                  <a:pt x="1096209" y="1866190"/>
                </a:lnTo>
                <a:lnTo>
                  <a:pt x="1046619" y="1860633"/>
                </a:lnTo>
                <a:lnTo>
                  <a:pt x="997210" y="1853709"/>
                </a:lnTo>
                <a:lnTo>
                  <a:pt x="947998" y="1845287"/>
                </a:lnTo>
                <a:lnTo>
                  <a:pt x="898998" y="1835235"/>
                </a:lnTo>
                <a:lnTo>
                  <a:pt x="850226" y="1823420"/>
                </a:lnTo>
                <a:lnTo>
                  <a:pt x="801699" y="1809712"/>
                </a:lnTo>
                <a:lnTo>
                  <a:pt x="754117" y="1795585"/>
                </a:lnTo>
                <a:lnTo>
                  <a:pt x="658773" y="1768250"/>
                </a:lnTo>
                <a:lnTo>
                  <a:pt x="611342" y="1754398"/>
                </a:lnTo>
                <a:lnTo>
                  <a:pt x="564291" y="1739996"/>
                </a:lnTo>
                <a:lnTo>
                  <a:pt x="517787" y="1724719"/>
                </a:lnTo>
                <a:lnTo>
                  <a:pt x="471994" y="1708248"/>
                </a:lnTo>
                <a:lnTo>
                  <a:pt x="427079" y="1690260"/>
                </a:lnTo>
                <a:lnTo>
                  <a:pt x="383205" y="1670433"/>
                </a:lnTo>
                <a:lnTo>
                  <a:pt x="340540" y="1648446"/>
                </a:lnTo>
                <a:lnTo>
                  <a:pt x="299248" y="1623977"/>
                </a:lnTo>
                <a:lnTo>
                  <a:pt x="259494" y="1596704"/>
                </a:lnTo>
                <a:lnTo>
                  <a:pt x="221444" y="1566306"/>
                </a:lnTo>
                <a:lnTo>
                  <a:pt x="185263" y="1532460"/>
                </a:lnTo>
                <a:lnTo>
                  <a:pt x="151117" y="1494845"/>
                </a:lnTo>
                <a:lnTo>
                  <a:pt x="119172" y="1453139"/>
                </a:lnTo>
                <a:lnTo>
                  <a:pt x="95739" y="1415226"/>
                </a:lnTo>
                <a:lnTo>
                  <a:pt x="73689" y="1370727"/>
                </a:lnTo>
                <a:lnTo>
                  <a:pt x="53550" y="1321454"/>
                </a:lnTo>
                <a:lnTo>
                  <a:pt x="35851" y="1269220"/>
                </a:lnTo>
                <a:lnTo>
                  <a:pt x="21118" y="1215835"/>
                </a:lnTo>
                <a:lnTo>
                  <a:pt x="9880" y="1163113"/>
                </a:lnTo>
                <a:lnTo>
                  <a:pt x="2665" y="1112864"/>
                </a:lnTo>
                <a:lnTo>
                  <a:pt x="0" y="1066900"/>
                </a:lnTo>
                <a:lnTo>
                  <a:pt x="1490" y="1031065"/>
                </a:lnTo>
                <a:lnTo>
                  <a:pt x="6126" y="991598"/>
                </a:lnTo>
                <a:lnTo>
                  <a:pt x="13691" y="948800"/>
                </a:lnTo>
                <a:lnTo>
                  <a:pt x="23964" y="902973"/>
                </a:lnTo>
                <a:lnTo>
                  <a:pt x="36728" y="854417"/>
                </a:lnTo>
                <a:lnTo>
                  <a:pt x="51765" y="803433"/>
                </a:lnTo>
                <a:lnTo>
                  <a:pt x="68855" y="750322"/>
                </a:lnTo>
                <a:lnTo>
                  <a:pt x="87780" y="695386"/>
                </a:lnTo>
                <a:lnTo>
                  <a:pt x="108322" y="638924"/>
                </a:lnTo>
                <a:lnTo>
                  <a:pt x="130263" y="581238"/>
                </a:lnTo>
                <a:lnTo>
                  <a:pt x="153383" y="522629"/>
                </a:lnTo>
                <a:lnTo>
                  <a:pt x="185326" y="470210"/>
                </a:lnTo>
                <a:lnTo>
                  <a:pt x="216241" y="424882"/>
                </a:lnTo>
                <a:lnTo>
                  <a:pt x="246832" y="385663"/>
                </a:lnTo>
                <a:lnTo>
                  <a:pt x="277803" y="351571"/>
                </a:lnTo>
                <a:lnTo>
                  <a:pt x="309859" y="321626"/>
                </a:lnTo>
                <a:lnTo>
                  <a:pt x="343702" y="294845"/>
                </a:lnTo>
                <a:lnTo>
                  <a:pt x="380038" y="270248"/>
                </a:lnTo>
                <a:lnTo>
                  <a:pt x="419569" y="246853"/>
                </a:lnTo>
                <a:lnTo>
                  <a:pt x="463001" y="223679"/>
                </a:lnTo>
                <a:lnTo>
                  <a:pt x="510347" y="200258"/>
                </a:lnTo>
                <a:lnTo>
                  <a:pt x="557814" y="178492"/>
                </a:lnTo>
                <a:lnTo>
                  <a:pt x="605399" y="158325"/>
                </a:lnTo>
                <a:lnTo>
                  <a:pt x="653100" y="139701"/>
                </a:lnTo>
                <a:lnTo>
                  <a:pt x="700915" y="122564"/>
                </a:lnTo>
                <a:lnTo>
                  <a:pt x="748842" y="106856"/>
                </a:lnTo>
                <a:lnTo>
                  <a:pt x="796879" y="92522"/>
                </a:lnTo>
                <a:lnTo>
                  <a:pt x="845024" y="79506"/>
                </a:lnTo>
                <a:lnTo>
                  <a:pt x="893275" y="67751"/>
                </a:lnTo>
                <a:lnTo>
                  <a:pt x="941630" y="57201"/>
                </a:lnTo>
                <a:lnTo>
                  <a:pt x="990087" y="47799"/>
                </a:lnTo>
                <a:lnTo>
                  <a:pt x="1038644" y="39490"/>
                </a:lnTo>
                <a:lnTo>
                  <a:pt x="1087298" y="32217"/>
                </a:lnTo>
                <a:lnTo>
                  <a:pt x="1136049" y="25924"/>
                </a:lnTo>
                <a:lnTo>
                  <a:pt x="1184893" y="20554"/>
                </a:lnTo>
                <a:lnTo>
                  <a:pt x="1233829" y="16051"/>
                </a:lnTo>
                <a:lnTo>
                  <a:pt x="1282855" y="12359"/>
                </a:lnTo>
                <a:lnTo>
                  <a:pt x="1331969" y="9421"/>
                </a:lnTo>
                <a:lnTo>
                  <a:pt x="1381168" y="7182"/>
                </a:lnTo>
                <a:lnTo>
                  <a:pt x="1430451" y="5585"/>
                </a:lnTo>
                <a:lnTo>
                  <a:pt x="1479816" y="4574"/>
                </a:lnTo>
                <a:lnTo>
                  <a:pt x="1529260" y="4092"/>
                </a:lnTo>
                <a:lnTo>
                  <a:pt x="1578782" y="4083"/>
                </a:lnTo>
                <a:lnTo>
                  <a:pt x="1628380" y="4491"/>
                </a:lnTo>
                <a:lnTo>
                  <a:pt x="1678051" y="5259"/>
                </a:lnTo>
                <a:lnTo>
                  <a:pt x="1727794" y="6332"/>
                </a:lnTo>
                <a:lnTo>
                  <a:pt x="1777606" y="7652"/>
                </a:lnTo>
                <a:lnTo>
                  <a:pt x="1827486" y="9165"/>
                </a:lnTo>
                <a:lnTo>
                  <a:pt x="1879404" y="10466"/>
                </a:lnTo>
                <a:lnTo>
                  <a:pt x="1931380" y="11183"/>
                </a:lnTo>
                <a:lnTo>
                  <a:pt x="1983406" y="11389"/>
                </a:lnTo>
                <a:lnTo>
                  <a:pt x="2035476" y="11154"/>
                </a:lnTo>
                <a:lnTo>
                  <a:pt x="2087584" y="10551"/>
                </a:lnTo>
                <a:lnTo>
                  <a:pt x="2139722" y="9651"/>
                </a:lnTo>
                <a:lnTo>
                  <a:pt x="2191885" y="8525"/>
                </a:lnTo>
                <a:lnTo>
                  <a:pt x="2400656" y="3201"/>
                </a:lnTo>
                <a:lnTo>
                  <a:pt x="2452846" y="2023"/>
                </a:lnTo>
                <a:lnTo>
                  <a:pt x="2505021" y="1049"/>
                </a:lnTo>
                <a:lnTo>
                  <a:pt x="2557176" y="350"/>
                </a:lnTo>
                <a:lnTo>
                  <a:pt x="2609304" y="0"/>
                </a:lnTo>
                <a:lnTo>
                  <a:pt x="2661399" y="68"/>
                </a:lnTo>
                <a:lnTo>
                  <a:pt x="2713454" y="627"/>
                </a:lnTo>
                <a:lnTo>
                  <a:pt x="2765462" y="1748"/>
                </a:lnTo>
                <a:lnTo>
                  <a:pt x="2815804" y="3310"/>
                </a:lnTo>
                <a:lnTo>
                  <a:pt x="2866099" y="5304"/>
                </a:lnTo>
                <a:lnTo>
                  <a:pt x="2916351" y="7688"/>
                </a:lnTo>
                <a:lnTo>
                  <a:pt x="2966566" y="10419"/>
                </a:lnTo>
                <a:lnTo>
                  <a:pt x="3016750" y="13454"/>
                </a:lnTo>
                <a:lnTo>
                  <a:pt x="3066907" y="16750"/>
                </a:lnTo>
                <a:lnTo>
                  <a:pt x="3117043" y="20265"/>
                </a:lnTo>
                <a:lnTo>
                  <a:pt x="3167164" y="23955"/>
                </a:lnTo>
                <a:lnTo>
                  <a:pt x="3267378" y="31690"/>
                </a:lnTo>
                <a:lnTo>
                  <a:pt x="3417712" y="43538"/>
                </a:lnTo>
                <a:lnTo>
                  <a:pt x="3467848" y="47381"/>
                </a:lnTo>
                <a:lnTo>
                  <a:pt x="3518006" y="51100"/>
                </a:lnTo>
                <a:lnTo>
                  <a:pt x="3568189" y="54652"/>
                </a:lnTo>
                <a:lnTo>
                  <a:pt x="3618404" y="57993"/>
                </a:lnTo>
                <a:lnTo>
                  <a:pt x="3668657" y="61082"/>
                </a:lnTo>
                <a:lnTo>
                  <a:pt x="3724536" y="61376"/>
                </a:lnTo>
                <a:lnTo>
                  <a:pt x="3780843" y="57445"/>
                </a:lnTo>
                <a:lnTo>
                  <a:pt x="3837364" y="52337"/>
                </a:lnTo>
                <a:lnTo>
                  <a:pt x="3893885" y="49101"/>
                </a:lnTo>
                <a:lnTo>
                  <a:pt x="3945310" y="47544"/>
                </a:lnTo>
                <a:lnTo>
                  <a:pt x="3996895" y="45203"/>
                </a:lnTo>
                <a:lnTo>
                  <a:pt x="4100233" y="39827"/>
                </a:lnTo>
                <a:lnTo>
                  <a:pt x="4151829" y="37619"/>
                </a:lnTo>
                <a:lnTo>
                  <a:pt x="4203270" y="36285"/>
                </a:lnTo>
                <a:lnTo>
                  <a:pt x="4254479" y="36237"/>
                </a:lnTo>
                <a:lnTo>
                  <a:pt x="4305377" y="37891"/>
                </a:lnTo>
                <a:lnTo>
                  <a:pt x="4355884" y="41661"/>
                </a:lnTo>
                <a:lnTo>
                  <a:pt x="4405923" y="47960"/>
                </a:lnTo>
                <a:lnTo>
                  <a:pt x="4454857" y="56665"/>
                </a:lnTo>
                <a:lnTo>
                  <a:pt x="4503266" y="67637"/>
                </a:lnTo>
                <a:lnTo>
                  <a:pt x="4551101" y="80836"/>
                </a:lnTo>
                <a:lnTo>
                  <a:pt x="4598313" y="96221"/>
                </a:lnTo>
                <a:lnTo>
                  <a:pt x="4644851" y="113754"/>
                </a:lnTo>
                <a:lnTo>
                  <a:pt x="4690666" y="133394"/>
                </a:lnTo>
                <a:lnTo>
                  <a:pt x="4735710" y="155103"/>
                </a:lnTo>
                <a:lnTo>
                  <a:pt x="4779931" y="178840"/>
                </a:lnTo>
                <a:lnTo>
                  <a:pt x="4823282" y="204566"/>
                </a:lnTo>
                <a:lnTo>
                  <a:pt x="4865712" y="232242"/>
                </a:lnTo>
                <a:lnTo>
                  <a:pt x="4907172" y="261826"/>
                </a:lnTo>
                <a:lnTo>
                  <a:pt x="4947612" y="293281"/>
                </a:lnTo>
                <a:lnTo>
                  <a:pt x="4984542" y="325213"/>
                </a:lnTo>
                <a:lnTo>
                  <a:pt x="5018593" y="358942"/>
                </a:lnTo>
                <a:lnTo>
                  <a:pt x="5049797" y="394432"/>
                </a:lnTo>
                <a:lnTo>
                  <a:pt x="5078187" y="431649"/>
                </a:lnTo>
                <a:lnTo>
                  <a:pt x="5103798" y="470558"/>
                </a:lnTo>
                <a:lnTo>
                  <a:pt x="5126663" y="511123"/>
                </a:lnTo>
                <a:lnTo>
                  <a:pt x="5146815" y="553309"/>
                </a:lnTo>
                <a:lnTo>
                  <a:pt x="5164287" y="597081"/>
                </a:lnTo>
                <a:lnTo>
                  <a:pt x="5179114" y="642404"/>
                </a:lnTo>
                <a:lnTo>
                  <a:pt x="5191327" y="689244"/>
                </a:lnTo>
                <a:lnTo>
                  <a:pt x="5200962" y="737564"/>
                </a:lnTo>
                <a:lnTo>
                  <a:pt x="5208050" y="787330"/>
                </a:lnTo>
                <a:lnTo>
                  <a:pt x="5212626" y="838507"/>
                </a:lnTo>
                <a:lnTo>
                  <a:pt x="5214723" y="891059"/>
                </a:lnTo>
                <a:lnTo>
                  <a:pt x="5214375" y="944952"/>
                </a:lnTo>
                <a:lnTo>
                  <a:pt x="5210946" y="1013415"/>
                </a:lnTo>
                <a:lnTo>
                  <a:pt x="5209903" y="1053208"/>
                </a:lnTo>
                <a:lnTo>
                  <a:pt x="5190588" y="1125592"/>
                </a:lnTo>
                <a:lnTo>
                  <a:pt x="5171700" y="1197549"/>
                </a:lnTo>
                <a:lnTo>
                  <a:pt x="5150032" y="1245828"/>
                </a:lnTo>
                <a:lnTo>
                  <a:pt x="5139626" y="1269995"/>
                </a:lnTo>
                <a:lnTo>
                  <a:pt x="5130076" y="1294536"/>
                </a:lnTo>
                <a:lnTo>
                  <a:pt x="5109025" y="1346485"/>
                </a:lnTo>
                <a:lnTo>
                  <a:pt x="5085667" y="1395747"/>
                </a:lnTo>
                <a:lnTo>
                  <a:pt x="5060083" y="1442412"/>
                </a:lnTo>
                <a:lnTo>
                  <a:pt x="5032352" y="1486569"/>
                </a:lnTo>
                <a:lnTo>
                  <a:pt x="5002557" y="1528306"/>
                </a:lnTo>
                <a:lnTo>
                  <a:pt x="4970778" y="1567712"/>
                </a:lnTo>
                <a:lnTo>
                  <a:pt x="4937095" y="1604876"/>
                </a:lnTo>
                <a:lnTo>
                  <a:pt x="4901591" y="1639887"/>
                </a:lnTo>
                <a:lnTo>
                  <a:pt x="4864346" y="1672833"/>
                </a:lnTo>
                <a:lnTo>
                  <a:pt x="4825441" y="1703804"/>
                </a:lnTo>
                <a:lnTo>
                  <a:pt x="4784957" y="1732888"/>
                </a:lnTo>
                <a:lnTo>
                  <a:pt x="4742975" y="1760173"/>
                </a:lnTo>
                <a:lnTo>
                  <a:pt x="4699576" y="1785750"/>
                </a:lnTo>
                <a:lnTo>
                  <a:pt x="4663012" y="1805959"/>
                </a:lnTo>
                <a:lnTo>
                  <a:pt x="4626020" y="1825044"/>
                </a:lnTo>
                <a:lnTo>
                  <a:pt x="4588601" y="1842311"/>
                </a:lnTo>
                <a:lnTo>
                  <a:pt x="4550754" y="1857064"/>
                </a:lnTo>
                <a:lnTo>
                  <a:pt x="4501468" y="1873947"/>
                </a:lnTo>
                <a:lnTo>
                  <a:pt x="4452166" y="1890210"/>
                </a:lnTo>
                <a:lnTo>
                  <a:pt x="4402848" y="1905822"/>
                </a:lnTo>
                <a:lnTo>
                  <a:pt x="4353513" y="1920752"/>
                </a:lnTo>
                <a:lnTo>
                  <a:pt x="4304160" y="1934967"/>
                </a:lnTo>
                <a:lnTo>
                  <a:pt x="4254790" y="1948436"/>
                </a:lnTo>
                <a:lnTo>
                  <a:pt x="4205400" y="1961128"/>
                </a:lnTo>
                <a:lnTo>
                  <a:pt x="4155992" y="1973009"/>
                </a:lnTo>
                <a:lnTo>
                  <a:pt x="4106563" y="1984049"/>
                </a:lnTo>
                <a:lnTo>
                  <a:pt x="4057114" y="1994217"/>
                </a:lnTo>
                <a:lnTo>
                  <a:pt x="4007644" y="2003479"/>
                </a:lnTo>
                <a:lnTo>
                  <a:pt x="3958153" y="2011805"/>
                </a:lnTo>
                <a:lnTo>
                  <a:pt x="3908639" y="2019162"/>
                </a:lnTo>
                <a:lnTo>
                  <a:pt x="3859103" y="2025519"/>
                </a:lnTo>
                <a:lnTo>
                  <a:pt x="3809543" y="2030845"/>
                </a:lnTo>
                <a:lnTo>
                  <a:pt x="3759959" y="2035107"/>
                </a:lnTo>
                <a:lnTo>
                  <a:pt x="3710350" y="2038273"/>
                </a:lnTo>
                <a:lnTo>
                  <a:pt x="3660717" y="2040313"/>
                </a:lnTo>
                <a:lnTo>
                  <a:pt x="3611058" y="2041194"/>
                </a:lnTo>
                <a:close/>
              </a:path>
            </a:pathLst>
          </a:custGeom>
          <a:solidFill>
            <a:srgbClr val="37C8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267795" y="3417377"/>
            <a:ext cx="4996815" cy="1957705"/>
          </a:xfrm>
          <a:custGeom>
            <a:avLst/>
            <a:gdLst/>
            <a:ahLst/>
            <a:cxnLst/>
            <a:rect l="l" t="t" r="r" b="b"/>
            <a:pathLst>
              <a:path w="4996815" h="1957704">
                <a:moveTo>
                  <a:pt x="1523112" y="2"/>
                </a:moveTo>
                <a:lnTo>
                  <a:pt x="1572616" y="0"/>
                </a:lnTo>
                <a:lnTo>
                  <a:pt x="1622147" y="1257"/>
                </a:lnTo>
                <a:lnTo>
                  <a:pt x="1671707" y="3809"/>
                </a:lnTo>
                <a:lnTo>
                  <a:pt x="1721296" y="7689"/>
                </a:lnTo>
                <a:lnTo>
                  <a:pt x="1770915" y="12932"/>
                </a:lnTo>
                <a:lnTo>
                  <a:pt x="1820564" y="19572"/>
                </a:lnTo>
                <a:lnTo>
                  <a:pt x="1870243" y="27644"/>
                </a:lnTo>
                <a:lnTo>
                  <a:pt x="1918679" y="36385"/>
                </a:lnTo>
                <a:lnTo>
                  <a:pt x="1967087" y="45328"/>
                </a:lnTo>
                <a:lnTo>
                  <a:pt x="2160620" y="81747"/>
                </a:lnTo>
                <a:lnTo>
                  <a:pt x="2209027" y="90673"/>
                </a:lnTo>
                <a:lnTo>
                  <a:pt x="2257463" y="99392"/>
                </a:lnTo>
                <a:lnTo>
                  <a:pt x="2305938" y="107835"/>
                </a:lnTo>
                <a:lnTo>
                  <a:pt x="2354460" y="115934"/>
                </a:lnTo>
                <a:lnTo>
                  <a:pt x="2403040" y="123622"/>
                </a:lnTo>
                <a:lnTo>
                  <a:pt x="2451688" y="130829"/>
                </a:lnTo>
                <a:lnTo>
                  <a:pt x="2500412" y="137488"/>
                </a:lnTo>
                <a:lnTo>
                  <a:pt x="2549222" y="143530"/>
                </a:lnTo>
                <a:lnTo>
                  <a:pt x="2598129" y="148888"/>
                </a:lnTo>
                <a:lnTo>
                  <a:pt x="2647141" y="153494"/>
                </a:lnTo>
                <a:lnTo>
                  <a:pt x="2697912" y="157425"/>
                </a:lnTo>
                <a:lnTo>
                  <a:pt x="2748816" y="160514"/>
                </a:lnTo>
                <a:lnTo>
                  <a:pt x="2799837" y="162840"/>
                </a:lnTo>
                <a:lnTo>
                  <a:pt x="2850964" y="164480"/>
                </a:lnTo>
                <a:lnTo>
                  <a:pt x="2902182" y="165511"/>
                </a:lnTo>
                <a:lnTo>
                  <a:pt x="2953477" y="166013"/>
                </a:lnTo>
                <a:lnTo>
                  <a:pt x="3004837" y="166063"/>
                </a:lnTo>
                <a:lnTo>
                  <a:pt x="3056247" y="165738"/>
                </a:lnTo>
                <a:lnTo>
                  <a:pt x="3107694" y="165116"/>
                </a:lnTo>
                <a:lnTo>
                  <a:pt x="3159165" y="164275"/>
                </a:lnTo>
                <a:lnTo>
                  <a:pt x="3313580" y="161218"/>
                </a:lnTo>
                <a:lnTo>
                  <a:pt x="3365008" y="160280"/>
                </a:lnTo>
                <a:lnTo>
                  <a:pt x="3467818" y="158704"/>
                </a:lnTo>
                <a:lnTo>
                  <a:pt x="3570639" y="157001"/>
                </a:lnTo>
                <a:lnTo>
                  <a:pt x="3621994" y="156409"/>
                </a:lnTo>
                <a:lnTo>
                  <a:pt x="3673289" y="156192"/>
                </a:lnTo>
                <a:lnTo>
                  <a:pt x="3724505" y="156502"/>
                </a:lnTo>
                <a:lnTo>
                  <a:pt x="3775623" y="157490"/>
                </a:lnTo>
                <a:lnTo>
                  <a:pt x="3826625" y="159308"/>
                </a:lnTo>
                <a:lnTo>
                  <a:pt x="3877493" y="162106"/>
                </a:lnTo>
                <a:lnTo>
                  <a:pt x="3928207" y="166037"/>
                </a:lnTo>
                <a:lnTo>
                  <a:pt x="3978751" y="171252"/>
                </a:lnTo>
                <a:lnTo>
                  <a:pt x="4029105" y="177903"/>
                </a:lnTo>
                <a:lnTo>
                  <a:pt x="4079250" y="186141"/>
                </a:lnTo>
                <a:lnTo>
                  <a:pt x="4129169" y="196117"/>
                </a:lnTo>
                <a:lnTo>
                  <a:pt x="4178844" y="207983"/>
                </a:lnTo>
                <a:lnTo>
                  <a:pt x="4228255" y="221891"/>
                </a:lnTo>
                <a:lnTo>
                  <a:pt x="4276891" y="236325"/>
                </a:lnTo>
                <a:lnTo>
                  <a:pt x="4374311" y="264286"/>
                </a:lnTo>
                <a:lnTo>
                  <a:pt x="4422711" y="278560"/>
                </a:lnTo>
                <a:lnTo>
                  <a:pt x="4470648" y="293530"/>
                </a:lnTo>
                <a:lnTo>
                  <a:pt x="4517929" y="309570"/>
                </a:lnTo>
                <a:lnTo>
                  <a:pt x="4564362" y="327054"/>
                </a:lnTo>
                <a:lnTo>
                  <a:pt x="4609755" y="346358"/>
                </a:lnTo>
                <a:lnTo>
                  <a:pt x="4653916" y="367855"/>
                </a:lnTo>
                <a:lnTo>
                  <a:pt x="4696651" y="391920"/>
                </a:lnTo>
                <a:lnTo>
                  <a:pt x="4737770" y="418928"/>
                </a:lnTo>
                <a:lnTo>
                  <a:pt x="4777078" y="449252"/>
                </a:lnTo>
                <a:lnTo>
                  <a:pt x="4814386" y="483269"/>
                </a:lnTo>
                <a:lnTo>
                  <a:pt x="4849499" y="521351"/>
                </a:lnTo>
                <a:lnTo>
                  <a:pt x="4882225" y="563874"/>
                </a:lnTo>
                <a:lnTo>
                  <a:pt x="4904678" y="600237"/>
                </a:lnTo>
                <a:lnTo>
                  <a:pt x="4925805" y="642915"/>
                </a:lnTo>
                <a:lnTo>
                  <a:pt x="4945101" y="690172"/>
                </a:lnTo>
                <a:lnTo>
                  <a:pt x="4962060" y="740269"/>
                </a:lnTo>
                <a:lnTo>
                  <a:pt x="4976176" y="791470"/>
                </a:lnTo>
                <a:lnTo>
                  <a:pt x="4986944" y="842035"/>
                </a:lnTo>
                <a:lnTo>
                  <a:pt x="4993858" y="890228"/>
                </a:lnTo>
                <a:lnTo>
                  <a:pt x="4996411" y="934311"/>
                </a:lnTo>
                <a:lnTo>
                  <a:pt x="4994983" y="968681"/>
                </a:lnTo>
                <a:lnTo>
                  <a:pt x="4990541" y="1006533"/>
                </a:lnTo>
                <a:lnTo>
                  <a:pt x="4983293" y="1047580"/>
                </a:lnTo>
                <a:lnTo>
                  <a:pt x="4973449" y="1091532"/>
                </a:lnTo>
                <a:lnTo>
                  <a:pt x="4961219" y="1138101"/>
                </a:lnTo>
                <a:lnTo>
                  <a:pt x="4946812" y="1186999"/>
                </a:lnTo>
                <a:lnTo>
                  <a:pt x="4930437" y="1237937"/>
                </a:lnTo>
                <a:lnTo>
                  <a:pt x="4912303" y="1290626"/>
                </a:lnTo>
                <a:lnTo>
                  <a:pt x="4892621" y="1344778"/>
                </a:lnTo>
                <a:lnTo>
                  <a:pt x="4871598" y="1400104"/>
                </a:lnTo>
                <a:lnTo>
                  <a:pt x="4849445" y="1456315"/>
                </a:lnTo>
                <a:lnTo>
                  <a:pt x="4815096" y="1512376"/>
                </a:lnTo>
                <a:lnTo>
                  <a:pt x="4781887" y="1559979"/>
                </a:lnTo>
                <a:lnTo>
                  <a:pt x="4748857" y="1600464"/>
                </a:lnTo>
                <a:lnTo>
                  <a:pt x="4715045" y="1635172"/>
                </a:lnTo>
                <a:lnTo>
                  <a:pt x="4679492" y="1665443"/>
                </a:lnTo>
                <a:lnTo>
                  <a:pt x="4641238" y="1692617"/>
                </a:lnTo>
                <a:lnTo>
                  <a:pt x="4599321" y="1718034"/>
                </a:lnTo>
                <a:lnTo>
                  <a:pt x="4552782" y="1743034"/>
                </a:lnTo>
                <a:lnTo>
                  <a:pt x="4505734" y="1766298"/>
                </a:lnTo>
                <a:lnTo>
                  <a:pt x="4458562" y="1787856"/>
                </a:lnTo>
                <a:lnTo>
                  <a:pt x="4411269" y="1807770"/>
                </a:lnTo>
                <a:lnTo>
                  <a:pt x="4363856" y="1826099"/>
                </a:lnTo>
                <a:lnTo>
                  <a:pt x="4316326" y="1842904"/>
                </a:lnTo>
                <a:lnTo>
                  <a:pt x="4268681" y="1858244"/>
                </a:lnTo>
                <a:lnTo>
                  <a:pt x="4220923" y="1872180"/>
                </a:lnTo>
                <a:lnTo>
                  <a:pt x="4173054" y="1884772"/>
                </a:lnTo>
                <a:lnTo>
                  <a:pt x="4125077" y="1896081"/>
                </a:lnTo>
                <a:lnTo>
                  <a:pt x="4076993" y="1906166"/>
                </a:lnTo>
                <a:lnTo>
                  <a:pt x="4028805" y="1915088"/>
                </a:lnTo>
                <a:lnTo>
                  <a:pt x="3980515" y="1922906"/>
                </a:lnTo>
                <a:lnTo>
                  <a:pt x="3932125" y="1929682"/>
                </a:lnTo>
                <a:lnTo>
                  <a:pt x="3883637" y="1935476"/>
                </a:lnTo>
                <a:lnTo>
                  <a:pt x="3835054" y="1940347"/>
                </a:lnTo>
                <a:lnTo>
                  <a:pt x="3786377" y="1944356"/>
                </a:lnTo>
                <a:lnTo>
                  <a:pt x="3737609" y="1947563"/>
                </a:lnTo>
                <a:lnTo>
                  <a:pt x="3688752" y="1950028"/>
                </a:lnTo>
                <a:lnTo>
                  <a:pt x="3639808" y="1951812"/>
                </a:lnTo>
                <a:lnTo>
                  <a:pt x="3590779" y="1952974"/>
                </a:lnTo>
                <a:lnTo>
                  <a:pt x="3541668" y="1953575"/>
                </a:lnTo>
                <a:lnTo>
                  <a:pt x="3492476" y="1953676"/>
                </a:lnTo>
                <a:lnTo>
                  <a:pt x="3443206" y="1953335"/>
                </a:lnTo>
                <a:lnTo>
                  <a:pt x="3393860" y="1952614"/>
                </a:lnTo>
                <a:lnTo>
                  <a:pt x="3344439" y="1951573"/>
                </a:lnTo>
                <a:lnTo>
                  <a:pt x="3294947" y="1950272"/>
                </a:lnTo>
                <a:lnTo>
                  <a:pt x="3245386" y="1948771"/>
                </a:lnTo>
                <a:lnTo>
                  <a:pt x="3195639" y="1947524"/>
                </a:lnTo>
                <a:lnTo>
                  <a:pt x="3145838" y="1946836"/>
                </a:lnTo>
                <a:lnTo>
                  <a:pt x="3095989" y="1946638"/>
                </a:lnTo>
                <a:lnTo>
                  <a:pt x="3046098" y="1946863"/>
                </a:lnTo>
                <a:lnTo>
                  <a:pt x="2996170" y="1947442"/>
                </a:lnTo>
                <a:lnTo>
                  <a:pt x="2946213" y="1948305"/>
                </a:lnTo>
                <a:lnTo>
                  <a:pt x="2896232" y="1949385"/>
                </a:lnTo>
                <a:lnTo>
                  <a:pt x="2696196" y="1954491"/>
                </a:lnTo>
                <a:lnTo>
                  <a:pt x="2646190" y="1955621"/>
                </a:lnTo>
                <a:lnTo>
                  <a:pt x="2596198" y="1956556"/>
                </a:lnTo>
                <a:lnTo>
                  <a:pt x="2546225" y="1957225"/>
                </a:lnTo>
                <a:lnTo>
                  <a:pt x="2496278" y="1957562"/>
                </a:lnTo>
                <a:lnTo>
                  <a:pt x="2446363" y="1957496"/>
                </a:lnTo>
                <a:lnTo>
                  <a:pt x="2396486" y="1956960"/>
                </a:lnTo>
                <a:lnTo>
                  <a:pt x="2346653" y="1955885"/>
                </a:lnTo>
                <a:lnTo>
                  <a:pt x="2295582" y="1954285"/>
                </a:lnTo>
                <a:lnTo>
                  <a:pt x="2244561" y="1952224"/>
                </a:lnTo>
                <a:lnTo>
                  <a:pt x="2193584" y="1949748"/>
                </a:lnTo>
                <a:lnTo>
                  <a:pt x="2142647" y="1946908"/>
                </a:lnTo>
                <a:lnTo>
                  <a:pt x="2091742" y="1943752"/>
                </a:lnTo>
                <a:lnTo>
                  <a:pt x="2040864" y="1940328"/>
                </a:lnTo>
                <a:lnTo>
                  <a:pt x="1990006" y="1936686"/>
                </a:lnTo>
                <a:lnTo>
                  <a:pt x="1939164" y="1932874"/>
                </a:lnTo>
                <a:lnTo>
                  <a:pt x="1684959" y="1912976"/>
                </a:lnTo>
                <a:lnTo>
                  <a:pt x="1634079" y="1909171"/>
                </a:lnTo>
                <a:lnTo>
                  <a:pt x="1583170" y="1905536"/>
                </a:lnTo>
                <a:lnTo>
                  <a:pt x="1532229" y="1902123"/>
                </a:lnTo>
                <a:lnTo>
                  <a:pt x="1481248" y="1898979"/>
                </a:lnTo>
                <a:lnTo>
                  <a:pt x="1427706" y="1898696"/>
                </a:lnTo>
                <a:lnTo>
                  <a:pt x="1373755" y="1902467"/>
                </a:lnTo>
                <a:lnTo>
                  <a:pt x="1319599" y="1907366"/>
                </a:lnTo>
                <a:lnTo>
                  <a:pt x="1265443" y="1910469"/>
                </a:lnTo>
                <a:lnTo>
                  <a:pt x="1216170" y="1911962"/>
                </a:lnTo>
                <a:lnTo>
                  <a:pt x="1166743" y="1914208"/>
                </a:lnTo>
                <a:lnTo>
                  <a:pt x="1067728" y="1919364"/>
                </a:lnTo>
                <a:lnTo>
                  <a:pt x="1018292" y="1921481"/>
                </a:lnTo>
                <a:lnTo>
                  <a:pt x="969002" y="1922761"/>
                </a:lnTo>
                <a:lnTo>
                  <a:pt x="919936" y="1922806"/>
                </a:lnTo>
                <a:lnTo>
                  <a:pt x="871168" y="1921220"/>
                </a:lnTo>
                <a:lnTo>
                  <a:pt x="822773" y="1917605"/>
                </a:lnTo>
                <a:lnTo>
                  <a:pt x="774828" y="1911564"/>
                </a:lnTo>
                <a:lnTo>
                  <a:pt x="723703" y="1902347"/>
                </a:lnTo>
                <a:lnTo>
                  <a:pt x="673182" y="1890547"/>
                </a:lnTo>
                <a:lnTo>
                  <a:pt x="623326" y="1876215"/>
                </a:lnTo>
                <a:lnTo>
                  <a:pt x="574196" y="1859398"/>
                </a:lnTo>
                <a:lnTo>
                  <a:pt x="525855" y="1840147"/>
                </a:lnTo>
                <a:lnTo>
                  <a:pt x="478363" y="1818511"/>
                </a:lnTo>
                <a:lnTo>
                  <a:pt x="431782" y="1794539"/>
                </a:lnTo>
                <a:lnTo>
                  <a:pt x="386174" y="1768281"/>
                </a:lnTo>
                <a:lnTo>
                  <a:pt x="341601" y="1739785"/>
                </a:lnTo>
                <a:lnTo>
                  <a:pt x="298123" y="1709101"/>
                </a:lnTo>
                <a:lnTo>
                  <a:pt x="255803" y="1676279"/>
                </a:lnTo>
                <a:lnTo>
                  <a:pt x="218157" y="1643550"/>
                </a:lnTo>
                <a:lnTo>
                  <a:pt x="183649" y="1608863"/>
                </a:lnTo>
                <a:lnTo>
                  <a:pt x="152239" y="1572259"/>
                </a:lnTo>
                <a:lnTo>
                  <a:pt x="123888" y="1533778"/>
                </a:lnTo>
                <a:lnTo>
                  <a:pt x="98558" y="1493462"/>
                </a:lnTo>
                <a:lnTo>
                  <a:pt x="76210" y="1451351"/>
                </a:lnTo>
                <a:lnTo>
                  <a:pt x="56804" y="1407486"/>
                </a:lnTo>
                <a:lnTo>
                  <a:pt x="40303" y="1361908"/>
                </a:lnTo>
                <a:lnTo>
                  <a:pt x="26667" y="1314658"/>
                </a:lnTo>
                <a:lnTo>
                  <a:pt x="15858" y="1265777"/>
                </a:lnTo>
                <a:lnTo>
                  <a:pt x="7836" y="1215305"/>
                </a:lnTo>
                <a:lnTo>
                  <a:pt x="2563" y="1163284"/>
                </a:lnTo>
                <a:lnTo>
                  <a:pt x="0" y="1109753"/>
                </a:lnTo>
                <a:lnTo>
                  <a:pt x="107" y="1054755"/>
                </a:lnTo>
                <a:lnTo>
                  <a:pt x="3487" y="985609"/>
                </a:lnTo>
                <a:lnTo>
                  <a:pt x="4486" y="947443"/>
                </a:lnTo>
                <a:lnTo>
                  <a:pt x="22993" y="878021"/>
                </a:lnTo>
                <a:lnTo>
                  <a:pt x="41091" y="809008"/>
                </a:lnTo>
                <a:lnTo>
                  <a:pt x="61852" y="762704"/>
                </a:lnTo>
                <a:lnTo>
                  <a:pt x="71823" y="739526"/>
                </a:lnTo>
                <a:lnTo>
                  <a:pt x="80974" y="715989"/>
                </a:lnTo>
                <a:lnTo>
                  <a:pt x="101143" y="666165"/>
                </a:lnTo>
                <a:lnTo>
                  <a:pt x="123524" y="618918"/>
                </a:lnTo>
                <a:lnTo>
                  <a:pt x="148038" y="574163"/>
                </a:lnTo>
                <a:lnTo>
                  <a:pt x="174608" y="531812"/>
                </a:lnTo>
                <a:lnTo>
                  <a:pt x="203157" y="491783"/>
                </a:lnTo>
                <a:lnTo>
                  <a:pt x="233607" y="453989"/>
                </a:lnTo>
                <a:lnTo>
                  <a:pt x="265880" y="418346"/>
                </a:lnTo>
                <a:lnTo>
                  <a:pt x="299898" y="384767"/>
                </a:lnTo>
                <a:lnTo>
                  <a:pt x="335585" y="353169"/>
                </a:lnTo>
                <a:lnTo>
                  <a:pt x="372863" y="323465"/>
                </a:lnTo>
                <a:lnTo>
                  <a:pt x="411653" y="295572"/>
                </a:lnTo>
                <a:lnTo>
                  <a:pt x="451879" y="269402"/>
                </a:lnTo>
                <a:lnTo>
                  <a:pt x="493462" y="244872"/>
                </a:lnTo>
                <a:lnTo>
                  <a:pt x="528496" y="225490"/>
                </a:lnTo>
                <a:lnTo>
                  <a:pt x="563940" y="207185"/>
                </a:lnTo>
                <a:lnTo>
                  <a:pt x="599794" y="190625"/>
                </a:lnTo>
                <a:lnTo>
                  <a:pt x="636057" y="176475"/>
                </a:lnTo>
                <a:lnTo>
                  <a:pt x="685170" y="159648"/>
                </a:lnTo>
                <a:lnTo>
                  <a:pt x="734300" y="143465"/>
                </a:lnTo>
                <a:lnTo>
                  <a:pt x="783446" y="127959"/>
                </a:lnTo>
                <a:lnTo>
                  <a:pt x="832611" y="113165"/>
                </a:lnTo>
                <a:lnTo>
                  <a:pt x="881793" y="99118"/>
                </a:lnTo>
                <a:lnTo>
                  <a:pt x="930994" y="85851"/>
                </a:lnTo>
                <a:lnTo>
                  <a:pt x="980215" y="73399"/>
                </a:lnTo>
                <a:lnTo>
                  <a:pt x="1029456" y="61796"/>
                </a:lnTo>
                <a:lnTo>
                  <a:pt x="1078718" y="51077"/>
                </a:lnTo>
                <a:lnTo>
                  <a:pt x="1128001" y="41275"/>
                </a:lnTo>
                <a:lnTo>
                  <a:pt x="1177306" y="32425"/>
                </a:lnTo>
                <a:lnTo>
                  <a:pt x="1226634" y="24561"/>
                </a:lnTo>
                <a:lnTo>
                  <a:pt x="1275985" y="17717"/>
                </a:lnTo>
                <a:lnTo>
                  <a:pt x="1325360" y="11928"/>
                </a:lnTo>
                <a:lnTo>
                  <a:pt x="1374759" y="7228"/>
                </a:lnTo>
                <a:lnTo>
                  <a:pt x="1424184" y="3650"/>
                </a:lnTo>
                <a:lnTo>
                  <a:pt x="1473635" y="1230"/>
                </a:lnTo>
                <a:lnTo>
                  <a:pt x="1523112" y="2"/>
                </a:lnTo>
                <a:close/>
              </a:path>
            </a:pathLst>
          </a:custGeom>
          <a:solidFill>
            <a:srgbClr val="FFD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65722" y="5749588"/>
            <a:ext cx="5062855" cy="1976120"/>
          </a:xfrm>
          <a:custGeom>
            <a:avLst/>
            <a:gdLst/>
            <a:ahLst/>
            <a:cxnLst/>
            <a:rect l="l" t="t" r="r" b="b"/>
            <a:pathLst>
              <a:path w="5062855" h="1976120">
                <a:moveTo>
                  <a:pt x="1543460" y="2"/>
                </a:moveTo>
                <a:lnTo>
                  <a:pt x="1593621" y="0"/>
                </a:lnTo>
                <a:lnTo>
                  <a:pt x="1643810" y="1269"/>
                </a:lnTo>
                <a:lnTo>
                  <a:pt x="1694028" y="3845"/>
                </a:lnTo>
                <a:lnTo>
                  <a:pt x="1744275" y="7762"/>
                </a:lnTo>
                <a:lnTo>
                  <a:pt x="1794552" y="13055"/>
                </a:lnTo>
                <a:lnTo>
                  <a:pt x="1844860" y="19758"/>
                </a:lnTo>
                <a:lnTo>
                  <a:pt x="1895199" y="27906"/>
                </a:lnTo>
                <a:lnTo>
                  <a:pt x="1944278" y="36730"/>
                </a:lnTo>
                <a:lnTo>
                  <a:pt x="1993328" y="45757"/>
                </a:lnTo>
                <a:lnTo>
                  <a:pt x="2189430" y="82522"/>
                </a:lnTo>
                <a:lnTo>
                  <a:pt x="2238479" y="91533"/>
                </a:lnTo>
                <a:lnTo>
                  <a:pt x="2287558" y="100334"/>
                </a:lnTo>
                <a:lnTo>
                  <a:pt x="2336676" y="108858"/>
                </a:lnTo>
                <a:lnTo>
                  <a:pt x="2385843" y="117034"/>
                </a:lnTo>
                <a:lnTo>
                  <a:pt x="2435068" y="124794"/>
                </a:lnTo>
                <a:lnTo>
                  <a:pt x="2484361" y="132069"/>
                </a:lnTo>
                <a:lnTo>
                  <a:pt x="2533731" y="138791"/>
                </a:lnTo>
                <a:lnTo>
                  <a:pt x="2583190" y="144891"/>
                </a:lnTo>
                <a:lnTo>
                  <a:pt x="2632746" y="150300"/>
                </a:lnTo>
                <a:lnTo>
                  <a:pt x="2682408" y="154949"/>
                </a:lnTo>
                <a:lnTo>
                  <a:pt x="2733853" y="158917"/>
                </a:lnTo>
                <a:lnTo>
                  <a:pt x="2785432" y="162036"/>
                </a:lnTo>
                <a:lnTo>
                  <a:pt x="2837131" y="164383"/>
                </a:lnTo>
                <a:lnTo>
                  <a:pt x="2888936" y="166039"/>
                </a:lnTo>
                <a:lnTo>
                  <a:pt x="2940834" y="167081"/>
                </a:lnTo>
                <a:lnTo>
                  <a:pt x="2992810" y="167587"/>
                </a:lnTo>
                <a:lnTo>
                  <a:pt x="3044852" y="167637"/>
                </a:lnTo>
                <a:lnTo>
                  <a:pt x="3096944" y="167309"/>
                </a:lnTo>
                <a:lnTo>
                  <a:pt x="3149074" y="166681"/>
                </a:lnTo>
                <a:lnTo>
                  <a:pt x="3201228" y="165833"/>
                </a:lnTo>
                <a:lnTo>
                  <a:pt x="3357692" y="162747"/>
                </a:lnTo>
                <a:lnTo>
                  <a:pt x="3409802" y="161800"/>
                </a:lnTo>
                <a:lnTo>
                  <a:pt x="3513978" y="160209"/>
                </a:lnTo>
                <a:lnTo>
                  <a:pt x="3618163" y="158490"/>
                </a:lnTo>
                <a:lnTo>
                  <a:pt x="3670200" y="157892"/>
                </a:lnTo>
                <a:lnTo>
                  <a:pt x="3722176" y="157673"/>
                </a:lnTo>
                <a:lnTo>
                  <a:pt x="3774071" y="157986"/>
                </a:lnTo>
                <a:lnTo>
                  <a:pt x="3825868" y="158983"/>
                </a:lnTo>
                <a:lnTo>
                  <a:pt x="3877547" y="160818"/>
                </a:lnTo>
                <a:lnTo>
                  <a:pt x="3929089" y="163643"/>
                </a:lnTo>
                <a:lnTo>
                  <a:pt x="3980477" y="167611"/>
                </a:lnTo>
                <a:lnTo>
                  <a:pt x="4031691" y="172876"/>
                </a:lnTo>
                <a:lnTo>
                  <a:pt x="4082713" y="179590"/>
                </a:lnTo>
                <a:lnTo>
                  <a:pt x="4133525" y="187905"/>
                </a:lnTo>
                <a:lnTo>
                  <a:pt x="4184106" y="197976"/>
                </a:lnTo>
                <a:lnTo>
                  <a:pt x="4234440" y="209955"/>
                </a:lnTo>
                <a:lnTo>
                  <a:pt x="4284507" y="223994"/>
                </a:lnTo>
                <a:lnTo>
                  <a:pt x="4330703" y="237672"/>
                </a:lnTo>
                <a:lnTo>
                  <a:pt x="4423270" y="264137"/>
                </a:lnTo>
                <a:lnTo>
                  <a:pt x="4469320" y="277548"/>
                </a:lnTo>
                <a:lnTo>
                  <a:pt x="4515000" y="291492"/>
                </a:lnTo>
                <a:lnTo>
                  <a:pt x="4560150" y="306282"/>
                </a:lnTo>
                <a:lnTo>
                  <a:pt x="4604609" y="322229"/>
                </a:lnTo>
                <a:lnTo>
                  <a:pt x="4648217" y="339645"/>
                </a:lnTo>
                <a:lnTo>
                  <a:pt x="4690812" y="358841"/>
                </a:lnTo>
                <a:lnTo>
                  <a:pt x="4732235" y="380128"/>
                </a:lnTo>
                <a:lnTo>
                  <a:pt x="4772325" y="403819"/>
                </a:lnTo>
                <a:lnTo>
                  <a:pt x="4810921" y="430224"/>
                </a:lnTo>
                <a:lnTo>
                  <a:pt x="4847863" y="459655"/>
                </a:lnTo>
                <a:lnTo>
                  <a:pt x="4882990" y="492424"/>
                </a:lnTo>
                <a:lnTo>
                  <a:pt x="4916141" y="528842"/>
                </a:lnTo>
                <a:lnTo>
                  <a:pt x="4947157" y="569220"/>
                </a:lnTo>
                <a:lnTo>
                  <a:pt x="4969907" y="605928"/>
                </a:lnTo>
                <a:lnTo>
                  <a:pt x="4991315" y="649011"/>
                </a:lnTo>
                <a:lnTo>
                  <a:pt x="5010867" y="696716"/>
                </a:lnTo>
                <a:lnTo>
                  <a:pt x="5028051" y="747288"/>
                </a:lnTo>
                <a:lnTo>
                  <a:pt x="5042355" y="798974"/>
                </a:lnTo>
                <a:lnTo>
                  <a:pt x="5053266" y="850019"/>
                </a:lnTo>
                <a:lnTo>
                  <a:pt x="5060271" y="898668"/>
                </a:lnTo>
                <a:lnTo>
                  <a:pt x="5062858" y="943169"/>
                </a:lnTo>
                <a:lnTo>
                  <a:pt x="5061411" y="977865"/>
                </a:lnTo>
                <a:lnTo>
                  <a:pt x="5056910" y="1016076"/>
                </a:lnTo>
                <a:lnTo>
                  <a:pt x="5049566" y="1057512"/>
                </a:lnTo>
                <a:lnTo>
                  <a:pt x="5039592" y="1101881"/>
                </a:lnTo>
                <a:lnTo>
                  <a:pt x="5027199" y="1148892"/>
                </a:lnTo>
                <a:lnTo>
                  <a:pt x="5012601" y="1198253"/>
                </a:lnTo>
                <a:lnTo>
                  <a:pt x="4996008" y="1249674"/>
                </a:lnTo>
                <a:lnTo>
                  <a:pt x="4977634" y="1302862"/>
                </a:lnTo>
                <a:lnTo>
                  <a:pt x="4957690" y="1357528"/>
                </a:lnTo>
                <a:lnTo>
                  <a:pt x="4936389" y="1413378"/>
                </a:lnTo>
                <a:lnTo>
                  <a:pt x="4913942" y="1470122"/>
                </a:lnTo>
                <a:lnTo>
                  <a:pt x="4879137" y="1526714"/>
                </a:lnTo>
                <a:lnTo>
                  <a:pt x="4845487" y="1574769"/>
                </a:lnTo>
                <a:lnTo>
                  <a:pt x="4812018" y="1615638"/>
                </a:lnTo>
                <a:lnTo>
                  <a:pt x="4777758" y="1650675"/>
                </a:lnTo>
                <a:lnTo>
                  <a:pt x="4741733" y="1681233"/>
                </a:lnTo>
                <a:lnTo>
                  <a:pt x="4702971" y="1708665"/>
                </a:lnTo>
                <a:lnTo>
                  <a:pt x="4660498" y="1734323"/>
                </a:lnTo>
                <a:lnTo>
                  <a:pt x="4613341" y="1759560"/>
                </a:lnTo>
                <a:lnTo>
                  <a:pt x="4565668" y="1783044"/>
                </a:lnTo>
                <a:lnTo>
                  <a:pt x="4517871" y="1804807"/>
                </a:lnTo>
                <a:lnTo>
                  <a:pt x="4469950" y="1824910"/>
                </a:lnTo>
                <a:lnTo>
                  <a:pt x="4421908" y="1843412"/>
                </a:lnTo>
                <a:lnTo>
                  <a:pt x="4373747" y="1860376"/>
                </a:lnTo>
                <a:lnTo>
                  <a:pt x="4325469" y="1875862"/>
                </a:lnTo>
                <a:lnTo>
                  <a:pt x="4277078" y="1889930"/>
                </a:lnTo>
                <a:lnTo>
                  <a:pt x="4228574" y="1902642"/>
                </a:lnTo>
                <a:lnTo>
                  <a:pt x="4179960" y="1914057"/>
                </a:lnTo>
                <a:lnTo>
                  <a:pt x="4131238" y="1924238"/>
                </a:lnTo>
                <a:lnTo>
                  <a:pt x="4082410" y="1933244"/>
                </a:lnTo>
                <a:lnTo>
                  <a:pt x="4033479" y="1941137"/>
                </a:lnTo>
                <a:lnTo>
                  <a:pt x="3984447" y="1947978"/>
                </a:lnTo>
                <a:lnTo>
                  <a:pt x="3935316" y="1953826"/>
                </a:lnTo>
                <a:lnTo>
                  <a:pt x="3886087" y="1958743"/>
                </a:lnTo>
                <a:lnTo>
                  <a:pt x="3836765" y="1962790"/>
                </a:lnTo>
                <a:lnTo>
                  <a:pt x="3787349" y="1966027"/>
                </a:lnTo>
                <a:lnTo>
                  <a:pt x="3737844" y="1968516"/>
                </a:lnTo>
                <a:lnTo>
                  <a:pt x="3688250" y="1970317"/>
                </a:lnTo>
                <a:lnTo>
                  <a:pt x="3638571" y="1971490"/>
                </a:lnTo>
                <a:lnTo>
                  <a:pt x="3588807" y="1972097"/>
                </a:lnTo>
                <a:lnTo>
                  <a:pt x="3538962" y="1972198"/>
                </a:lnTo>
                <a:lnTo>
                  <a:pt x="3489038" y="1971855"/>
                </a:lnTo>
                <a:lnTo>
                  <a:pt x="3439037" y="1971127"/>
                </a:lnTo>
                <a:lnTo>
                  <a:pt x="3388961" y="1970076"/>
                </a:lnTo>
                <a:lnTo>
                  <a:pt x="3338812" y="1968763"/>
                </a:lnTo>
                <a:lnTo>
                  <a:pt x="3288593" y="1967248"/>
                </a:lnTo>
                <a:lnTo>
                  <a:pt x="3238186" y="1965988"/>
                </a:lnTo>
                <a:lnTo>
                  <a:pt x="3187724" y="1965294"/>
                </a:lnTo>
                <a:lnTo>
                  <a:pt x="3137213" y="1965094"/>
                </a:lnTo>
                <a:lnTo>
                  <a:pt x="3086660" y="1965322"/>
                </a:lnTo>
                <a:lnTo>
                  <a:pt x="3036070" y="1965906"/>
                </a:lnTo>
                <a:lnTo>
                  <a:pt x="2985449" y="1966777"/>
                </a:lnTo>
                <a:lnTo>
                  <a:pt x="2934805" y="1967867"/>
                </a:lnTo>
                <a:lnTo>
                  <a:pt x="2732115" y="1973021"/>
                </a:lnTo>
                <a:lnTo>
                  <a:pt x="2681445" y="1974162"/>
                </a:lnTo>
                <a:lnTo>
                  <a:pt x="2630789" y="1975106"/>
                </a:lnTo>
                <a:lnTo>
                  <a:pt x="2580152" y="1975782"/>
                </a:lnTo>
                <a:lnTo>
                  <a:pt x="2529542" y="1976121"/>
                </a:lnTo>
                <a:lnTo>
                  <a:pt x="2478965" y="1976055"/>
                </a:lnTo>
                <a:lnTo>
                  <a:pt x="2428426" y="1975514"/>
                </a:lnTo>
                <a:lnTo>
                  <a:pt x="2377932" y="1974428"/>
                </a:lnTo>
                <a:lnTo>
                  <a:pt x="2326183" y="1972814"/>
                </a:lnTo>
                <a:lnTo>
                  <a:pt x="2274485" y="1970733"/>
                </a:lnTo>
                <a:lnTo>
                  <a:pt x="2222832" y="1968234"/>
                </a:lnTo>
                <a:lnTo>
                  <a:pt x="2171218" y="1965367"/>
                </a:lnTo>
                <a:lnTo>
                  <a:pt x="2119638" y="1962180"/>
                </a:lnTo>
                <a:lnTo>
                  <a:pt x="2068084" y="1958724"/>
                </a:lnTo>
                <a:lnTo>
                  <a:pt x="2016552" y="1955048"/>
                </a:lnTo>
                <a:lnTo>
                  <a:pt x="1965034" y="1951200"/>
                </a:lnTo>
                <a:lnTo>
                  <a:pt x="1707456" y="1931113"/>
                </a:lnTo>
                <a:lnTo>
                  <a:pt x="1655900" y="1927271"/>
                </a:lnTo>
                <a:lnTo>
                  <a:pt x="1604316" y="1923603"/>
                </a:lnTo>
                <a:lnTo>
                  <a:pt x="1552699" y="1920157"/>
                </a:lnTo>
                <a:lnTo>
                  <a:pt x="1501041" y="1916983"/>
                </a:lnTo>
                <a:lnTo>
                  <a:pt x="1446789" y="1916698"/>
                </a:lnTo>
                <a:lnTo>
                  <a:pt x="1392122" y="1920504"/>
                </a:lnTo>
                <a:lnTo>
                  <a:pt x="1337247" y="1925449"/>
                </a:lnTo>
                <a:lnTo>
                  <a:pt x="1282372" y="1928582"/>
                </a:lnTo>
                <a:lnTo>
                  <a:pt x="1232445" y="1930090"/>
                </a:lnTo>
                <a:lnTo>
                  <a:pt x="1182362" y="1932356"/>
                </a:lnTo>
                <a:lnTo>
                  <a:pt x="1082033" y="1937562"/>
                </a:lnTo>
                <a:lnTo>
                  <a:pt x="1031940" y="1939699"/>
                </a:lnTo>
                <a:lnTo>
                  <a:pt x="981997" y="1940991"/>
                </a:lnTo>
                <a:lnTo>
                  <a:pt x="932279" y="1941036"/>
                </a:lnTo>
                <a:lnTo>
                  <a:pt x="882864" y="1939435"/>
                </a:lnTo>
                <a:lnTo>
                  <a:pt x="833827" y="1935786"/>
                </a:lnTo>
                <a:lnTo>
                  <a:pt x="785245" y="1929687"/>
                </a:lnTo>
                <a:lnTo>
                  <a:pt x="737737" y="1921258"/>
                </a:lnTo>
                <a:lnTo>
                  <a:pt x="690737" y="1910636"/>
                </a:lnTo>
                <a:lnTo>
                  <a:pt x="644295" y="1897857"/>
                </a:lnTo>
                <a:lnTo>
                  <a:pt x="598459" y="1882961"/>
                </a:lnTo>
                <a:lnTo>
                  <a:pt x="553276" y="1865986"/>
                </a:lnTo>
                <a:lnTo>
                  <a:pt x="508795" y="1846971"/>
                </a:lnTo>
                <a:lnTo>
                  <a:pt x="465063" y="1825953"/>
                </a:lnTo>
                <a:lnTo>
                  <a:pt x="422129" y="1802971"/>
                </a:lnTo>
                <a:lnTo>
                  <a:pt x="380041" y="1778064"/>
                </a:lnTo>
                <a:lnTo>
                  <a:pt x="338847" y="1751269"/>
                </a:lnTo>
                <a:lnTo>
                  <a:pt x="298594" y="1722626"/>
                </a:lnTo>
                <a:lnTo>
                  <a:pt x="259332" y="1692172"/>
                </a:lnTo>
                <a:lnTo>
                  <a:pt x="223477" y="1661256"/>
                </a:lnTo>
                <a:lnTo>
                  <a:pt x="190418" y="1628600"/>
                </a:lnTo>
                <a:lnTo>
                  <a:pt x="160123" y="1594239"/>
                </a:lnTo>
                <a:lnTo>
                  <a:pt x="132559" y="1558207"/>
                </a:lnTo>
                <a:lnTo>
                  <a:pt x="107694" y="1520536"/>
                </a:lnTo>
                <a:lnTo>
                  <a:pt x="85495" y="1481262"/>
                </a:lnTo>
                <a:lnTo>
                  <a:pt x="65930" y="1440418"/>
                </a:lnTo>
                <a:lnTo>
                  <a:pt x="48967" y="1398039"/>
                </a:lnTo>
                <a:lnTo>
                  <a:pt x="34572" y="1354158"/>
                </a:lnTo>
                <a:lnTo>
                  <a:pt x="22714" y="1308809"/>
                </a:lnTo>
                <a:lnTo>
                  <a:pt x="13360" y="1262026"/>
                </a:lnTo>
                <a:lnTo>
                  <a:pt x="6478" y="1213844"/>
                </a:lnTo>
                <a:lnTo>
                  <a:pt x="2035" y="1164295"/>
                </a:lnTo>
                <a:lnTo>
                  <a:pt x="0" y="1113415"/>
                </a:lnTo>
                <a:lnTo>
                  <a:pt x="338" y="1061237"/>
                </a:lnTo>
                <a:lnTo>
                  <a:pt x="3667" y="994953"/>
                </a:lnTo>
                <a:lnTo>
                  <a:pt x="4679" y="956426"/>
                </a:lnTo>
                <a:lnTo>
                  <a:pt x="23432" y="886345"/>
                </a:lnTo>
                <a:lnTo>
                  <a:pt x="41770" y="816678"/>
                </a:lnTo>
                <a:lnTo>
                  <a:pt x="62806" y="769935"/>
                </a:lnTo>
                <a:lnTo>
                  <a:pt x="72909" y="746537"/>
                </a:lnTo>
                <a:lnTo>
                  <a:pt x="82182" y="722777"/>
                </a:lnTo>
                <a:lnTo>
                  <a:pt x="102619" y="672481"/>
                </a:lnTo>
                <a:lnTo>
                  <a:pt x="125297" y="624786"/>
                </a:lnTo>
                <a:lnTo>
                  <a:pt x="150136" y="579606"/>
                </a:lnTo>
                <a:lnTo>
                  <a:pt x="177059" y="536855"/>
                </a:lnTo>
                <a:lnTo>
                  <a:pt x="205987" y="496446"/>
                </a:lnTo>
                <a:lnTo>
                  <a:pt x="236841" y="458293"/>
                </a:lnTo>
                <a:lnTo>
                  <a:pt x="269542" y="422312"/>
                </a:lnTo>
                <a:lnTo>
                  <a:pt x="304012" y="388415"/>
                </a:lnTo>
                <a:lnTo>
                  <a:pt x="340173" y="356517"/>
                </a:lnTo>
                <a:lnTo>
                  <a:pt x="377945" y="326532"/>
                </a:lnTo>
                <a:lnTo>
                  <a:pt x="417250" y="298374"/>
                </a:lnTo>
                <a:lnTo>
                  <a:pt x="458010" y="271956"/>
                </a:lnTo>
                <a:lnTo>
                  <a:pt x="500145" y="247194"/>
                </a:lnTo>
                <a:lnTo>
                  <a:pt x="535644" y="227628"/>
                </a:lnTo>
                <a:lnTo>
                  <a:pt x="571558" y="209150"/>
                </a:lnTo>
                <a:lnTo>
                  <a:pt x="607888" y="192432"/>
                </a:lnTo>
                <a:lnTo>
                  <a:pt x="644633" y="178148"/>
                </a:lnTo>
                <a:lnTo>
                  <a:pt x="694398" y="161162"/>
                </a:lnTo>
                <a:lnTo>
                  <a:pt x="744179" y="144825"/>
                </a:lnTo>
                <a:lnTo>
                  <a:pt x="793978" y="129172"/>
                </a:lnTo>
                <a:lnTo>
                  <a:pt x="843795" y="114238"/>
                </a:lnTo>
                <a:lnTo>
                  <a:pt x="893630" y="100058"/>
                </a:lnTo>
                <a:lnTo>
                  <a:pt x="943484" y="86665"/>
                </a:lnTo>
                <a:lnTo>
                  <a:pt x="993358" y="74095"/>
                </a:lnTo>
                <a:lnTo>
                  <a:pt x="1043253" y="62382"/>
                </a:lnTo>
                <a:lnTo>
                  <a:pt x="1093168" y="51561"/>
                </a:lnTo>
                <a:lnTo>
                  <a:pt x="1143105" y="41666"/>
                </a:lnTo>
                <a:lnTo>
                  <a:pt x="1193065" y="32732"/>
                </a:lnTo>
                <a:lnTo>
                  <a:pt x="1243047" y="24794"/>
                </a:lnTo>
                <a:lnTo>
                  <a:pt x="1293054" y="17885"/>
                </a:lnTo>
                <a:lnTo>
                  <a:pt x="1343084" y="12041"/>
                </a:lnTo>
                <a:lnTo>
                  <a:pt x="1393139" y="7296"/>
                </a:lnTo>
                <a:lnTo>
                  <a:pt x="1443220" y="3685"/>
                </a:lnTo>
                <a:lnTo>
                  <a:pt x="1493327" y="1242"/>
                </a:lnTo>
                <a:lnTo>
                  <a:pt x="1543460" y="2"/>
                </a:lnTo>
                <a:close/>
              </a:path>
            </a:pathLst>
          </a:custGeom>
          <a:solidFill>
            <a:srgbClr val="FF7B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873312" y="3370928"/>
            <a:ext cx="4977765" cy="1948814"/>
          </a:xfrm>
          <a:custGeom>
            <a:avLst/>
            <a:gdLst/>
            <a:ahLst/>
            <a:cxnLst/>
            <a:rect l="l" t="t" r="r" b="b"/>
            <a:pathLst>
              <a:path w="4977765" h="1948814">
                <a:moveTo>
                  <a:pt x="1517350" y="2"/>
                </a:moveTo>
                <a:lnTo>
                  <a:pt x="1566667" y="0"/>
                </a:lnTo>
                <a:lnTo>
                  <a:pt x="1616011" y="1251"/>
                </a:lnTo>
                <a:lnTo>
                  <a:pt x="1665384" y="3791"/>
                </a:lnTo>
                <a:lnTo>
                  <a:pt x="1714785" y="7653"/>
                </a:lnTo>
                <a:lnTo>
                  <a:pt x="1764216" y="12871"/>
                </a:lnTo>
                <a:lnTo>
                  <a:pt x="1813677" y="19480"/>
                </a:lnTo>
                <a:lnTo>
                  <a:pt x="1863169" y="27513"/>
                </a:lnTo>
                <a:lnTo>
                  <a:pt x="1914638" y="36801"/>
                </a:lnTo>
                <a:lnTo>
                  <a:pt x="1966074" y="46311"/>
                </a:lnTo>
                <a:lnTo>
                  <a:pt x="2120309" y="75356"/>
                </a:lnTo>
                <a:lnTo>
                  <a:pt x="2171734" y="84934"/>
                </a:lnTo>
                <a:lnTo>
                  <a:pt x="2223185" y="94323"/>
                </a:lnTo>
                <a:lnTo>
                  <a:pt x="2274674" y="103442"/>
                </a:lnTo>
                <a:lnTo>
                  <a:pt x="2326212" y="112207"/>
                </a:lnTo>
                <a:lnTo>
                  <a:pt x="2377812" y="120536"/>
                </a:lnTo>
                <a:lnTo>
                  <a:pt x="2429483" y="128347"/>
                </a:lnTo>
                <a:lnTo>
                  <a:pt x="2481239" y="135558"/>
                </a:lnTo>
                <a:lnTo>
                  <a:pt x="2533091" y="142087"/>
                </a:lnTo>
                <a:lnTo>
                  <a:pt x="2585050" y="147851"/>
                </a:lnTo>
                <a:lnTo>
                  <a:pt x="2637129" y="152767"/>
                </a:lnTo>
                <a:lnTo>
                  <a:pt x="2687708" y="156679"/>
                </a:lnTo>
                <a:lnTo>
                  <a:pt x="2738418" y="159754"/>
                </a:lnTo>
                <a:lnTo>
                  <a:pt x="2789247" y="162069"/>
                </a:lnTo>
                <a:lnTo>
                  <a:pt x="2840180" y="163701"/>
                </a:lnTo>
                <a:lnTo>
                  <a:pt x="2891204" y="164728"/>
                </a:lnTo>
                <a:lnTo>
                  <a:pt x="2942306" y="165227"/>
                </a:lnTo>
                <a:lnTo>
                  <a:pt x="2993471" y="165276"/>
                </a:lnTo>
                <a:lnTo>
                  <a:pt x="3044687" y="164953"/>
                </a:lnTo>
                <a:lnTo>
                  <a:pt x="3095939" y="164334"/>
                </a:lnTo>
                <a:lnTo>
                  <a:pt x="3147215" y="163497"/>
                </a:lnTo>
                <a:lnTo>
                  <a:pt x="3301046" y="160455"/>
                </a:lnTo>
                <a:lnTo>
                  <a:pt x="3352279" y="159522"/>
                </a:lnTo>
                <a:lnTo>
                  <a:pt x="3454701" y="157953"/>
                </a:lnTo>
                <a:lnTo>
                  <a:pt x="3557133" y="156258"/>
                </a:lnTo>
                <a:lnTo>
                  <a:pt x="3608294" y="155669"/>
                </a:lnTo>
                <a:lnTo>
                  <a:pt x="3659395" y="155453"/>
                </a:lnTo>
                <a:lnTo>
                  <a:pt x="3710417" y="155761"/>
                </a:lnTo>
                <a:lnTo>
                  <a:pt x="3761342" y="156744"/>
                </a:lnTo>
                <a:lnTo>
                  <a:pt x="3812151" y="158553"/>
                </a:lnTo>
                <a:lnTo>
                  <a:pt x="3862826" y="161339"/>
                </a:lnTo>
                <a:lnTo>
                  <a:pt x="3913349" y="165251"/>
                </a:lnTo>
                <a:lnTo>
                  <a:pt x="3963701" y="170441"/>
                </a:lnTo>
                <a:lnTo>
                  <a:pt x="4013864" y="177061"/>
                </a:lnTo>
                <a:lnTo>
                  <a:pt x="4063820" y="185259"/>
                </a:lnTo>
                <a:lnTo>
                  <a:pt x="4113551" y="195188"/>
                </a:lnTo>
                <a:lnTo>
                  <a:pt x="4163037" y="206998"/>
                </a:lnTo>
                <a:lnTo>
                  <a:pt x="4212261" y="220840"/>
                </a:lnTo>
                <a:lnTo>
                  <a:pt x="4260713" y="235206"/>
                </a:lnTo>
                <a:lnTo>
                  <a:pt x="4357765" y="263034"/>
                </a:lnTo>
                <a:lnTo>
                  <a:pt x="4405982" y="277241"/>
                </a:lnTo>
                <a:lnTo>
                  <a:pt x="4453738" y="292140"/>
                </a:lnTo>
                <a:lnTo>
                  <a:pt x="4500840" y="308104"/>
                </a:lnTo>
                <a:lnTo>
                  <a:pt x="4547097" y="325506"/>
                </a:lnTo>
                <a:lnTo>
                  <a:pt x="4592319" y="344718"/>
                </a:lnTo>
                <a:lnTo>
                  <a:pt x="4636312" y="366113"/>
                </a:lnTo>
                <a:lnTo>
                  <a:pt x="4678886" y="390064"/>
                </a:lnTo>
                <a:lnTo>
                  <a:pt x="4719849" y="416944"/>
                </a:lnTo>
                <a:lnTo>
                  <a:pt x="4759009" y="447125"/>
                </a:lnTo>
                <a:lnTo>
                  <a:pt x="4796175" y="480980"/>
                </a:lnTo>
                <a:lnTo>
                  <a:pt x="4831155" y="518883"/>
                </a:lnTo>
                <a:lnTo>
                  <a:pt x="4863758" y="561204"/>
                </a:lnTo>
                <a:lnTo>
                  <a:pt x="4886126" y="597395"/>
                </a:lnTo>
                <a:lnTo>
                  <a:pt x="4907173" y="639871"/>
                </a:lnTo>
                <a:lnTo>
                  <a:pt x="4926396" y="686904"/>
                </a:lnTo>
                <a:lnTo>
                  <a:pt x="4943291" y="736764"/>
                </a:lnTo>
                <a:lnTo>
                  <a:pt x="4957354" y="787722"/>
                </a:lnTo>
                <a:lnTo>
                  <a:pt x="4968081" y="838048"/>
                </a:lnTo>
                <a:lnTo>
                  <a:pt x="4974968" y="886013"/>
                </a:lnTo>
                <a:lnTo>
                  <a:pt x="4977512" y="929887"/>
                </a:lnTo>
                <a:lnTo>
                  <a:pt x="4976090" y="964094"/>
                </a:lnTo>
                <a:lnTo>
                  <a:pt x="4964443" y="1042620"/>
                </a:lnTo>
                <a:lnTo>
                  <a:pt x="4954637" y="1086364"/>
                </a:lnTo>
                <a:lnTo>
                  <a:pt x="4942453" y="1132713"/>
                </a:lnTo>
                <a:lnTo>
                  <a:pt x="4928100" y="1181379"/>
                </a:lnTo>
                <a:lnTo>
                  <a:pt x="4911787" y="1232076"/>
                </a:lnTo>
                <a:lnTo>
                  <a:pt x="4893722" y="1284515"/>
                </a:lnTo>
                <a:lnTo>
                  <a:pt x="4874114" y="1338410"/>
                </a:lnTo>
                <a:lnTo>
                  <a:pt x="4853171" y="1393474"/>
                </a:lnTo>
                <a:lnTo>
                  <a:pt x="4831102" y="1449419"/>
                </a:lnTo>
                <a:lnTo>
                  <a:pt x="4796883" y="1505215"/>
                </a:lnTo>
                <a:lnTo>
                  <a:pt x="4763799" y="1552592"/>
                </a:lnTo>
                <a:lnTo>
                  <a:pt x="4730894" y="1592886"/>
                </a:lnTo>
                <a:lnTo>
                  <a:pt x="4697210" y="1627430"/>
                </a:lnTo>
                <a:lnTo>
                  <a:pt x="4661792" y="1657558"/>
                </a:lnTo>
                <a:lnTo>
                  <a:pt x="4623682" y="1684603"/>
                </a:lnTo>
                <a:lnTo>
                  <a:pt x="4581924" y="1709899"/>
                </a:lnTo>
                <a:lnTo>
                  <a:pt x="4535561" y="1734781"/>
                </a:lnTo>
                <a:lnTo>
                  <a:pt x="4488691" y="1757935"/>
                </a:lnTo>
                <a:lnTo>
                  <a:pt x="4441697" y="1779391"/>
                </a:lnTo>
                <a:lnTo>
                  <a:pt x="4394583" y="1799211"/>
                </a:lnTo>
                <a:lnTo>
                  <a:pt x="4347350" y="1817453"/>
                </a:lnTo>
                <a:lnTo>
                  <a:pt x="4299999" y="1834178"/>
                </a:lnTo>
                <a:lnTo>
                  <a:pt x="4252535" y="1849445"/>
                </a:lnTo>
                <a:lnTo>
                  <a:pt x="4204957" y="1863315"/>
                </a:lnTo>
                <a:lnTo>
                  <a:pt x="4157270" y="1875848"/>
                </a:lnTo>
                <a:lnTo>
                  <a:pt x="4109474" y="1887103"/>
                </a:lnTo>
                <a:lnTo>
                  <a:pt x="4061572" y="1897140"/>
                </a:lnTo>
                <a:lnTo>
                  <a:pt x="4013566" y="1906020"/>
                </a:lnTo>
                <a:lnTo>
                  <a:pt x="3965459" y="1913802"/>
                </a:lnTo>
                <a:lnTo>
                  <a:pt x="3917252" y="1920546"/>
                </a:lnTo>
                <a:lnTo>
                  <a:pt x="3868948" y="1926312"/>
                </a:lnTo>
                <a:lnTo>
                  <a:pt x="3820548" y="1931160"/>
                </a:lnTo>
                <a:lnTo>
                  <a:pt x="3772055" y="1935150"/>
                </a:lnTo>
                <a:lnTo>
                  <a:pt x="3723472" y="1938341"/>
                </a:lnTo>
                <a:lnTo>
                  <a:pt x="3674799" y="1940795"/>
                </a:lnTo>
                <a:lnTo>
                  <a:pt x="3626040" y="1942570"/>
                </a:lnTo>
                <a:lnTo>
                  <a:pt x="3577197" y="1943727"/>
                </a:lnTo>
                <a:lnTo>
                  <a:pt x="3528271" y="1944325"/>
                </a:lnTo>
                <a:lnTo>
                  <a:pt x="3479266" y="1944425"/>
                </a:lnTo>
                <a:lnTo>
                  <a:pt x="3430182" y="1944086"/>
                </a:lnTo>
                <a:lnTo>
                  <a:pt x="3381022" y="1943369"/>
                </a:lnTo>
                <a:lnTo>
                  <a:pt x="3331789" y="1942333"/>
                </a:lnTo>
                <a:lnTo>
                  <a:pt x="3282484" y="1941038"/>
                </a:lnTo>
                <a:lnTo>
                  <a:pt x="3233110" y="1939544"/>
                </a:lnTo>
                <a:lnTo>
                  <a:pt x="3183552" y="1938303"/>
                </a:lnTo>
                <a:lnTo>
                  <a:pt x="3133939" y="1937618"/>
                </a:lnTo>
                <a:lnTo>
                  <a:pt x="3084278" y="1937421"/>
                </a:lnTo>
                <a:lnTo>
                  <a:pt x="3034576" y="1937645"/>
                </a:lnTo>
                <a:lnTo>
                  <a:pt x="2984837" y="1938221"/>
                </a:lnTo>
                <a:lnTo>
                  <a:pt x="2935069" y="1939080"/>
                </a:lnTo>
                <a:lnTo>
                  <a:pt x="2885277" y="1940155"/>
                </a:lnTo>
                <a:lnTo>
                  <a:pt x="2685998" y="1945237"/>
                </a:lnTo>
                <a:lnTo>
                  <a:pt x="2636181" y="1946362"/>
                </a:lnTo>
                <a:lnTo>
                  <a:pt x="2586378" y="1947291"/>
                </a:lnTo>
                <a:lnTo>
                  <a:pt x="2536594" y="1947958"/>
                </a:lnTo>
                <a:lnTo>
                  <a:pt x="2486835" y="1948293"/>
                </a:lnTo>
                <a:lnTo>
                  <a:pt x="2437109" y="1948228"/>
                </a:lnTo>
                <a:lnTo>
                  <a:pt x="2387421" y="1947694"/>
                </a:lnTo>
                <a:lnTo>
                  <a:pt x="2337777" y="1946624"/>
                </a:lnTo>
                <a:lnTo>
                  <a:pt x="2286899" y="1945032"/>
                </a:lnTo>
                <a:lnTo>
                  <a:pt x="2236071" y="1942980"/>
                </a:lnTo>
                <a:lnTo>
                  <a:pt x="2185287" y="1940516"/>
                </a:lnTo>
                <a:lnTo>
                  <a:pt x="2134542" y="1937690"/>
                </a:lnTo>
                <a:lnTo>
                  <a:pt x="2083830" y="1934548"/>
                </a:lnTo>
                <a:lnTo>
                  <a:pt x="2033144" y="1931141"/>
                </a:lnTo>
                <a:lnTo>
                  <a:pt x="1982479" y="1927516"/>
                </a:lnTo>
                <a:lnTo>
                  <a:pt x="1931829" y="1923722"/>
                </a:lnTo>
                <a:lnTo>
                  <a:pt x="1678586" y="1903919"/>
                </a:lnTo>
                <a:lnTo>
                  <a:pt x="1627898" y="1900131"/>
                </a:lnTo>
                <a:lnTo>
                  <a:pt x="1577182" y="1896514"/>
                </a:lnTo>
                <a:lnTo>
                  <a:pt x="1526433" y="1893117"/>
                </a:lnTo>
                <a:lnTo>
                  <a:pt x="1475645" y="1889987"/>
                </a:lnTo>
                <a:lnTo>
                  <a:pt x="1422306" y="1889706"/>
                </a:lnTo>
                <a:lnTo>
                  <a:pt x="1368559" y="1893459"/>
                </a:lnTo>
                <a:lnTo>
                  <a:pt x="1314608" y="1898335"/>
                </a:lnTo>
                <a:lnTo>
                  <a:pt x="1260656" y="1901423"/>
                </a:lnTo>
                <a:lnTo>
                  <a:pt x="1211570" y="1902910"/>
                </a:lnTo>
                <a:lnTo>
                  <a:pt x="1162330" y="1905144"/>
                </a:lnTo>
                <a:lnTo>
                  <a:pt x="1063690" y="1910276"/>
                </a:lnTo>
                <a:lnTo>
                  <a:pt x="1014440" y="1912383"/>
                </a:lnTo>
                <a:lnTo>
                  <a:pt x="965337" y="1913657"/>
                </a:lnTo>
                <a:lnTo>
                  <a:pt x="916456" y="1913702"/>
                </a:lnTo>
                <a:lnTo>
                  <a:pt x="867872" y="1912123"/>
                </a:lnTo>
                <a:lnTo>
                  <a:pt x="819661" y="1908525"/>
                </a:lnTo>
                <a:lnTo>
                  <a:pt x="771897" y="1902513"/>
                </a:lnTo>
                <a:lnTo>
                  <a:pt x="720966" y="1893339"/>
                </a:lnTo>
                <a:lnTo>
                  <a:pt x="670636" y="1881596"/>
                </a:lnTo>
                <a:lnTo>
                  <a:pt x="620968" y="1867331"/>
                </a:lnTo>
                <a:lnTo>
                  <a:pt x="572024" y="1850594"/>
                </a:lnTo>
                <a:lnTo>
                  <a:pt x="523865" y="1831434"/>
                </a:lnTo>
                <a:lnTo>
                  <a:pt x="476553" y="1809901"/>
                </a:lnTo>
                <a:lnTo>
                  <a:pt x="430149" y="1786042"/>
                </a:lnTo>
                <a:lnTo>
                  <a:pt x="384713" y="1759908"/>
                </a:lnTo>
                <a:lnTo>
                  <a:pt x="340309" y="1731547"/>
                </a:lnTo>
                <a:lnTo>
                  <a:pt x="296995" y="1701009"/>
                </a:lnTo>
                <a:lnTo>
                  <a:pt x="254836" y="1668342"/>
                </a:lnTo>
                <a:lnTo>
                  <a:pt x="217332" y="1635768"/>
                </a:lnTo>
                <a:lnTo>
                  <a:pt x="182954" y="1601245"/>
                </a:lnTo>
                <a:lnTo>
                  <a:pt x="151663" y="1564814"/>
                </a:lnTo>
                <a:lnTo>
                  <a:pt x="123419" y="1526516"/>
                </a:lnTo>
                <a:lnTo>
                  <a:pt x="98185" y="1486391"/>
                </a:lnTo>
                <a:lnTo>
                  <a:pt x="75921" y="1444479"/>
                </a:lnTo>
                <a:lnTo>
                  <a:pt x="56590" y="1400822"/>
                </a:lnTo>
                <a:lnTo>
                  <a:pt x="40151" y="1355460"/>
                </a:lnTo>
                <a:lnTo>
                  <a:pt x="26567" y="1308433"/>
                </a:lnTo>
                <a:lnTo>
                  <a:pt x="15798" y="1259784"/>
                </a:lnTo>
                <a:lnTo>
                  <a:pt x="7806" y="1209551"/>
                </a:lnTo>
                <a:lnTo>
                  <a:pt x="2553" y="1157776"/>
                </a:lnTo>
                <a:lnTo>
                  <a:pt x="0" y="1104499"/>
                </a:lnTo>
                <a:lnTo>
                  <a:pt x="107" y="1049761"/>
                </a:lnTo>
                <a:lnTo>
                  <a:pt x="3474" y="980942"/>
                </a:lnTo>
                <a:lnTo>
                  <a:pt x="4469" y="942957"/>
                </a:lnTo>
                <a:lnTo>
                  <a:pt x="22906" y="873863"/>
                </a:lnTo>
                <a:lnTo>
                  <a:pt x="40935" y="805178"/>
                </a:lnTo>
                <a:lnTo>
                  <a:pt x="61618" y="759092"/>
                </a:lnTo>
                <a:lnTo>
                  <a:pt x="71551" y="736024"/>
                </a:lnTo>
                <a:lnTo>
                  <a:pt x="80668" y="712599"/>
                </a:lnTo>
                <a:lnTo>
                  <a:pt x="100761" y="663011"/>
                </a:lnTo>
                <a:lnTo>
                  <a:pt x="123057" y="615988"/>
                </a:lnTo>
                <a:lnTo>
                  <a:pt x="147478" y="571444"/>
                </a:lnTo>
                <a:lnTo>
                  <a:pt x="173948" y="529294"/>
                </a:lnTo>
                <a:lnTo>
                  <a:pt x="202389" y="489455"/>
                </a:lnTo>
                <a:lnTo>
                  <a:pt x="232723" y="451840"/>
                </a:lnTo>
                <a:lnTo>
                  <a:pt x="264874" y="416365"/>
                </a:lnTo>
                <a:lnTo>
                  <a:pt x="298764" y="382946"/>
                </a:lnTo>
                <a:lnTo>
                  <a:pt x="334316" y="351497"/>
                </a:lnTo>
                <a:lnTo>
                  <a:pt x="371452" y="321934"/>
                </a:lnTo>
                <a:lnTo>
                  <a:pt x="410096" y="294172"/>
                </a:lnTo>
                <a:lnTo>
                  <a:pt x="450169" y="268127"/>
                </a:lnTo>
                <a:lnTo>
                  <a:pt x="491595" y="243712"/>
                </a:lnTo>
                <a:lnTo>
                  <a:pt x="526497" y="224422"/>
                </a:lnTo>
                <a:lnTo>
                  <a:pt x="561807" y="206204"/>
                </a:lnTo>
                <a:lnTo>
                  <a:pt x="597525" y="189722"/>
                </a:lnTo>
                <a:lnTo>
                  <a:pt x="633651" y="175640"/>
                </a:lnTo>
                <a:lnTo>
                  <a:pt x="682579" y="158892"/>
                </a:lnTo>
                <a:lnTo>
                  <a:pt x="731522" y="142785"/>
                </a:lnTo>
                <a:lnTo>
                  <a:pt x="780483" y="127353"/>
                </a:lnTo>
                <a:lnTo>
                  <a:pt x="829461" y="112629"/>
                </a:lnTo>
                <a:lnTo>
                  <a:pt x="878458" y="98649"/>
                </a:lnTo>
                <a:lnTo>
                  <a:pt x="927473" y="85445"/>
                </a:lnTo>
                <a:lnTo>
                  <a:pt x="976507" y="73052"/>
                </a:lnTo>
                <a:lnTo>
                  <a:pt x="1025562" y="61504"/>
                </a:lnTo>
                <a:lnTo>
                  <a:pt x="1074637" y="50835"/>
                </a:lnTo>
                <a:lnTo>
                  <a:pt x="1123734" y="41080"/>
                </a:lnTo>
                <a:lnTo>
                  <a:pt x="1172853" y="32271"/>
                </a:lnTo>
                <a:lnTo>
                  <a:pt x="1221994" y="24445"/>
                </a:lnTo>
                <a:lnTo>
                  <a:pt x="1271158" y="17633"/>
                </a:lnTo>
                <a:lnTo>
                  <a:pt x="1320347" y="11872"/>
                </a:lnTo>
                <a:lnTo>
                  <a:pt x="1369559" y="7194"/>
                </a:lnTo>
                <a:lnTo>
                  <a:pt x="1418797" y="3633"/>
                </a:lnTo>
                <a:lnTo>
                  <a:pt x="1468061" y="1225"/>
                </a:lnTo>
                <a:lnTo>
                  <a:pt x="1517350" y="2"/>
                </a:lnTo>
                <a:close/>
              </a:path>
            </a:pathLst>
          </a:custGeom>
          <a:solidFill>
            <a:srgbClr val="6BD5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259710" y="5734575"/>
            <a:ext cx="5025390" cy="1967230"/>
          </a:xfrm>
          <a:custGeom>
            <a:avLst/>
            <a:gdLst/>
            <a:ahLst/>
            <a:cxnLst/>
            <a:rect l="l" t="t" r="r" b="b"/>
            <a:pathLst>
              <a:path w="5025390" h="1967229">
                <a:moveTo>
                  <a:pt x="1531937" y="2"/>
                </a:moveTo>
                <a:lnTo>
                  <a:pt x="1581723" y="0"/>
                </a:lnTo>
                <a:lnTo>
                  <a:pt x="1631538" y="1263"/>
                </a:lnTo>
                <a:lnTo>
                  <a:pt x="1681381" y="3827"/>
                </a:lnTo>
                <a:lnTo>
                  <a:pt x="1731253" y="7726"/>
                </a:lnTo>
                <a:lnTo>
                  <a:pt x="1781154" y="12994"/>
                </a:lnTo>
                <a:lnTo>
                  <a:pt x="1831087" y="19665"/>
                </a:lnTo>
                <a:lnTo>
                  <a:pt x="1881050" y="27775"/>
                </a:lnTo>
                <a:lnTo>
                  <a:pt x="1929762" y="36558"/>
                </a:lnTo>
                <a:lnTo>
                  <a:pt x="1978446" y="45543"/>
                </a:lnTo>
                <a:lnTo>
                  <a:pt x="2173083" y="82134"/>
                </a:lnTo>
                <a:lnTo>
                  <a:pt x="2221767" y="91103"/>
                </a:lnTo>
                <a:lnTo>
                  <a:pt x="2270479" y="99863"/>
                </a:lnTo>
                <a:lnTo>
                  <a:pt x="2319231" y="108346"/>
                </a:lnTo>
                <a:lnTo>
                  <a:pt x="2368030" y="116484"/>
                </a:lnTo>
                <a:lnTo>
                  <a:pt x="2416887" y="124208"/>
                </a:lnTo>
                <a:lnTo>
                  <a:pt x="2465812" y="131449"/>
                </a:lnTo>
                <a:lnTo>
                  <a:pt x="2514815" y="138140"/>
                </a:lnTo>
                <a:lnTo>
                  <a:pt x="2563904" y="144211"/>
                </a:lnTo>
                <a:lnTo>
                  <a:pt x="2613090" y="149594"/>
                </a:lnTo>
                <a:lnTo>
                  <a:pt x="2662382" y="154222"/>
                </a:lnTo>
                <a:lnTo>
                  <a:pt x="2713443" y="158171"/>
                </a:lnTo>
                <a:lnTo>
                  <a:pt x="2764636" y="161275"/>
                </a:lnTo>
                <a:lnTo>
                  <a:pt x="2815949" y="163612"/>
                </a:lnTo>
                <a:lnTo>
                  <a:pt x="2867368" y="165259"/>
                </a:lnTo>
                <a:lnTo>
                  <a:pt x="2918878" y="166296"/>
                </a:lnTo>
                <a:lnTo>
                  <a:pt x="2970466" y="166800"/>
                </a:lnTo>
                <a:lnTo>
                  <a:pt x="3022119" y="166850"/>
                </a:lnTo>
                <a:lnTo>
                  <a:pt x="3073822" y="166523"/>
                </a:lnTo>
                <a:lnTo>
                  <a:pt x="3125563" y="165899"/>
                </a:lnTo>
                <a:lnTo>
                  <a:pt x="3177327" y="165054"/>
                </a:lnTo>
                <a:lnTo>
                  <a:pt x="3332624" y="161983"/>
                </a:lnTo>
                <a:lnTo>
                  <a:pt x="3384345" y="161040"/>
                </a:lnTo>
                <a:lnTo>
                  <a:pt x="3487742" y="159457"/>
                </a:lnTo>
                <a:lnTo>
                  <a:pt x="3591150" y="157745"/>
                </a:lnTo>
                <a:lnTo>
                  <a:pt x="3642798" y="157151"/>
                </a:lnTo>
                <a:lnTo>
                  <a:pt x="3694386" y="156933"/>
                </a:lnTo>
                <a:lnTo>
                  <a:pt x="3745894" y="157244"/>
                </a:lnTo>
                <a:lnTo>
                  <a:pt x="3797304" y="158237"/>
                </a:lnTo>
                <a:lnTo>
                  <a:pt x="3848597" y="160063"/>
                </a:lnTo>
                <a:lnTo>
                  <a:pt x="3899755" y="162875"/>
                </a:lnTo>
                <a:lnTo>
                  <a:pt x="3950759" y="166824"/>
                </a:lnTo>
                <a:lnTo>
                  <a:pt x="4001591" y="172064"/>
                </a:lnTo>
                <a:lnTo>
                  <a:pt x="4052232" y="178746"/>
                </a:lnTo>
                <a:lnTo>
                  <a:pt x="4102664" y="187023"/>
                </a:lnTo>
                <a:lnTo>
                  <a:pt x="4152868" y="197046"/>
                </a:lnTo>
                <a:lnTo>
                  <a:pt x="4202826" y="208969"/>
                </a:lnTo>
                <a:lnTo>
                  <a:pt x="4252519" y="222942"/>
                </a:lnTo>
                <a:lnTo>
                  <a:pt x="4298370" y="236556"/>
                </a:lnTo>
                <a:lnTo>
                  <a:pt x="4390246" y="262897"/>
                </a:lnTo>
                <a:lnTo>
                  <a:pt x="4435952" y="276244"/>
                </a:lnTo>
                <a:lnTo>
                  <a:pt x="4481291" y="290123"/>
                </a:lnTo>
                <a:lnTo>
                  <a:pt x="4526104" y="304844"/>
                </a:lnTo>
                <a:lnTo>
                  <a:pt x="4570231" y="320716"/>
                </a:lnTo>
                <a:lnTo>
                  <a:pt x="4613513" y="338050"/>
                </a:lnTo>
                <a:lnTo>
                  <a:pt x="4655791" y="357156"/>
                </a:lnTo>
                <a:lnTo>
                  <a:pt x="4696905" y="378343"/>
                </a:lnTo>
                <a:lnTo>
                  <a:pt x="4736695" y="401922"/>
                </a:lnTo>
                <a:lnTo>
                  <a:pt x="4775003" y="428203"/>
                </a:lnTo>
                <a:lnTo>
                  <a:pt x="4811669" y="457496"/>
                </a:lnTo>
                <a:lnTo>
                  <a:pt x="4846534" y="490111"/>
                </a:lnTo>
                <a:lnTo>
                  <a:pt x="4879438" y="526358"/>
                </a:lnTo>
                <a:lnTo>
                  <a:pt x="4910222" y="566547"/>
                </a:lnTo>
                <a:lnTo>
                  <a:pt x="4932802" y="603082"/>
                </a:lnTo>
                <a:lnTo>
                  <a:pt x="4954050" y="645963"/>
                </a:lnTo>
                <a:lnTo>
                  <a:pt x="4973456" y="693444"/>
                </a:lnTo>
                <a:lnTo>
                  <a:pt x="4990512" y="743779"/>
                </a:lnTo>
                <a:lnTo>
                  <a:pt x="5004709" y="795222"/>
                </a:lnTo>
                <a:lnTo>
                  <a:pt x="5015538" y="846027"/>
                </a:lnTo>
                <a:lnTo>
                  <a:pt x="5022491" y="894448"/>
                </a:lnTo>
                <a:lnTo>
                  <a:pt x="5025059" y="938740"/>
                </a:lnTo>
                <a:lnTo>
                  <a:pt x="5023623" y="973273"/>
                </a:lnTo>
                <a:lnTo>
                  <a:pt x="5019155" y="1011304"/>
                </a:lnTo>
                <a:lnTo>
                  <a:pt x="5011866" y="1052546"/>
                </a:lnTo>
                <a:lnTo>
                  <a:pt x="5001966" y="1096706"/>
                </a:lnTo>
                <a:lnTo>
                  <a:pt x="4989666" y="1143497"/>
                </a:lnTo>
                <a:lnTo>
                  <a:pt x="4975177" y="1192626"/>
                </a:lnTo>
                <a:lnTo>
                  <a:pt x="4958708" y="1243805"/>
                </a:lnTo>
                <a:lnTo>
                  <a:pt x="4940471" y="1296744"/>
                </a:lnTo>
                <a:lnTo>
                  <a:pt x="4920676" y="1351153"/>
                </a:lnTo>
                <a:lnTo>
                  <a:pt x="4899534" y="1406741"/>
                </a:lnTo>
                <a:lnTo>
                  <a:pt x="4877255" y="1463219"/>
                </a:lnTo>
                <a:lnTo>
                  <a:pt x="4842709" y="1519545"/>
                </a:lnTo>
                <a:lnTo>
                  <a:pt x="4809310" y="1567374"/>
                </a:lnTo>
                <a:lnTo>
                  <a:pt x="4776092" y="1608051"/>
                </a:lnTo>
                <a:lnTo>
                  <a:pt x="4742087" y="1642924"/>
                </a:lnTo>
                <a:lnTo>
                  <a:pt x="4706332" y="1673338"/>
                </a:lnTo>
                <a:lnTo>
                  <a:pt x="4667859" y="1700641"/>
                </a:lnTo>
                <a:lnTo>
                  <a:pt x="4625703" y="1726178"/>
                </a:lnTo>
                <a:lnTo>
                  <a:pt x="4578898" y="1751297"/>
                </a:lnTo>
                <a:lnTo>
                  <a:pt x="4531581" y="1774671"/>
                </a:lnTo>
                <a:lnTo>
                  <a:pt x="4484140" y="1796332"/>
                </a:lnTo>
                <a:lnTo>
                  <a:pt x="4436577" y="1816340"/>
                </a:lnTo>
                <a:lnTo>
                  <a:pt x="4388894" y="1834756"/>
                </a:lnTo>
                <a:lnTo>
                  <a:pt x="4341093" y="1851640"/>
                </a:lnTo>
                <a:lnTo>
                  <a:pt x="4293176" y="1867053"/>
                </a:lnTo>
                <a:lnTo>
                  <a:pt x="4245145" y="1881055"/>
                </a:lnTo>
                <a:lnTo>
                  <a:pt x="4197003" y="1893707"/>
                </a:lnTo>
                <a:lnTo>
                  <a:pt x="4148752" y="1905069"/>
                </a:lnTo>
                <a:lnTo>
                  <a:pt x="4100394" y="1915202"/>
                </a:lnTo>
                <a:lnTo>
                  <a:pt x="4051931" y="1924166"/>
                </a:lnTo>
                <a:lnTo>
                  <a:pt x="4003365" y="1932022"/>
                </a:lnTo>
                <a:lnTo>
                  <a:pt x="3954699" y="1938830"/>
                </a:lnTo>
                <a:lnTo>
                  <a:pt x="3905935" y="1944651"/>
                </a:lnTo>
                <a:lnTo>
                  <a:pt x="3857074" y="1949545"/>
                </a:lnTo>
                <a:lnTo>
                  <a:pt x="3808119" y="1953573"/>
                </a:lnTo>
                <a:lnTo>
                  <a:pt x="3759073" y="1956795"/>
                </a:lnTo>
                <a:lnTo>
                  <a:pt x="3709937" y="1959272"/>
                </a:lnTo>
                <a:lnTo>
                  <a:pt x="3660714" y="1961064"/>
                </a:lnTo>
                <a:lnTo>
                  <a:pt x="3611405" y="1962232"/>
                </a:lnTo>
                <a:lnTo>
                  <a:pt x="3562013" y="1962836"/>
                </a:lnTo>
                <a:lnTo>
                  <a:pt x="3512541" y="1962937"/>
                </a:lnTo>
                <a:lnTo>
                  <a:pt x="3462989" y="1962595"/>
                </a:lnTo>
                <a:lnTo>
                  <a:pt x="3413361" y="1961871"/>
                </a:lnTo>
                <a:lnTo>
                  <a:pt x="3363659" y="1960825"/>
                </a:lnTo>
                <a:lnTo>
                  <a:pt x="3313885" y="1959518"/>
                </a:lnTo>
                <a:lnTo>
                  <a:pt x="3264040" y="1958010"/>
                </a:lnTo>
                <a:lnTo>
                  <a:pt x="3214010" y="1956756"/>
                </a:lnTo>
                <a:lnTo>
                  <a:pt x="3163925" y="1956065"/>
                </a:lnTo>
                <a:lnTo>
                  <a:pt x="3113791" y="1955866"/>
                </a:lnTo>
                <a:lnTo>
                  <a:pt x="3063615" y="1956093"/>
                </a:lnTo>
                <a:lnTo>
                  <a:pt x="3013402" y="1956674"/>
                </a:lnTo>
                <a:lnTo>
                  <a:pt x="2963160" y="1957541"/>
                </a:lnTo>
                <a:lnTo>
                  <a:pt x="2912894" y="1958626"/>
                </a:lnTo>
                <a:lnTo>
                  <a:pt x="2711717" y="1963756"/>
                </a:lnTo>
                <a:lnTo>
                  <a:pt x="2661425" y="1964892"/>
                </a:lnTo>
                <a:lnTo>
                  <a:pt x="2611147" y="1965831"/>
                </a:lnTo>
                <a:lnTo>
                  <a:pt x="2560889" y="1966503"/>
                </a:lnTo>
                <a:lnTo>
                  <a:pt x="2510657" y="1966841"/>
                </a:lnTo>
                <a:lnTo>
                  <a:pt x="2460457" y="1966776"/>
                </a:lnTo>
                <a:lnTo>
                  <a:pt x="2410296" y="1966237"/>
                </a:lnTo>
                <a:lnTo>
                  <a:pt x="2360179" y="1965157"/>
                </a:lnTo>
                <a:lnTo>
                  <a:pt x="2308816" y="1963550"/>
                </a:lnTo>
                <a:lnTo>
                  <a:pt x="2257503" y="1961478"/>
                </a:lnTo>
                <a:lnTo>
                  <a:pt x="2206236" y="1958991"/>
                </a:lnTo>
                <a:lnTo>
                  <a:pt x="2155008" y="1956137"/>
                </a:lnTo>
                <a:lnTo>
                  <a:pt x="2103813" y="1952966"/>
                </a:lnTo>
                <a:lnTo>
                  <a:pt x="2052644" y="1949526"/>
                </a:lnTo>
                <a:lnTo>
                  <a:pt x="2001496" y="1945867"/>
                </a:lnTo>
                <a:lnTo>
                  <a:pt x="1950363" y="1942037"/>
                </a:lnTo>
                <a:lnTo>
                  <a:pt x="1694708" y="1922045"/>
                </a:lnTo>
                <a:lnTo>
                  <a:pt x="1643537" y="1918221"/>
                </a:lnTo>
                <a:lnTo>
                  <a:pt x="1592338" y="1914570"/>
                </a:lnTo>
                <a:lnTo>
                  <a:pt x="1541106" y="1911140"/>
                </a:lnTo>
                <a:lnTo>
                  <a:pt x="1489834" y="1907981"/>
                </a:lnTo>
                <a:lnTo>
                  <a:pt x="1435987" y="1907697"/>
                </a:lnTo>
                <a:lnTo>
                  <a:pt x="1381728" y="1911485"/>
                </a:lnTo>
                <a:lnTo>
                  <a:pt x="1327263" y="1916408"/>
                </a:lnTo>
                <a:lnTo>
                  <a:pt x="1272798" y="1919526"/>
                </a:lnTo>
                <a:lnTo>
                  <a:pt x="1223243" y="1921026"/>
                </a:lnTo>
                <a:lnTo>
                  <a:pt x="1173534" y="1923282"/>
                </a:lnTo>
                <a:lnTo>
                  <a:pt x="1073955" y="1928463"/>
                </a:lnTo>
                <a:lnTo>
                  <a:pt x="1024236" y="1930590"/>
                </a:lnTo>
                <a:lnTo>
                  <a:pt x="974665" y="1931876"/>
                </a:lnTo>
                <a:lnTo>
                  <a:pt x="925319" y="1931921"/>
                </a:lnTo>
                <a:lnTo>
                  <a:pt x="876272" y="1930328"/>
                </a:lnTo>
                <a:lnTo>
                  <a:pt x="827602" y="1926695"/>
                </a:lnTo>
                <a:lnTo>
                  <a:pt x="779383" y="1920625"/>
                </a:lnTo>
                <a:lnTo>
                  <a:pt x="732229" y="1912236"/>
                </a:lnTo>
                <a:lnTo>
                  <a:pt x="685580" y="1901663"/>
                </a:lnTo>
                <a:lnTo>
                  <a:pt x="639485" y="1888945"/>
                </a:lnTo>
                <a:lnTo>
                  <a:pt x="593991" y="1874119"/>
                </a:lnTo>
                <a:lnTo>
                  <a:pt x="549145" y="1857224"/>
                </a:lnTo>
                <a:lnTo>
                  <a:pt x="504996" y="1838298"/>
                </a:lnTo>
                <a:lnTo>
                  <a:pt x="461591" y="1817378"/>
                </a:lnTo>
                <a:lnTo>
                  <a:pt x="418978" y="1794505"/>
                </a:lnTo>
                <a:lnTo>
                  <a:pt x="377204" y="1769714"/>
                </a:lnTo>
                <a:lnTo>
                  <a:pt x="336317" y="1743045"/>
                </a:lnTo>
                <a:lnTo>
                  <a:pt x="296365" y="1714536"/>
                </a:lnTo>
                <a:lnTo>
                  <a:pt x="257396" y="1684225"/>
                </a:lnTo>
                <a:lnTo>
                  <a:pt x="221809" y="1653455"/>
                </a:lnTo>
                <a:lnTo>
                  <a:pt x="188997" y="1620953"/>
                </a:lnTo>
                <a:lnTo>
                  <a:pt x="158928" y="1586753"/>
                </a:lnTo>
                <a:lnTo>
                  <a:pt x="131569" y="1550889"/>
                </a:lnTo>
                <a:lnTo>
                  <a:pt x="106890" y="1513396"/>
                </a:lnTo>
                <a:lnTo>
                  <a:pt x="84857" y="1474306"/>
                </a:lnTo>
                <a:lnTo>
                  <a:pt x="65438" y="1433654"/>
                </a:lnTo>
                <a:lnTo>
                  <a:pt x="48601" y="1391474"/>
                </a:lnTo>
                <a:lnTo>
                  <a:pt x="34314" y="1347799"/>
                </a:lnTo>
                <a:lnTo>
                  <a:pt x="22545" y="1302663"/>
                </a:lnTo>
                <a:lnTo>
                  <a:pt x="13261" y="1256100"/>
                </a:lnTo>
                <a:lnTo>
                  <a:pt x="6430" y="1208143"/>
                </a:lnTo>
                <a:lnTo>
                  <a:pt x="2020" y="1158828"/>
                </a:lnTo>
                <a:lnTo>
                  <a:pt x="0" y="1108187"/>
                </a:lnTo>
                <a:lnTo>
                  <a:pt x="335" y="1056254"/>
                </a:lnTo>
                <a:lnTo>
                  <a:pt x="3640" y="990281"/>
                </a:lnTo>
                <a:lnTo>
                  <a:pt x="4644" y="951935"/>
                </a:lnTo>
                <a:lnTo>
                  <a:pt x="23257" y="882183"/>
                </a:lnTo>
                <a:lnTo>
                  <a:pt x="41458" y="812843"/>
                </a:lnTo>
                <a:lnTo>
                  <a:pt x="62337" y="766319"/>
                </a:lnTo>
                <a:lnTo>
                  <a:pt x="72365" y="743031"/>
                </a:lnTo>
                <a:lnTo>
                  <a:pt x="81569" y="719383"/>
                </a:lnTo>
                <a:lnTo>
                  <a:pt x="101853" y="669323"/>
                </a:lnTo>
                <a:lnTo>
                  <a:pt x="124361" y="621852"/>
                </a:lnTo>
                <a:lnTo>
                  <a:pt x="149016" y="576884"/>
                </a:lnTo>
                <a:lnTo>
                  <a:pt x="175738" y="534333"/>
                </a:lnTo>
                <a:lnTo>
                  <a:pt x="204449" y="494114"/>
                </a:lnTo>
                <a:lnTo>
                  <a:pt x="235073" y="456141"/>
                </a:lnTo>
                <a:lnTo>
                  <a:pt x="267530" y="420329"/>
                </a:lnTo>
                <a:lnTo>
                  <a:pt x="301743" y="386591"/>
                </a:lnTo>
                <a:lnTo>
                  <a:pt x="337633" y="354843"/>
                </a:lnTo>
                <a:lnTo>
                  <a:pt x="375123" y="324999"/>
                </a:lnTo>
                <a:lnTo>
                  <a:pt x="414135" y="296973"/>
                </a:lnTo>
                <a:lnTo>
                  <a:pt x="454590" y="270679"/>
                </a:lnTo>
                <a:lnTo>
                  <a:pt x="496411" y="246033"/>
                </a:lnTo>
                <a:lnTo>
                  <a:pt x="531645" y="226559"/>
                </a:lnTo>
                <a:lnTo>
                  <a:pt x="567291" y="208167"/>
                </a:lnTo>
                <a:lnTo>
                  <a:pt x="603349" y="191528"/>
                </a:lnTo>
                <a:lnTo>
                  <a:pt x="639820" y="177312"/>
                </a:lnTo>
                <a:lnTo>
                  <a:pt x="689213" y="160405"/>
                </a:lnTo>
                <a:lnTo>
                  <a:pt x="738623" y="144145"/>
                </a:lnTo>
                <a:lnTo>
                  <a:pt x="788050" y="128565"/>
                </a:lnTo>
                <a:lnTo>
                  <a:pt x="837495" y="113702"/>
                </a:lnTo>
                <a:lnTo>
                  <a:pt x="886958" y="99588"/>
                </a:lnTo>
                <a:lnTo>
                  <a:pt x="936440" y="86258"/>
                </a:lnTo>
                <a:lnTo>
                  <a:pt x="985942" y="73747"/>
                </a:lnTo>
                <a:lnTo>
                  <a:pt x="1035464" y="62089"/>
                </a:lnTo>
                <a:lnTo>
                  <a:pt x="1085007" y="51319"/>
                </a:lnTo>
                <a:lnTo>
                  <a:pt x="1134571" y="41471"/>
                </a:lnTo>
                <a:lnTo>
                  <a:pt x="1184158" y="32579"/>
                </a:lnTo>
                <a:lnTo>
                  <a:pt x="1233767" y="24677"/>
                </a:lnTo>
                <a:lnTo>
                  <a:pt x="1283400" y="17801"/>
                </a:lnTo>
                <a:lnTo>
                  <a:pt x="1333056" y="11985"/>
                </a:lnTo>
                <a:lnTo>
                  <a:pt x="1382738" y="7262"/>
                </a:lnTo>
                <a:lnTo>
                  <a:pt x="1432445" y="3668"/>
                </a:lnTo>
                <a:lnTo>
                  <a:pt x="1482177" y="1236"/>
                </a:lnTo>
                <a:lnTo>
                  <a:pt x="1531937" y="2"/>
                </a:lnTo>
                <a:close/>
              </a:path>
            </a:pathLst>
          </a:custGeom>
          <a:solidFill>
            <a:srgbClr val="86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180869" y="3837373"/>
            <a:ext cx="3714750" cy="1052195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178435" marR="5080" indent="-166370">
              <a:lnSpc>
                <a:spcPct val="77300"/>
              </a:lnSpc>
              <a:spcBef>
                <a:spcPts val="1135"/>
              </a:spcBef>
            </a:pPr>
            <a:r>
              <a:rPr sz="3800" spc="90" dirty="0">
                <a:solidFill>
                  <a:srgbClr val="181817"/>
                </a:solidFill>
                <a:latin typeface="Tahoma"/>
                <a:cs typeface="Tahoma"/>
              </a:rPr>
              <a:t>E</a:t>
            </a:r>
            <a:r>
              <a:rPr sz="3800" spc="55" dirty="0">
                <a:solidFill>
                  <a:srgbClr val="181817"/>
                </a:solidFill>
                <a:latin typeface="Tahoma"/>
                <a:cs typeface="Tahoma"/>
              </a:rPr>
              <a:t>v</a:t>
            </a:r>
            <a:r>
              <a:rPr sz="3800" spc="15" dirty="0">
                <a:solidFill>
                  <a:srgbClr val="181817"/>
                </a:solidFill>
                <a:latin typeface="Tahoma"/>
                <a:cs typeface="Tahoma"/>
              </a:rPr>
              <a:t>a</a:t>
            </a:r>
            <a:r>
              <a:rPr sz="3800" spc="65" dirty="0">
                <a:solidFill>
                  <a:srgbClr val="181817"/>
                </a:solidFill>
                <a:latin typeface="Tahoma"/>
                <a:cs typeface="Tahoma"/>
              </a:rPr>
              <a:t>l</a:t>
            </a:r>
            <a:r>
              <a:rPr sz="3800" spc="125" dirty="0">
                <a:solidFill>
                  <a:srgbClr val="181817"/>
                </a:solidFill>
                <a:latin typeface="Tahoma"/>
                <a:cs typeface="Tahoma"/>
              </a:rPr>
              <a:t>u</a:t>
            </a:r>
            <a:r>
              <a:rPr sz="3800" spc="80" dirty="0">
                <a:solidFill>
                  <a:srgbClr val="181817"/>
                </a:solidFill>
                <a:latin typeface="Tahoma"/>
                <a:cs typeface="Tahoma"/>
              </a:rPr>
              <a:t>e</a:t>
            </a:r>
            <a:r>
              <a:rPr sz="3800" spc="-120" dirty="0">
                <a:solidFill>
                  <a:srgbClr val="181817"/>
                </a:solidFill>
                <a:latin typeface="Tahoma"/>
                <a:cs typeface="Tahoma"/>
              </a:rPr>
              <a:t>r</a:t>
            </a:r>
            <a:r>
              <a:rPr sz="3800" spc="-370" dirty="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sz="3800" spc="65" dirty="0">
                <a:solidFill>
                  <a:srgbClr val="181817"/>
                </a:solidFill>
                <a:latin typeface="Tahoma"/>
                <a:cs typeface="Tahoma"/>
              </a:rPr>
              <a:t>l</a:t>
            </a:r>
            <a:r>
              <a:rPr sz="3800" spc="20" dirty="0">
                <a:solidFill>
                  <a:srgbClr val="181817"/>
                </a:solidFill>
                <a:latin typeface="Tahoma"/>
                <a:cs typeface="Tahoma"/>
              </a:rPr>
              <a:t>a</a:t>
            </a:r>
            <a:r>
              <a:rPr sz="3800" spc="-370" dirty="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sz="3800" spc="229" dirty="0">
                <a:solidFill>
                  <a:srgbClr val="181817"/>
                </a:solidFill>
                <a:latin typeface="Tahoma"/>
                <a:cs typeface="Tahoma"/>
              </a:rPr>
              <a:t>q</a:t>
            </a:r>
            <a:r>
              <a:rPr sz="3800" spc="125" dirty="0">
                <a:solidFill>
                  <a:srgbClr val="181817"/>
                </a:solidFill>
                <a:latin typeface="Tahoma"/>
                <a:cs typeface="Tahoma"/>
              </a:rPr>
              <a:t>u</a:t>
            </a:r>
            <a:r>
              <a:rPr sz="3800" spc="15" dirty="0">
                <a:solidFill>
                  <a:srgbClr val="181817"/>
                </a:solidFill>
                <a:latin typeface="Tahoma"/>
                <a:cs typeface="Tahoma"/>
              </a:rPr>
              <a:t>a</a:t>
            </a:r>
            <a:r>
              <a:rPr sz="3800" spc="65" dirty="0">
                <a:solidFill>
                  <a:srgbClr val="181817"/>
                </a:solidFill>
                <a:latin typeface="Tahoma"/>
                <a:cs typeface="Tahoma"/>
              </a:rPr>
              <a:t>l</a:t>
            </a:r>
            <a:r>
              <a:rPr sz="3800" spc="30" dirty="0">
                <a:solidFill>
                  <a:srgbClr val="181817"/>
                </a:solidFill>
                <a:latin typeface="Tahoma"/>
                <a:cs typeface="Tahoma"/>
              </a:rPr>
              <a:t>i</a:t>
            </a:r>
            <a:r>
              <a:rPr sz="3800" spc="-90" dirty="0">
                <a:solidFill>
                  <a:srgbClr val="181817"/>
                </a:solidFill>
                <a:latin typeface="Tahoma"/>
                <a:cs typeface="Tahoma"/>
              </a:rPr>
              <a:t>t</a:t>
            </a:r>
            <a:r>
              <a:rPr sz="3800" spc="60" dirty="0">
                <a:solidFill>
                  <a:srgbClr val="181817"/>
                </a:solidFill>
                <a:latin typeface="Tahoma"/>
                <a:cs typeface="Tahoma"/>
              </a:rPr>
              <a:t>é  </a:t>
            </a:r>
            <a:r>
              <a:rPr sz="3800" spc="229" dirty="0">
                <a:solidFill>
                  <a:srgbClr val="181817"/>
                </a:solidFill>
                <a:latin typeface="Tahoma"/>
                <a:cs typeface="Tahoma"/>
              </a:rPr>
              <a:t>d</a:t>
            </a:r>
            <a:r>
              <a:rPr sz="3800" spc="85" dirty="0">
                <a:solidFill>
                  <a:srgbClr val="181817"/>
                </a:solidFill>
                <a:latin typeface="Tahoma"/>
                <a:cs typeface="Tahoma"/>
              </a:rPr>
              <a:t>e</a:t>
            </a:r>
            <a:r>
              <a:rPr sz="3800" spc="-370" dirty="0">
                <a:solidFill>
                  <a:srgbClr val="181817"/>
                </a:solidFill>
                <a:latin typeface="Tahoma"/>
                <a:cs typeface="Tahoma"/>
              </a:rPr>
              <a:t> </a:t>
            </a:r>
            <a:r>
              <a:rPr sz="3800" spc="65" dirty="0">
                <a:solidFill>
                  <a:srgbClr val="181817"/>
                </a:solidFill>
                <a:latin typeface="Tahoma"/>
                <a:cs typeface="Tahoma"/>
              </a:rPr>
              <a:t>l</a:t>
            </a:r>
            <a:r>
              <a:rPr sz="3800" spc="-135" dirty="0">
                <a:solidFill>
                  <a:srgbClr val="181817"/>
                </a:solidFill>
                <a:latin typeface="Tahoma"/>
                <a:cs typeface="Tahoma"/>
              </a:rPr>
              <a:t>'</a:t>
            </a:r>
            <a:r>
              <a:rPr sz="3800" spc="30" dirty="0">
                <a:solidFill>
                  <a:srgbClr val="181817"/>
                </a:solidFill>
                <a:latin typeface="Tahoma"/>
                <a:cs typeface="Tahoma"/>
              </a:rPr>
              <a:t>i</a:t>
            </a:r>
            <a:r>
              <a:rPr sz="3800" spc="125" dirty="0">
                <a:solidFill>
                  <a:srgbClr val="181817"/>
                </a:solidFill>
                <a:latin typeface="Tahoma"/>
                <a:cs typeface="Tahoma"/>
              </a:rPr>
              <a:t>n</a:t>
            </a:r>
            <a:r>
              <a:rPr sz="3800" spc="-114" dirty="0">
                <a:solidFill>
                  <a:srgbClr val="181817"/>
                </a:solidFill>
                <a:latin typeface="Tahoma"/>
                <a:cs typeface="Tahoma"/>
              </a:rPr>
              <a:t>f</a:t>
            </a:r>
            <a:r>
              <a:rPr sz="3800" spc="155" dirty="0">
                <a:solidFill>
                  <a:srgbClr val="181817"/>
                </a:solidFill>
                <a:latin typeface="Tahoma"/>
                <a:cs typeface="Tahoma"/>
              </a:rPr>
              <a:t>o</a:t>
            </a:r>
            <a:r>
              <a:rPr sz="3800" spc="-125" dirty="0">
                <a:solidFill>
                  <a:srgbClr val="181817"/>
                </a:solidFill>
                <a:latin typeface="Tahoma"/>
                <a:cs typeface="Tahoma"/>
              </a:rPr>
              <a:t>r</a:t>
            </a:r>
            <a:r>
              <a:rPr sz="3800" spc="50" dirty="0">
                <a:solidFill>
                  <a:srgbClr val="181817"/>
                </a:solidFill>
                <a:latin typeface="Tahoma"/>
                <a:cs typeface="Tahoma"/>
              </a:rPr>
              <a:t>m</a:t>
            </a:r>
            <a:r>
              <a:rPr sz="3800" spc="15" dirty="0">
                <a:solidFill>
                  <a:srgbClr val="181817"/>
                </a:solidFill>
                <a:latin typeface="Tahoma"/>
                <a:cs typeface="Tahoma"/>
              </a:rPr>
              <a:t>a</a:t>
            </a:r>
            <a:r>
              <a:rPr sz="3800" spc="-90" dirty="0">
                <a:solidFill>
                  <a:srgbClr val="181817"/>
                </a:solidFill>
                <a:latin typeface="Tahoma"/>
                <a:cs typeface="Tahoma"/>
              </a:rPr>
              <a:t>t</a:t>
            </a:r>
            <a:r>
              <a:rPr sz="3800" spc="30" dirty="0">
                <a:solidFill>
                  <a:srgbClr val="181817"/>
                </a:solidFill>
                <a:latin typeface="Tahoma"/>
                <a:cs typeface="Tahoma"/>
              </a:rPr>
              <a:t>i</a:t>
            </a:r>
            <a:r>
              <a:rPr sz="3800" spc="155" dirty="0">
                <a:solidFill>
                  <a:srgbClr val="181817"/>
                </a:solidFill>
                <a:latin typeface="Tahoma"/>
                <a:cs typeface="Tahoma"/>
              </a:rPr>
              <a:t>o</a:t>
            </a:r>
            <a:r>
              <a:rPr sz="3800" spc="130" dirty="0">
                <a:solidFill>
                  <a:srgbClr val="181817"/>
                </a:solidFill>
                <a:latin typeface="Tahoma"/>
                <a:cs typeface="Tahoma"/>
              </a:rPr>
              <a:t>n</a:t>
            </a:r>
            <a:endParaRPr sz="38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36595" y="6366634"/>
            <a:ext cx="3994785" cy="1052195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12700" marR="5080" indent="843915">
              <a:lnSpc>
                <a:spcPct val="77300"/>
              </a:lnSpc>
              <a:spcBef>
                <a:spcPts val="1135"/>
              </a:spcBef>
            </a:pPr>
            <a:r>
              <a:rPr sz="3800" spc="90" dirty="0">
                <a:latin typeface="Tahoma"/>
                <a:cs typeface="Tahoma"/>
              </a:rPr>
              <a:t>E</a:t>
            </a:r>
            <a:r>
              <a:rPr sz="3800" spc="-55" dirty="0">
                <a:latin typeface="Tahoma"/>
                <a:cs typeface="Tahoma"/>
              </a:rPr>
              <a:t>x</a:t>
            </a:r>
            <a:r>
              <a:rPr sz="3800" spc="-90" dirty="0">
                <a:latin typeface="Tahoma"/>
                <a:cs typeface="Tahoma"/>
              </a:rPr>
              <a:t>t</a:t>
            </a:r>
            <a:r>
              <a:rPr sz="3800" spc="-125" dirty="0">
                <a:latin typeface="Tahoma"/>
                <a:cs typeface="Tahoma"/>
              </a:rPr>
              <a:t>r</a:t>
            </a:r>
            <a:r>
              <a:rPr sz="3800" spc="15" dirty="0">
                <a:latin typeface="Tahoma"/>
                <a:cs typeface="Tahoma"/>
              </a:rPr>
              <a:t>a</a:t>
            </a:r>
            <a:r>
              <a:rPr sz="3800" spc="30" dirty="0">
                <a:latin typeface="Tahoma"/>
                <a:cs typeface="Tahoma"/>
              </a:rPr>
              <a:t>i</a:t>
            </a:r>
            <a:r>
              <a:rPr sz="3800" spc="-125" dirty="0">
                <a:latin typeface="Tahoma"/>
                <a:cs typeface="Tahoma"/>
              </a:rPr>
              <a:t>r</a:t>
            </a:r>
            <a:r>
              <a:rPr sz="3800" spc="85" dirty="0">
                <a:latin typeface="Tahoma"/>
                <a:cs typeface="Tahoma"/>
              </a:rPr>
              <a:t>e</a:t>
            </a:r>
            <a:r>
              <a:rPr sz="3800" spc="-370" dirty="0">
                <a:latin typeface="Tahoma"/>
                <a:cs typeface="Tahoma"/>
              </a:rPr>
              <a:t> </a:t>
            </a:r>
            <a:r>
              <a:rPr sz="3800" spc="65" dirty="0">
                <a:latin typeface="Tahoma"/>
                <a:cs typeface="Tahoma"/>
              </a:rPr>
              <a:t>l</a:t>
            </a:r>
            <a:r>
              <a:rPr sz="3800" spc="80" dirty="0">
                <a:latin typeface="Tahoma"/>
                <a:cs typeface="Tahoma"/>
              </a:rPr>
              <a:t>e</a:t>
            </a:r>
            <a:r>
              <a:rPr sz="3800" spc="35" dirty="0">
                <a:latin typeface="Tahoma"/>
                <a:cs typeface="Tahoma"/>
              </a:rPr>
              <a:t>s  </a:t>
            </a:r>
            <a:r>
              <a:rPr sz="3800" spc="30" dirty="0">
                <a:latin typeface="Tahoma"/>
                <a:cs typeface="Tahoma"/>
              </a:rPr>
              <a:t>i</a:t>
            </a:r>
            <a:r>
              <a:rPr sz="3800" spc="125" dirty="0">
                <a:latin typeface="Tahoma"/>
                <a:cs typeface="Tahoma"/>
              </a:rPr>
              <a:t>n</a:t>
            </a:r>
            <a:r>
              <a:rPr sz="3800" spc="-114" dirty="0">
                <a:latin typeface="Tahoma"/>
                <a:cs typeface="Tahoma"/>
              </a:rPr>
              <a:t>f</a:t>
            </a:r>
            <a:r>
              <a:rPr sz="3800" spc="155" dirty="0">
                <a:latin typeface="Tahoma"/>
                <a:cs typeface="Tahoma"/>
              </a:rPr>
              <a:t>o</a:t>
            </a:r>
            <a:r>
              <a:rPr sz="3800" spc="-125" dirty="0">
                <a:latin typeface="Tahoma"/>
                <a:cs typeface="Tahoma"/>
              </a:rPr>
              <a:t>r</a:t>
            </a:r>
            <a:r>
              <a:rPr sz="3800" spc="50" dirty="0">
                <a:latin typeface="Tahoma"/>
                <a:cs typeface="Tahoma"/>
              </a:rPr>
              <a:t>m</a:t>
            </a:r>
            <a:r>
              <a:rPr sz="3800" spc="15" dirty="0">
                <a:latin typeface="Tahoma"/>
                <a:cs typeface="Tahoma"/>
              </a:rPr>
              <a:t>a</a:t>
            </a:r>
            <a:r>
              <a:rPr sz="3800" spc="-90" dirty="0">
                <a:latin typeface="Tahoma"/>
                <a:cs typeface="Tahoma"/>
              </a:rPr>
              <a:t>t</a:t>
            </a:r>
            <a:r>
              <a:rPr sz="3800" spc="30" dirty="0">
                <a:latin typeface="Tahoma"/>
                <a:cs typeface="Tahoma"/>
              </a:rPr>
              <a:t>i</a:t>
            </a:r>
            <a:r>
              <a:rPr sz="3800" spc="155" dirty="0">
                <a:latin typeface="Tahoma"/>
                <a:cs typeface="Tahoma"/>
              </a:rPr>
              <a:t>o</a:t>
            </a:r>
            <a:r>
              <a:rPr sz="3800" spc="125" dirty="0">
                <a:latin typeface="Tahoma"/>
                <a:cs typeface="Tahoma"/>
              </a:rPr>
              <a:t>n</a:t>
            </a:r>
            <a:r>
              <a:rPr sz="3800" spc="45" dirty="0">
                <a:latin typeface="Tahoma"/>
                <a:cs typeface="Tahoma"/>
              </a:rPr>
              <a:t>s</a:t>
            </a:r>
            <a:r>
              <a:rPr sz="3800" spc="-370" dirty="0">
                <a:latin typeface="Tahoma"/>
                <a:cs typeface="Tahoma"/>
              </a:rPr>
              <a:t> </a:t>
            </a:r>
            <a:r>
              <a:rPr sz="3800" spc="125" dirty="0">
                <a:latin typeface="Tahoma"/>
                <a:cs typeface="Tahoma"/>
              </a:rPr>
              <a:t>u</a:t>
            </a:r>
            <a:r>
              <a:rPr sz="3800" spc="-90" dirty="0">
                <a:latin typeface="Tahoma"/>
                <a:cs typeface="Tahoma"/>
              </a:rPr>
              <a:t>t</a:t>
            </a:r>
            <a:r>
              <a:rPr sz="3800" spc="30" dirty="0">
                <a:latin typeface="Tahoma"/>
                <a:cs typeface="Tahoma"/>
              </a:rPr>
              <a:t>i</a:t>
            </a:r>
            <a:r>
              <a:rPr sz="3800" spc="65" dirty="0">
                <a:latin typeface="Tahoma"/>
                <a:cs typeface="Tahoma"/>
              </a:rPr>
              <a:t>l</a:t>
            </a:r>
            <a:r>
              <a:rPr sz="3800" spc="80" dirty="0">
                <a:latin typeface="Tahoma"/>
                <a:cs typeface="Tahoma"/>
              </a:rPr>
              <a:t>e</a:t>
            </a:r>
            <a:r>
              <a:rPr sz="3800" spc="45" dirty="0">
                <a:latin typeface="Tahoma"/>
                <a:cs typeface="Tahoma"/>
              </a:rPr>
              <a:t>s</a:t>
            </a:r>
            <a:endParaRPr sz="38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899557" y="6200396"/>
            <a:ext cx="3431540" cy="1052195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189865" marR="5080" indent="-177800">
              <a:lnSpc>
                <a:spcPct val="77300"/>
              </a:lnSpc>
              <a:spcBef>
                <a:spcPts val="1135"/>
              </a:spcBef>
            </a:pPr>
            <a:r>
              <a:rPr sz="3800" spc="110" dirty="0">
                <a:latin typeface="Tahoma"/>
                <a:cs typeface="Tahoma"/>
              </a:rPr>
              <a:t>D</a:t>
            </a:r>
            <a:r>
              <a:rPr sz="3800" spc="155" dirty="0">
                <a:latin typeface="Tahoma"/>
                <a:cs typeface="Tahoma"/>
              </a:rPr>
              <a:t>o</a:t>
            </a:r>
            <a:r>
              <a:rPr sz="3800" spc="125" dirty="0">
                <a:latin typeface="Tahoma"/>
                <a:cs typeface="Tahoma"/>
              </a:rPr>
              <a:t>nn</a:t>
            </a:r>
            <a:r>
              <a:rPr sz="3800" spc="80" dirty="0">
                <a:latin typeface="Tahoma"/>
                <a:cs typeface="Tahoma"/>
              </a:rPr>
              <a:t>e</a:t>
            </a:r>
            <a:r>
              <a:rPr sz="3800" spc="-120" dirty="0">
                <a:latin typeface="Tahoma"/>
                <a:cs typeface="Tahoma"/>
              </a:rPr>
              <a:t>r</a:t>
            </a:r>
            <a:r>
              <a:rPr sz="3800" spc="-370" dirty="0">
                <a:latin typeface="Tahoma"/>
                <a:cs typeface="Tahoma"/>
              </a:rPr>
              <a:t> </a:t>
            </a:r>
            <a:r>
              <a:rPr sz="3800" spc="229" dirty="0">
                <a:latin typeface="Tahoma"/>
                <a:cs typeface="Tahoma"/>
              </a:rPr>
              <a:t>d</a:t>
            </a:r>
            <a:r>
              <a:rPr sz="3800" spc="130" dirty="0">
                <a:latin typeface="Tahoma"/>
                <a:cs typeface="Tahoma"/>
              </a:rPr>
              <a:t>u</a:t>
            </a:r>
            <a:r>
              <a:rPr sz="3800" spc="-370" dirty="0">
                <a:latin typeface="Tahoma"/>
                <a:cs typeface="Tahoma"/>
              </a:rPr>
              <a:t> </a:t>
            </a:r>
            <a:r>
              <a:rPr sz="3800" spc="40" dirty="0">
                <a:latin typeface="Tahoma"/>
                <a:cs typeface="Tahoma"/>
              </a:rPr>
              <a:t>s</a:t>
            </a:r>
            <a:r>
              <a:rPr sz="3800" spc="80" dirty="0">
                <a:latin typeface="Tahoma"/>
                <a:cs typeface="Tahoma"/>
              </a:rPr>
              <a:t>e</a:t>
            </a:r>
            <a:r>
              <a:rPr sz="3800" spc="125" dirty="0">
                <a:latin typeface="Tahoma"/>
                <a:cs typeface="Tahoma"/>
              </a:rPr>
              <a:t>n</a:t>
            </a:r>
            <a:r>
              <a:rPr sz="3800" spc="35" dirty="0">
                <a:latin typeface="Tahoma"/>
                <a:cs typeface="Tahoma"/>
              </a:rPr>
              <a:t>s  </a:t>
            </a:r>
            <a:r>
              <a:rPr sz="3800" spc="20" dirty="0">
                <a:latin typeface="Tahoma"/>
                <a:cs typeface="Tahoma"/>
              </a:rPr>
              <a:t>à</a:t>
            </a:r>
            <a:r>
              <a:rPr sz="3800" spc="-370" dirty="0">
                <a:latin typeface="Tahoma"/>
                <a:cs typeface="Tahoma"/>
              </a:rPr>
              <a:t> </a:t>
            </a:r>
            <a:r>
              <a:rPr sz="3800" spc="65" dirty="0">
                <a:latin typeface="Tahoma"/>
                <a:cs typeface="Tahoma"/>
              </a:rPr>
              <a:t>l</a:t>
            </a:r>
            <a:r>
              <a:rPr sz="3800" spc="-135" dirty="0">
                <a:latin typeface="Tahoma"/>
                <a:cs typeface="Tahoma"/>
              </a:rPr>
              <a:t>'</a:t>
            </a:r>
            <a:r>
              <a:rPr sz="3800" spc="30" dirty="0">
                <a:latin typeface="Tahoma"/>
                <a:cs typeface="Tahoma"/>
              </a:rPr>
              <a:t>i</a:t>
            </a:r>
            <a:r>
              <a:rPr sz="3800" spc="125" dirty="0">
                <a:latin typeface="Tahoma"/>
                <a:cs typeface="Tahoma"/>
              </a:rPr>
              <a:t>n</a:t>
            </a:r>
            <a:r>
              <a:rPr sz="3800" spc="-114" dirty="0">
                <a:latin typeface="Tahoma"/>
                <a:cs typeface="Tahoma"/>
              </a:rPr>
              <a:t>f</a:t>
            </a:r>
            <a:r>
              <a:rPr sz="3800" spc="155" dirty="0">
                <a:latin typeface="Tahoma"/>
                <a:cs typeface="Tahoma"/>
              </a:rPr>
              <a:t>o</a:t>
            </a:r>
            <a:r>
              <a:rPr sz="3800" spc="-125" dirty="0">
                <a:latin typeface="Tahoma"/>
                <a:cs typeface="Tahoma"/>
              </a:rPr>
              <a:t>r</a:t>
            </a:r>
            <a:r>
              <a:rPr sz="3800" spc="50" dirty="0">
                <a:latin typeface="Tahoma"/>
                <a:cs typeface="Tahoma"/>
              </a:rPr>
              <a:t>m</a:t>
            </a:r>
            <a:r>
              <a:rPr sz="3800" spc="15" dirty="0">
                <a:latin typeface="Tahoma"/>
                <a:cs typeface="Tahoma"/>
              </a:rPr>
              <a:t>a</a:t>
            </a:r>
            <a:r>
              <a:rPr sz="3800" spc="-90" dirty="0">
                <a:latin typeface="Tahoma"/>
                <a:cs typeface="Tahoma"/>
              </a:rPr>
              <a:t>t</a:t>
            </a:r>
            <a:r>
              <a:rPr sz="3800" spc="30" dirty="0">
                <a:latin typeface="Tahoma"/>
                <a:cs typeface="Tahoma"/>
              </a:rPr>
              <a:t>i</a:t>
            </a:r>
            <a:r>
              <a:rPr sz="3800" spc="155" dirty="0">
                <a:latin typeface="Tahoma"/>
                <a:cs typeface="Tahoma"/>
              </a:rPr>
              <a:t>o</a:t>
            </a:r>
            <a:r>
              <a:rPr sz="3800" spc="130" dirty="0">
                <a:latin typeface="Tahoma"/>
                <a:cs typeface="Tahoma"/>
              </a:rPr>
              <a:t>n</a:t>
            </a:r>
            <a:endParaRPr sz="38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10505" y="3914762"/>
            <a:ext cx="2598420" cy="1052195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281940" marR="5080" indent="-269875">
              <a:lnSpc>
                <a:spcPct val="77300"/>
              </a:lnSpc>
              <a:spcBef>
                <a:spcPts val="1135"/>
              </a:spcBef>
            </a:pPr>
            <a:r>
              <a:rPr sz="3800" spc="140" dirty="0">
                <a:latin typeface="Tahoma"/>
                <a:cs typeface="Tahoma"/>
              </a:rPr>
              <a:t>A</a:t>
            </a:r>
            <a:r>
              <a:rPr sz="3800" spc="125" dirty="0">
                <a:latin typeface="Tahoma"/>
                <a:cs typeface="Tahoma"/>
              </a:rPr>
              <a:t>n</a:t>
            </a:r>
            <a:r>
              <a:rPr sz="3800" spc="15" dirty="0">
                <a:latin typeface="Tahoma"/>
                <a:cs typeface="Tahoma"/>
              </a:rPr>
              <a:t>a</a:t>
            </a:r>
            <a:r>
              <a:rPr sz="3800" spc="65" dirty="0">
                <a:latin typeface="Tahoma"/>
                <a:cs typeface="Tahoma"/>
              </a:rPr>
              <a:t>l</a:t>
            </a:r>
            <a:r>
              <a:rPr sz="3800" spc="50" dirty="0">
                <a:latin typeface="Tahoma"/>
                <a:cs typeface="Tahoma"/>
              </a:rPr>
              <a:t>y</a:t>
            </a:r>
            <a:r>
              <a:rPr sz="3800" spc="40" dirty="0">
                <a:latin typeface="Tahoma"/>
                <a:cs typeface="Tahoma"/>
              </a:rPr>
              <a:t>s</a:t>
            </a:r>
            <a:r>
              <a:rPr sz="3800" spc="80" dirty="0">
                <a:latin typeface="Tahoma"/>
                <a:cs typeface="Tahoma"/>
              </a:rPr>
              <a:t>e</a:t>
            </a:r>
            <a:r>
              <a:rPr sz="3800" spc="-120" dirty="0">
                <a:latin typeface="Tahoma"/>
                <a:cs typeface="Tahoma"/>
              </a:rPr>
              <a:t>r</a:t>
            </a:r>
            <a:r>
              <a:rPr sz="3800" spc="-370" dirty="0">
                <a:latin typeface="Tahoma"/>
                <a:cs typeface="Tahoma"/>
              </a:rPr>
              <a:t> </a:t>
            </a:r>
            <a:r>
              <a:rPr sz="3800" spc="65" dirty="0">
                <a:latin typeface="Tahoma"/>
                <a:cs typeface="Tahoma"/>
              </a:rPr>
              <a:t>l</a:t>
            </a:r>
            <a:r>
              <a:rPr sz="3800" spc="80" dirty="0">
                <a:latin typeface="Tahoma"/>
                <a:cs typeface="Tahoma"/>
              </a:rPr>
              <a:t>e</a:t>
            </a:r>
            <a:r>
              <a:rPr sz="3800" spc="35" dirty="0">
                <a:latin typeface="Tahoma"/>
                <a:cs typeface="Tahoma"/>
              </a:rPr>
              <a:t>s  </a:t>
            </a:r>
            <a:r>
              <a:rPr sz="3800" spc="100" dirty="0">
                <a:latin typeface="Tahoma"/>
                <a:cs typeface="Tahoma"/>
              </a:rPr>
              <a:t>contenus</a:t>
            </a:r>
            <a:endParaRPr sz="38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366630" y="3823261"/>
            <a:ext cx="3672204" cy="1052195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219710" marR="5080" indent="-207645">
              <a:lnSpc>
                <a:spcPct val="77300"/>
              </a:lnSpc>
              <a:spcBef>
                <a:spcPts val="1135"/>
              </a:spcBef>
            </a:pPr>
            <a:r>
              <a:rPr sz="3800" b="1" spc="-254" dirty="0">
                <a:latin typeface="Tahoma"/>
                <a:cs typeface="Tahoma"/>
              </a:rPr>
              <a:t>Montrer</a:t>
            </a:r>
            <a:r>
              <a:rPr sz="3800" b="1" spc="-15" dirty="0">
                <a:latin typeface="Tahoma"/>
                <a:cs typeface="Tahoma"/>
              </a:rPr>
              <a:t> </a:t>
            </a:r>
            <a:r>
              <a:rPr sz="3800" b="1" spc="-229" dirty="0">
                <a:latin typeface="Tahoma"/>
                <a:cs typeface="Tahoma"/>
              </a:rPr>
              <a:t>les</a:t>
            </a:r>
            <a:r>
              <a:rPr sz="3800" b="1" spc="-10" dirty="0">
                <a:latin typeface="Tahoma"/>
                <a:cs typeface="Tahoma"/>
              </a:rPr>
              <a:t> </a:t>
            </a:r>
            <a:r>
              <a:rPr sz="3800" b="1" spc="-325" dirty="0">
                <a:latin typeface="Tahoma"/>
                <a:cs typeface="Tahoma"/>
              </a:rPr>
              <a:t>liens, </a:t>
            </a:r>
            <a:r>
              <a:rPr sz="3800" b="1" spc="-1100" dirty="0">
                <a:latin typeface="Tahoma"/>
                <a:cs typeface="Tahoma"/>
              </a:rPr>
              <a:t> </a:t>
            </a:r>
            <a:r>
              <a:rPr sz="3800" b="1" spc="-229" dirty="0">
                <a:latin typeface="Tahoma"/>
                <a:cs typeface="Tahoma"/>
              </a:rPr>
              <a:t>les</a:t>
            </a:r>
            <a:r>
              <a:rPr sz="3800" b="1" spc="5" dirty="0">
                <a:latin typeface="Tahoma"/>
                <a:cs typeface="Tahoma"/>
              </a:rPr>
              <a:t> </a:t>
            </a:r>
            <a:r>
              <a:rPr sz="3800" b="1" spc="-270" dirty="0">
                <a:latin typeface="Tahoma"/>
                <a:cs typeface="Tahoma"/>
              </a:rPr>
              <a:t>corrélations</a:t>
            </a:r>
            <a:endParaRPr sz="38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12882" y="1765985"/>
            <a:ext cx="15605125" cy="1339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87195" marR="5080" indent="-1675130">
              <a:lnSpc>
                <a:spcPct val="107800"/>
              </a:lnSpc>
              <a:spcBef>
                <a:spcPts val="100"/>
              </a:spcBef>
            </a:pPr>
            <a:r>
              <a:rPr sz="4000" spc="30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4000" spc="130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4000" spc="-90" dirty="0">
                <a:solidFill>
                  <a:srgbClr val="F4F4F4"/>
                </a:solidFill>
                <a:latin typeface="Tahoma"/>
                <a:cs typeface="Tahoma"/>
              </a:rPr>
              <a:t>tt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-12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265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4000" spc="165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-90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4000" spc="-12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4000" spc="90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7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4000" spc="2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4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4000" spc="130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4000" spc="-12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4000" spc="15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4000" spc="225" dirty="0">
                <a:solidFill>
                  <a:srgbClr val="F4F4F4"/>
                </a:solidFill>
                <a:latin typeface="Tahoma"/>
                <a:cs typeface="Tahoma"/>
              </a:rPr>
              <a:t>b</a:t>
            </a:r>
            <a:r>
              <a:rPr sz="4000" spc="165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24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4000" spc="15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265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4000" spc="90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24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4000" spc="-140" dirty="0">
                <a:solidFill>
                  <a:srgbClr val="F4F4F4"/>
                </a:solidFill>
                <a:latin typeface="Tahoma"/>
                <a:cs typeface="Tahoma"/>
              </a:rPr>
              <a:t>'</a:t>
            </a:r>
            <a:r>
              <a:rPr sz="4000" spc="3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-114" dirty="0">
                <a:solidFill>
                  <a:srgbClr val="F4F4F4"/>
                </a:solidFill>
                <a:latin typeface="Tahoma"/>
                <a:cs typeface="Tahoma"/>
              </a:rPr>
              <a:t>f</a:t>
            </a:r>
            <a:r>
              <a:rPr sz="4000" spc="165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4000" spc="-12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4000" spc="55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4000" spc="15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4000" spc="-90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4000" spc="3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4000" spc="165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-335" dirty="0">
                <a:solidFill>
                  <a:srgbClr val="F4F4F4"/>
                </a:solidFill>
                <a:latin typeface="Tahoma"/>
                <a:cs typeface="Tahoma"/>
              </a:rPr>
              <a:t>,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240" dirty="0">
                <a:solidFill>
                  <a:srgbClr val="F4F4F4"/>
                </a:solidFill>
                <a:latin typeface="Tahoma"/>
                <a:cs typeface="Tahoma"/>
              </a:rPr>
              <a:t>g</a:t>
            </a:r>
            <a:r>
              <a:rPr sz="4000" spc="15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4000" spc="240" dirty="0">
                <a:solidFill>
                  <a:srgbClr val="F4F4F4"/>
                </a:solidFill>
                <a:latin typeface="Tahoma"/>
                <a:cs typeface="Tahoma"/>
              </a:rPr>
              <a:t>g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-12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140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165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4000" spc="225" dirty="0">
                <a:solidFill>
                  <a:srgbClr val="F4F4F4"/>
                </a:solidFill>
                <a:latin typeface="Tahoma"/>
                <a:cs typeface="Tahoma"/>
              </a:rPr>
              <a:t>b</a:t>
            </a:r>
            <a:r>
              <a:rPr sz="4000" spc="-195" dirty="0">
                <a:solidFill>
                  <a:srgbClr val="F4F4F4"/>
                </a:solidFill>
                <a:latin typeface="Tahoma"/>
                <a:cs typeface="Tahoma"/>
              </a:rPr>
              <a:t>j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265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4000" spc="-90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4000" spc="3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4000" spc="55" dirty="0">
                <a:solidFill>
                  <a:srgbClr val="F4F4F4"/>
                </a:solidFill>
                <a:latin typeface="Tahoma"/>
                <a:cs typeface="Tahoma"/>
              </a:rPr>
              <a:t>v</a:t>
            </a:r>
            <a:r>
              <a:rPr sz="4000" spc="3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4000" spc="-90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4000" spc="90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-85" dirty="0">
                <a:solidFill>
                  <a:srgbClr val="F4F4F4"/>
                </a:solidFill>
                <a:latin typeface="Tahoma"/>
                <a:cs typeface="Tahoma"/>
              </a:rPr>
              <a:t>t  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130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4000" spc="-90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4000" spc="-12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4000" spc="15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4000" spc="7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4000" spc="3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4000" spc="-90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4000" spc="-335" dirty="0">
                <a:solidFill>
                  <a:srgbClr val="F4F4F4"/>
                </a:solidFill>
                <a:latin typeface="Tahoma"/>
                <a:cs typeface="Tahoma"/>
              </a:rPr>
              <a:t>,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15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4000" spc="3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4000" spc="24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-12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20" dirty="0">
                <a:solidFill>
                  <a:srgbClr val="F4F4F4"/>
                </a:solidFill>
                <a:latin typeface="Tahoma"/>
                <a:cs typeface="Tahoma"/>
              </a:rPr>
              <a:t>à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7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4000" spc="2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265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4000" spc="165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4000" spc="55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4000" spc="225" dirty="0">
                <a:solidFill>
                  <a:srgbClr val="F4F4F4"/>
                </a:solidFill>
                <a:latin typeface="Tahoma"/>
                <a:cs typeface="Tahoma"/>
              </a:rPr>
              <a:t>p</a:t>
            </a:r>
            <a:r>
              <a:rPr sz="4000" spc="-12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h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4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4000" spc="3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4000" spc="165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-335" dirty="0">
                <a:solidFill>
                  <a:srgbClr val="F4F4F4"/>
                </a:solidFill>
                <a:latin typeface="Tahoma"/>
                <a:cs typeface="Tahoma"/>
              </a:rPr>
              <a:t>,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240" dirty="0">
                <a:solidFill>
                  <a:srgbClr val="F4F4F4"/>
                </a:solidFill>
                <a:latin typeface="Tahoma"/>
                <a:cs typeface="Tahoma"/>
              </a:rPr>
              <a:t>g</a:t>
            </a:r>
            <a:r>
              <a:rPr sz="4000" spc="15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4000" spc="240" dirty="0">
                <a:solidFill>
                  <a:srgbClr val="F4F4F4"/>
                </a:solidFill>
                <a:latin typeface="Tahoma"/>
                <a:cs typeface="Tahoma"/>
              </a:rPr>
              <a:t>g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-12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24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4000" spc="13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4000" spc="-39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4000" spc="-90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4000" spc="8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4000" spc="55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4000" spc="225" dirty="0">
                <a:solidFill>
                  <a:srgbClr val="F4F4F4"/>
                </a:solidFill>
                <a:latin typeface="Tahoma"/>
                <a:cs typeface="Tahoma"/>
              </a:rPr>
              <a:t>p</a:t>
            </a:r>
            <a:r>
              <a:rPr sz="4000" spc="50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endParaRPr sz="4000">
              <a:latin typeface="Tahoma"/>
              <a:cs typeface="Tahoma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602952" y="309587"/>
            <a:ext cx="13624560" cy="1160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405" dirty="0"/>
              <a:t>Analyser</a:t>
            </a:r>
            <a:r>
              <a:rPr spc="785" dirty="0"/>
              <a:t> </a:t>
            </a:r>
            <a:r>
              <a:rPr spc="180" dirty="0"/>
              <a:t>et</a:t>
            </a:r>
            <a:r>
              <a:rPr spc="785" dirty="0"/>
              <a:t> </a:t>
            </a:r>
            <a:r>
              <a:rPr spc="45" dirty="0"/>
              <a:t>traiter</a:t>
            </a:r>
            <a:r>
              <a:rPr spc="785" dirty="0"/>
              <a:t> </a:t>
            </a:r>
            <a:r>
              <a:rPr spc="-245" dirty="0"/>
              <a:t>l'information</a:t>
            </a:r>
          </a:p>
        </p:txBody>
      </p:sp>
      <p:sp>
        <p:nvSpPr>
          <p:cNvPr id="14" name="object 14"/>
          <p:cNvSpPr/>
          <p:nvPr/>
        </p:nvSpPr>
        <p:spPr>
          <a:xfrm>
            <a:off x="13259710" y="8020331"/>
            <a:ext cx="5025390" cy="1967230"/>
          </a:xfrm>
          <a:custGeom>
            <a:avLst/>
            <a:gdLst/>
            <a:ahLst/>
            <a:cxnLst/>
            <a:rect l="l" t="t" r="r" b="b"/>
            <a:pathLst>
              <a:path w="5025390" h="1967229">
                <a:moveTo>
                  <a:pt x="1531937" y="2"/>
                </a:moveTo>
                <a:lnTo>
                  <a:pt x="1581723" y="0"/>
                </a:lnTo>
                <a:lnTo>
                  <a:pt x="1631538" y="1263"/>
                </a:lnTo>
                <a:lnTo>
                  <a:pt x="1681381" y="3827"/>
                </a:lnTo>
                <a:lnTo>
                  <a:pt x="1731253" y="7726"/>
                </a:lnTo>
                <a:lnTo>
                  <a:pt x="1781154" y="12994"/>
                </a:lnTo>
                <a:lnTo>
                  <a:pt x="1831087" y="19665"/>
                </a:lnTo>
                <a:lnTo>
                  <a:pt x="1881050" y="27775"/>
                </a:lnTo>
                <a:lnTo>
                  <a:pt x="1929762" y="36558"/>
                </a:lnTo>
                <a:lnTo>
                  <a:pt x="1978446" y="45543"/>
                </a:lnTo>
                <a:lnTo>
                  <a:pt x="2173083" y="82134"/>
                </a:lnTo>
                <a:lnTo>
                  <a:pt x="2221767" y="91103"/>
                </a:lnTo>
                <a:lnTo>
                  <a:pt x="2270479" y="99863"/>
                </a:lnTo>
                <a:lnTo>
                  <a:pt x="2319231" y="108346"/>
                </a:lnTo>
                <a:lnTo>
                  <a:pt x="2368030" y="116484"/>
                </a:lnTo>
                <a:lnTo>
                  <a:pt x="2416887" y="124208"/>
                </a:lnTo>
                <a:lnTo>
                  <a:pt x="2465812" y="131449"/>
                </a:lnTo>
                <a:lnTo>
                  <a:pt x="2514815" y="138140"/>
                </a:lnTo>
                <a:lnTo>
                  <a:pt x="2563904" y="144211"/>
                </a:lnTo>
                <a:lnTo>
                  <a:pt x="2613090" y="149594"/>
                </a:lnTo>
                <a:lnTo>
                  <a:pt x="2662382" y="154222"/>
                </a:lnTo>
                <a:lnTo>
                  <a:pt x="2713443" y="158171"/>
                </a:lnTo>
                <a:lnTo>
                  <a:pt x="2764636" y="161275"/>
                </a:lnTo>
                <a:lnTo>
                  <a:pt x="2815949" y="163612"/>
                </a:lnTo>
                <a:lnTo>
                  <a:pt x="2867368" y="165259"/>
                </a:lnTo>
                <a:lnTo>
                  <a:pt x="2918878" y="166296"/>
                </a:lnTo>
                <a:lnTo>
                  <a:pt x="2970466" y="166800"/>
                </a:lnTo>
                <a:lnTo>
                  <a:pt x="3022119" y="166850"/>
                </a:lnTo>
                <a:lnTo>
                  <a:pt x="3073822" y="166523"/>
                </a:lnTo>
                <a:lnTo>
                  <a:pt x="3125563" y="165899"/>
                </a:lnTo>
                <a:lnTo>
                  <a:pt x="3177327" y="165054"/>
                </a:lnTo>
                <a:lnTo>
                  <a:pt x="3332624" y="161983"/>
                </a:lnTo>
                <a:lnTo>
                  <a:pt x="3384345" y="161040"/>
                </a:lnTo>
                <a:lnTo>
                  <a:pt x="3487742" y="159457"/>
                </a:lnTo>
                <a:lnTo>
                  <a:pt x="3591150" y="157745"/>
                </a:lnTo>
                <a:lnTo>
                  <a:pt x="3642798" y="157151"/>
                </a:lnTo>
                <a:lnTo>
                  <a:pt x="3694386" y="156933"/>
                </a:lnTo>
                <a:lnTo>
                  <a:pt x="3745894" y="157244"/>
                </a:lnTo>
                <a:lnTo>
                  <a:pt x="3797304" y="158237"/>
                </a:lnTo>
                <a:lnTo>
                  <a:pt x="3848597" y="160063"/>
                </a:lnTo>
                <a:lnTo>
                  <a:pt x="3899755" y="162875"/>
                </a:lnTo>
                <a:lnTo>
                  <a:pt x="3950759" y="166824"/>
                </a:lnTo>
                <a:lnTo>
                  <a:pt x="4001591" y="172064"/>
                </a:lnTo>
                <a:lnTo>
                  <a:pt x="4052232" y="178746"/>
                </a:lnTo>
                <a:lnTo>
                  <a:pt x="4102664" y="187023"/>
                </a:lnTo>
                <a:lnTo>
                  <a:pt x="4152868" y="197046"/>
                </a:lnTo>
                <a:lnTo>
                  <a:pt x="4202826" y="208969"/>
                </a:lnTo>
                <a:lnTo>
                  <a:pt x="4252519" y="222942"/>
                </a:lnTo>
                <a:lnTo>
                  <a:pt x="4298370" y="236556"/>
                </a:lnTo>
                <a:lnTo>
                  <a:pt x="4390246" y="262897"/>
                </a:lnTo>
                <a:lnTo>
                  <a:pt x="4435952" y="276244"/>
                </a:lnTo>
                <a:lnTo>
                  <a:pt x="4481291" y="290123"/>
                </a:lnTo>
                <a:lnTo>
                  <a:pt x="4526104" y="304844"/>
                </a:lnTo>
                <a:lnTo>
                  <a:pt x="4570231" y="320716"/>
                </a:lnTo>
                <a:lnTo>
                  <a:pt x="4613513" y="338050"/>
                </a:lnTo>
                <a:lnTo>
                  <a:pt x="4655791" y="357156"/>
                </a:lnTo>
                <a:lnTo>
                  <a:pt x="4696905" y="378343"/>
                </a:lnTo>
                <a:lnTo>
                  <a:pt x="4736695" y="401922"/>
                </a:lnTo>
                <a:lnTo>
                  <a:pt x="4775003" y="428203"/>
                </a:lnTo>
                <a:lnTo>
                  <a:pt x="4811669" y="457496"/>
                </a:lnTo>
                <a:lnTo>
                  <a:pt x="4846534" y="490111"/>
                </a:lnTo>
                <a:lnTo>
                  <a:pt x="4879438" y="526358"/>
                </a:lnTo>
                <a:lnTo>
                  <a:pt x="4910222" y="566547"/>
                </a:lnTo>
                <a:lnTo>
                  <a:pt x="4932802" y="603082"/>
                </a:lnTo>
                <a:lnTo>
                  <a:pt x="4954050" y="645963"/>
                </a:lnTo>
                <a:lnTo>
                  <a:pt x="4973456" y="693444"/>
                </a:lnTo>
                <a:lnTo>
                  <a:pt x="4990512" y="743779"/>
                </a:lnTo>
                <a:lnTo>
                  <a:pt x="5004709" y="795222"/>
                </a:lnTo>
                <a:lnTo>
                  <a:pt x="5015538" y="846027"/>
                </a:lnTo>
                <a:lnTo>
                  <a:pt x="5022491" y="894448"/>
                </a:lnTo>
                <a:lnTo>
                  <a:pt x="5025059" y="938740"/>
                </a:lnTo>
                <a:lnTo>
                  <a:pt x="5023623" y="973273"/>
                </a:lnTo>
                <a:lnTo>
                  <a:pt x="5019155" y="1011304"/>
                </a:lnTo>
                <a:lnTo>
                  <a:pt x="5011866" y="1052546"/>
                </a:lnTo>
                <a:lnTo>
                  <a:pt x="5001966" y="1096706"/>
                </a:lnTo>
                <a:lnTo>
                  <a:pt x="4989666" y="1143497"/>
                </a:lnTo>
                <a:lnTo>
                  <a:pt x="4975177" y="1192626"/>
                </a:lnTo>
                <a:lnTo>
                  <a:pt x="4958708" y="1243805"/>
                </a:lnTo>
                <a:lnTo>
                  <a:pt x="4940471" y="1296744"/>
                </a:lnTo>
                <a:lnTo>
                  <a:pt x="4920676" y="1351153"/>
                </a:lnTo>
                <a:lnTo>
                  <a:pt x="4899534" y="1406741"/>
                </a:lnTo>
                <a:lnTo>
                  <a:pt x="4877255" y="1463219"/>
                </a:lnTo>
                <a:lnTo>
                  <a:pt x="4842709" y="1519545"/>
                </a:lnTo>
                <a:lnTo>
                  <a:pt x="4809310" y="1567374"/>
                </a:lnTo>
                <a:lnTo>
                  <a:pt x="4776092" y="1608051"/>
                </a:lnTo>
                <a:lnTo>
                  <a:pt x="4742087" y="1642924"/>
                </a:lnTo>
                <a:lnTo>
                  <a:pt x="4706332" y="1673338"/>
                </a:lnTo>
                <a:lnTo>
                  <a:pt x="4667859" y="1700641"/>
                </a:lnTo>
                <a:lnTo>
                  <a:pt x="4625703" y="1726178"/>
                </a:lnTo>
                <a:lnTo>
                  <a:pt x="4578898" y="1751297"/>
                </a:lnTo>
                <a:lnTo>
                  <a:pt x="4531581" y="1774671"/>
                </a:lnTo>
                <a:lnTo>
                  <a:pt x="4484140" y="1796332"/>
                </a:lnTo>
                <a:lnTo>
                  <a:pt x="4436577" y="1816340"/>
                </a:lnTo>
                <a:lnTo>
                  <a:pt x="4388894" y="1834756"/>
                </a:lnTo>
                <a:lnTo>
                  <a:pt x="4341093" y="1851640"/>
                </a:lnTo>
                <a:lnTo>
                  <a:pt x="4293176" y="1867053"/>
                </a:lnTo>
                <a:lnTo>
                  <a:pt x="4245145" y="1881055"/>
                </a:lnTo>
                <a:lnTo>
                  <a:pt x="4197003" y="1893707"/>
                </a:lnTo>
                <a:lnTo>
                  <a:pt x="4148752" y="1905069"/>
                </a:lnTo>
                <a:lnTo>
                  <a:pt x="4100394" y="1915202"/>
                </a:lnTo>
                <a:lnTo>
                  <a:pt x="4051931" y="1924166"/>
                </a:lnTo>
                <a:lnTo>
                  <a:pt x="4003365" y="1932022"/>
                </a:lnTo>
                <a:lnTo>
                  <a:pt x="3954699" y="1938830"/>
                </a:lnTo>
                <a:lnTo>
                  <a:pt x="3905935" y="1944651"/>
                </a:lnTo>
                <a:lnTo>
                  <a:pt x="3857074" y="1949545"/>
                </a:lnTo>
                <a:lnTo>
                  <a:pt x="3808119" y="1953573"/>
                </a:lnTo>
                <a:lnTo>
                  <a:pt x="3759073" y="1956795"/>
                </a:lnTo>
                <a:lnTo>
                  <a:pt x="3709937" y="1959272"/>
                </a:lnTo>
                <a:lnTo>
                  <a:pt x="3660714" y="1961064"/>
                </a:lnTo>
                <a:lnTo>
                  <a:pt x="3611405" y="1962232"/>
                </a:lnTo>
                <a:lnTo>
                  <a:pt x="3562013" y="1962836"/>
                </a:lnTo>
                <a:lnTo>
                  <a:pt x="3512541" y="1962937"/>
                </a:lnTo>
                <a:lnTo>
                  <a:pt x="3462989" y="1962595"/>
                </a:lnTo>
                <a:lnTo>
                  <a:pt x="3413361" y="1961871"/>
                </a:lnTo>
                <a:lnTo>
                  <a:pt x="3363659" y="1960825"/>
                </a:lnTo>
                <a:lnTo>
                  <a:pt x="3313885" y="1959518"/>
                </a:lnTo>
                <a:lnTo>
                  <a:pt x="3264040" y="1958010"/>
                </a:lnTo>
                <a:lnTo>
                  <a:pt x="3214010" y="1956756"/>
                </a:lnTo>
                <a:lnTo>
                  <a:pt x="3163925" y="1956065"/>
                </a:lnTo>
                <a:lnTo>
                  <a:pt x="3113791" y="1955866"/>
                </a:lnTo>
                <a:lnTo>
                  <a:pt x="3063615" y="1956093"/>
                </a:lnTo>
                <a:lnTo>
                  <a:pt x="3013402" y="1956674"/>
                </a:lnTo>
                <a:lnTo>
                  <a:pt x="2963160" y="1957541"/>
                </a:lnTo>
                <a:lnTo>
                  <a:pt x="2912894" y="1958626"/>
                </a:lnTo>
                <a:lnTo>
                  <a:pt x="2711717" y="1963756"/>
                </a:lnTo>
                <a:lnTo>
                  <a:pt x="2661425" y="1964892"/>
                </a:lnTo>
                <a:lnTo>
                  <a:pt x="2611147" y="1965831"/>
                </a:lnTo>
                <a:lnTo>
                  <a:pt x="2560889" y="1966503"/>
                </a:lnTo>
                <a:lnTo>
                  <a:pt x="2510657" y="1966841"/>
                </a:lnTo>
                <a:lnTo>
                  <a:pt x="2460457" y="1966776"/>
                </a:lnTo>
                <a:lnTo>
                  <a:pt x="2410296" y="1966237"/>
                </a:lnTo>
                <a:lnTo>
                  <a:pt x="2360179" y="1965157"/>
                </a:lnTo>
                <a:lnTo>
                  <a:pt x="2308816" y="1963550"/>
                </a:lnTo>
                <a:lnTo>
                  <a:pt x="2257503" y="1961478"/>
                </a:lnTo>
                <a:lnTo>
                  <a:pt x="2206236" y="1958991"/>
                </a:lnTo>
                <a:lnTo>
                  <a:pt x="2155008" y="1956137"/>
                </a:lnTo>
                <a:lnTo>
                  <a:pt x="2103813" y="1952966"/>
                </a:lnTo>
                <a:lnTo>
                  <a:pt x="2052644" y="1949526"/>
                </a:lnTo>
                <a:lnTo>
                  <a:pt x="2001496" y="1945867"/>
                </a:lnTo>
                <a:lnTo>
                  <a:pt x="1950363" y="1942037"/>
                </a:lnTo>
                <a:lnTo>
                  <a:pt x="1694708" y="1922045"/>
                </a:lnTo>
                <a:lnTo>
                  <a:pt x="1643537" y="1918221"/>
                </a:lnTo>
                <a:lnTo>
                  <a:pt x="1592338" y="1914570"/>
                </a:lnTo>
                <a:lnTo>
                  <a:pt x="1541106" y="1911140"/>
                </a:lnTo>
                <a:lnTo>
                  <a:pt x="1489834" y="1907981"/>
                </a:lnTo>
                <a:lnTo>
                  <a:pt x="1435987" y="1907697"/>
                </a:lnTo>
                <a:lnTo>
                  <a:pt x="1381728" y="1911485"/>
                </a:lnTo>
                <a:lnTo>
                  <a:pt x="1327263" y="1916408"/>
                </a:lnTo>
                <a:lnTo>
                  <a:pt x="1272798" y="1919526"/>
                </a:lnTo>
                <a:lnTo>
                  <a:pt x="1223243" y="1921026"/>
                </a:lnTo>
                <a:lnTo>
                  <a:pt x="1173534" y="1923282"/>
                </a:lnTo>
                <a:lnTo>
                  <a:pt x="1073955" y="1928463"/>
                </a:lnTo>
                <a:lnTo>
                  <a:pt x="1024236" y="1930590"/>
                </a:lnTo>
                <a:lnTo>
                  <a:pt x="974665" y="1931876"/>
                </a:lnTo>
                <a:lnTo>
                  <a:pt x="925319" y="1931921"/>
                </a:lnTo>
                <a:lnTo>
                  <a:pt x="876272" y="1930328"/>
                </a:lnTo>
                <a:lnTo>
                  <a:pt x="827602" y="1926695"/>
                </a:lnTo>
                <a:lnTo>
                  <a:pt x="779383" y="1920625"/>
                </a:lnTo>
                <a:lnTo>
                  <a:pt x="732229" y="1912236"/>
                </a:lnTo>
                <a:lnTo>
                  <a:pt x="685580" y="1901663"/>
                </a:lnTo>
                <a:lnTo>
                  <a:pt x="639485" y="1888945"/>
                </a:lnTo>
                <a:lnTo>
                  <a:pt x="593991" y="1874119"/>
                </a:lnTo>
                <a:lnTo>
                  <a:pt x="549145" y="1857224"/>
                </a:lnTo>
                <a:lnTo>
                  <a:pt x="504996" y="1838298"/>
                </a:lnTo>
                <a:lnTo>
                  <a:pt x="461591" y="1817378"/>
                </a:lnTo>
                <a:lnTo>
                  <a:pt x="418978" y="1794505"/>
                </a:lnTo>
                <a:lnTo>
                  <a:pt x="377204" y="1769714"/>
                </a:lnTo>
                <a:lnTo>
                  <a:pt x="336317" y="1743045"/>
                </a:lnTo>
                <a:lnTo>
                  <a:pt x="296365" y="1714536"/>
                </a:lnTo>
                <a:lnTo>
                  <a:pt x="257396" y="1684225"/>
                </a:lnTo>
                <a:lnTo>
                  <a:pt x="221809" y="1653455"/>
                </a:lnTo>
                <a:lnTo>
                  <a:pt x="188997" y="1620953"/>
                </a:lnTo>
                <a:lnTo>
                  <a:pt x="158928" y="1586753"/>
                </a:lnTo>
                <a:lnTo>
                  <a:pt x="131569" y="1550889"/>
                </a:lnTo>
                <a:lnTo>
                  <a:pt x="106890" y="1513396"/>
                </a:lnTo>
                <a:lnTo>
                  <a:pt x="84857" y="1474306"/>
                </a:lnTo>
                <a:lnTo>
                  <a:pt x="65438" y="1433654"/>
                </a:lnTo>
                <a:lnTo>
                  <a:pt x="48601" y="1391474"/>
                </a:lnTo>
                <a:lnTo>
                  <a:pt x="34314" y="1347799"/>
                </a:lnTo>
                <a:lnTo>
                  <a:pt x="22545" y="1302663"/>
                </a:lnTo>
                <a:lnTo>
                  <a:pt x="13261" y="1256100"/>
                </a:lnTo>
                <a:lnTo>
                  <a:pt x="6430" y="1208143"/>
                </a:lnTo>
                <a:lnTo>
                  <a:pt x="2020" y="1158828"/>
                </a:lnTo>
                <a:lnTo>
                  <a:pt x="0" y="1108187"/>
                </a:lnTo>
                <a:lnTo>
                  <a:pt x="335" y="1056254"/>
                </a:lnTo>
                <a:lnTo>
                  <a:pt x="3640" y="990281"/>
                </a:lnTo>
                <a:lnTo>
                  <a:pt x="4644" y="951935"/>
                </a:lnTo>
                <a:lnTo>
                  <a:pt x="23257" y="882183"/>
                </a:lnTo>
                <a:lnTo>
                  <a:pt x="41458" y="812843"/>
                </a:lnTo>
                <a:lnTo>
                  <a:pt x="62337" y="766319"/>
                </a:lnTo>
                <a:lnTo>
                  <a:pt x="72365" y="743031"/>
                </a:lnTo>
                <a:lnTo>
                  <a:pt x="81569" y="719383"/>
                </a:lnTo>
                <a:lnTo>
                  <a:pt x="101853" y="669323"/>
                </a:lnTo>
                <a:lnTo>
                  <a:pt x="124361" y="621852"/>
                </a:lnTo>
                <a:lnTo>
                  <a:pt x="149016" y="576884"/>
                </a:lnTo>
                <a:lnTo>
                  <a:pt x="175738" y="534333"/>
                </a:lnTo>
                <a:lnTo>
                  <a:pt x="204449" y="494114"/>
                </a:lnTo>
                <a:lnTo>
                  <a:pt x="235073" y="456141"/>
                </a:lnTo>
                <a:lnTo>
                  <a:pt x="267530" y="420329"/>
                </a:lnTo>
                <a:lnTo>
                  <a:pt x="301743" y="386591"/>
                </a:lnTo>
                <a:lnTo>
                  <a:pt x="337633" y="354843"/>
                </a:lnTo>
                <a:lnTo>
                  <a:pt x="375123" y="324999"/>
                </a:lnTo>
                <a:lnTo>
                  <a:pt x="414135" y="296973"/>
                </a:lnTo>
                <a:lnTo>
                  <a:pt x="454590" y="270679"/>
                </a:lnTo>
                <a:lnTo>
                  <a:pt x="496411" y="246033"/>
                </a:lnTo>
                <a:lnTo>
                  <a:pt x="531645" y="226559"/>
                </a:lnTo>
                <a:lnTo>
                  <a:pt x="567291" y="208167"/>
                </a:lnTo>
                <a:lnTo>
                  <a:pt x="603349" y="191528"/>
                </a:lnTo>
                <a:lnTo>
                  <a:pt x="639820" y="177312"/>
                </a:lnTo>
                <a:lnTo>
                  <a:pt x="689213" y="160405"/>
                </a:lnTo>
                <a:lnTo>
                  <a:pt x="738623" y="144145"/>
                </a:lnTo>
                <a:lnTo>
                  <a:pt x="788050" y="128565"/>
                </a:lnTo>
                <a:lnTo>
                  <a:pt x="837495" y="113702"/>
                </a:lnTo>
                <a:lnTo>
                  <a:pt x="886958" y="99588"/>
                </a:lnTo>
                <a:lnTo>
                  <a:pt x="936440" y="86258"/>
                </a:lnTo>
                <a:lnTo>
                  <a:pt x="985942" y="73747"/>
                </a:lnTo>
                <a:lnTo>
                  <a:pt x="1035464" y="62089"/>
                </a:lnTo>
                <a:lnTo>
                  <a:pt x="1085007" y="51319"/>
                </a:lnTo>
                <a:lnTo>
                  <a:pt x="1134571" y="41471"/>
                </a:lnTo>
                <a:lnTo>
                  <a:pt x="1184158" y="32579"/>
                </a:lnTo>
                <a:lnTo>
                  <a:pt x="1233767" y="24677"/>
                </a:lnTo>
                <a:lnTo>
                  <a:pt x="1283400" y="17801"/>
                </a:lnTo>
                <a:lnTo>
                  <a:pt x="1333056" y="11985"/>
                </a:lnTo>
                <a:lnTo>
                  <a:pt x="1382738" y="7262"/>
                </a:lnTo>
                <a:lnTo>
                  <a:pt x="1432445" y="3668"/>
                </a:lnTo>
                <a:lnTo>
                  <a:pt x="1482177" y="1236"/>
                </a:lnTo>
                <a:lnTo>
                  <a:pt x="1531937" y="2"/>
                </a:lnTo>
                <a:close/>
              </a:path>
            </a:pathLst>
          </a:custGeom>
          <a:solidFill>
            <a:srgbClr val="FFCD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3591207" y="8580457"/>
            <a:ext cx="4343400" cy="1052195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12700" marR="5080" indent="977900">
              <a:lnSpc>
                <a:spcPct val="77300"/>
              </a:lnSpc>
              <a:spcBef>
                <a:spcPts val="1135"/>
              </a:spcBef>
            </a:pPr>
            <a:r>
              <a:rPr sz="3800" spc="90" dirty="0">
                <a:latin typeface="Tahoma"/>
                <a:cs typeface="Tahoma"/>
              </a:rPr>
              <a:t>U</a:t>
            </a:r>
            <a:r>
              <a:rPr sz="3800" spc="-90" dirty="0">
                <a:latin typeface="Tahoma"/>
                <a:cs typeface="Tahoma"/>
              </a:rPr>
              <a:t>t</a:t>
            </a:r>
            <a:r>
              <a:rPr sz="3800" spc="30" dirty="0">
                <a:latin typeface="Tahoma"/>
                <a:cs typeface="Tahoma"/>
              </a:rPr>
              <a:t>i</a:t>
            </a:r>
            <a:r>
              <a:rPr sz="3800" spc="65" dirty="0">
                <a:latin typeface="Tahoma"/>
                <a:cs typeface="Tahoma"/>
              </a:rPr>
              <a:t>l</a:t>
            </a:r>
            <a:r>
              <a:rPr sz="3800" spc="30" dirty="0">
                <a:latin typeface="Tahoma"/>
                <a:cs typeface="Tahoma"/>
              </a:rPr>
              <a:t>i</a:t>
            </a:r>
            <a:r>
              <a:rPr sz="3800" spc="40" dirty="0">
                <a:latin typeface="Tahoma"/>
                <a:cs typeface="Tahoma"/>
              </a:rPr>
              <a:t>s</a:t>
            </a:r>
            <a:r>
              <a:rPr sz="3800" spc="80" dirty="0">
                <a:latin typeface="Tahoma"/>
                <a:cs typeface="Tahoma"/>
              </a:rPr>
              <a:t>e</a:t>
            </a:r>
            <a:r>
              <a:rPr sz="3800" spc="-120" dirty="0">
                <a:latin typeface="Tahoma"/>
                <a:cs typeface="Tahoma"/>
              </a:rPr>
              <a:t>r</a:t>
            </a:r>
            <a:r>
              <a:rPr sz="3800" spc="-370" dirty="0">
                <a:latin typeface="Tahoma"/>
                <a:cs typeface="Tahoma"/>
              </a:rPr>
              <a:t> </a:t>
            </a:r>
            <a:r>
              <a:rPr sz="3800" spc="229" dirty="0">
                <a:latin typeface="Tahoma"/>
                <a:cs typeface="Tahoma"/>
              </a:rPr>
              <a:t>d</a:t>
            </a:r>
            <a:r>
              <a:rPr sz="3800" spc="80" dirty="0">
                <a:latin typeface="Tahoma"/>
                <a:cs typeface="Tahoma"/>
              </a:rPr>
              <a:t>e</a:t>
            </a:r>
            <a:r>
              <a:rPr sz="3800" spc="35" dirty="0">
                <a:latin typeface="Tahoma"/>
                <a:cs typeface="Tahoma"/>
              </a:rPr>
              <a:t>s  </a:t>
            </a:r>
            <a:r>
              <a:rPr sz="3800" spc="50" dirty="0">
                <a:latin typeface="Tahoma"/>
                <a:cs typeface="Tahoma"/>
              </a:rPr>
              <a:t>m</a:t>
            </a:r>
            <a:r>
              <a:rPr sz="3800" spc="80" dirty="0">
                <a:latin typeface="Tahoma"/>
                <a:cs typeface="Tahoma"/>
              </a:rPr>
              <a:t>é</a:t>
            </a:r>
            <a:r>
              <a:rPr sz="3800" spc="-90" dirty="0">
                <a:latin typeface="Tahoma"/>
                <a:cs typeface="Tahoma"/>
              </a:rPr>
              <a:t>t</a:t>
            </a:r>
            <a:r>
              <a:rPr sz="3800" spc="125" dirty="0">
                <a:latin typeface="Tahoma"/>
                <a:cs typeface="Tahoma"/>
              </a:rPr>
              <a:t>h</a:t>
            </a:r>
            <a:r>
              <a:rPr sz="3800" spc="155" dirty="0">
                <a:latin typeface="Tahoma"/>
                <a:cs typeface="Tahoma"/>
              </a:rPr>
              <a:t>o</a:t>
            </a:r>
            <a:r>
              <a:rPr sz="3800" spc="229" dirty="0">
                <a:latin typeface="Tahoma"/>
                <a:cs typeface="Tahoma"/>
              </a:rPr>
              <a:t>d</a:t>
            </a:r>
            <a:r>
              <a:rPr sz="3800" spc="80" dirty="0">
                <a:latin typeface="Tahoma"/>
                <a:cs typeface="Tahoma"/>
              </a:rPr>
              <a:t>e</a:t>
            </a:r>
            <a:r>
              <a:rPr sz="3800" spc="45" dirty="0">
                <a:latin typeface="Tahoma"/>
                <a:cs typeface="Tahoma"/>
              </a:rPr>
              <a:t>s</a:t>
            </a:r>
            <a:r>
              <a:rPr sz="3800" spc="-370" dirty="0">
                <a:latin typeface="Tahoma"/>
                <a:cs typeface="Tahoma"/>
              </a:rPr>
              <a:t> </a:t>
            </a:r>
            <a:r>
              <a:rPr sz="3800" spc="229" dirty="0">
                <a:latin typeface="Tahoma"/>
                <a:cs typeface="Tahoma"/>
              </a:rPr>
              <a:t>d</a:t>
            </a:r>
            <a:r>
              <a:rPr sz="3800" spc="-135" dirty="0">
                <a:latin typeface="Tahoma"/>
                <a:cs typeface="Tahoma"/>
              </a:rPr>
              <a:t>'</a:t>
            </a:r>
            <a:r>
              <a:rPr sz="3800" spc="15" dirty="0">
                <a:latin typeface="Tahoma"/>
                <a:cs typeface="Tahoma"/>
              </a:rPr>
              <a:t>a</a:t>
            </a:r>
            <a:r>
              <a:rPr sz="3800" spc="125" dirty="0">
                <a:latin typeface="Tahoma"/>
                <a:cs typeface="Tahoma"/>
              </a:rPr>
              <a:t>n</a:t>
            </a:r>
            <a:r>
              <a:rPr sz="3800" spc="15" dirty="0">
                <a:latin typeface="Tahoma"/>
                <a:cs typeface="Tahoma"/>
              </a:rPr>
              <a:t>a</a:t>
            </a:r>
            <a:r>
              <a:rPr sz="3800" spc="65" dirty="0">
                <a:latin typeface="Tahoma"/>
                <a:cs typeface="Tahoma"/>
              </a:rPr>
              <a:t>l</a:t>
            </a:r>
            <a:r>
              <a:rPr sz="3800" spc="50" dirty="0">
                <a:latin typeface="Tahoma"/>
                <a:cs typeface="Tahoma"/>
              </a:rPr>
              <a:t>y</a:t>
            </a:r>
            <a:r>
              <a:rPr sz="3800" spc="40" dirty="0">
                <a:latin typeface="Tahoma"/>
                <a:cs typeface="Tahoma"/>
              </a:rPr>
              <a:t>s</a:t>
            </a:r>
            <a:r>
              <a:rPr sz="3800" spc="85" dirty="0">
                <a:latin typeface="Tahoma"/>
                <a:cs typeface="Tahoma"/>
              </a:rPr>
              <a:t>e</a:t>
            </a:r>
            <a:endParaRPr sz="3800">
              <a:latin typeface="Tahoma"/>
              <a:cs typeface="Tahoma"/>
            </a:endParaRP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92045" y="6060487"/>
            <a:ext cx="2701322" cy="253263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633737"/>
            <a:ext cx="1647824" cy="58100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115" y="0"/>
            <a:ext cx="5967730" cy="1316990"/>
          </a:xfrm>
          <a:custGeom>
            <a:avLst/>
            <a:gdLst/>
            <a:ahLst/>
            <a:cxnLst/>
            <a:rect l="l" t="t" r="r" b="b"/>
            <a:pathLst>
              <a:path w="5967730" h="1316990">
                <a:moveTo>
                  <a:pt x="0" y="593222"/>
                </a:moveTo>
                <a:lnTo>
                  <a:pt x="829" y="56402"/>
                </a:lnTo>
                <a:lnTo>
                  <a:pt x="92803" y="20555"/>
                </a:lnTo>
                <a:lnTo>
                  <a:pt x="177043" y="11131"/>
                </a:lnTo>
                <a:lnTo>
                  <a:pt x="719993" y="1509"/>
                </a:lnTo>
                <a:lnTo>
                  <a:pt x="739441" y="12113"/>
                </a:lnTo>
                <a:lnTo>
                  <a:pt x="784857" y="19811"/>
                </a:lnTo>
                <a:lnTo>
                  <a:pt x="829287" y="40399"/>
                </a:lnTo>
                <a:lnTo>
                  <a:pt x="871411" y="61245"/>
                </a:lnTo>
                <a:lnTo>
                  <a:pt x="911318" y="82340"/>
                </a:lnTo>
                <a:lnTo>
                  <a:pt x="949098" y="103671"/>
                </a:lnTo>
                <a:lnTo>
                  <a:pt x="986255" y="137852"/>
                </a:lnTo>
                <a:lnTo>
                  <a:pt x="1020054" y="159630"/>
                </a:lnTo>
                <a:lnTo>
                  <a:pt x="1053410" y="194236"/>
                </a:lnTo>
                <a:lnTo>
                  <a:pt x="1083590" y="216418"/>
                </a:lnTo>
                <a:lnTo>
                  <a:pt x="1113506" y="251409"/>
                </a:lnTo>
                <a:lnTo>
                  <a:pt x="1140427" y="273956"/>
                </a:lnTo>
                <a:lnTo>
                  <a:pt x="1167266" y="309291"/>
                </a:lnTo>
                <a:lnTo>
                  <a:pt x="1192701" y="344784"/>
                </a:lnTo>
                <a:lnTo>
                  <a:pt x="1215411" y="367802"/>
                </a:lnTo>
                <a:lnTo>
                  <a:pt x="1223044" y="379727"/>
                </a:lnTo>
                <a:lnTo>
                  <a:pt x="287776" y="484354"/>
                </a:lnTo>
                <a:lnTo>
                  <a:pt x="219502" y="504771"/>
                </a:lnTo>
                <a:lnTo>
                  <a:pt x="155193" y="524744"/>
                </a:lnTo>
                <a:lnTo>
                  <a:pt x="94739" y="544286"/>
                </a:lnTo>
                <a:lnTo>
                  <a:pt x="39442" y="576031"/>
                </a:lnTo>
                <a:lnTo>
                  <a:pt x="0" y="593222"/>
                </a:lnTo>
                <a:close/>
              </a:path>
              <a:path w="5967730" h="1316990">
                <a:moveTo>
                  <a:pt x="4254754" y="551743"/>
                </a:moveTo>
                <a:lnTo>
                  <a:pt x="3441697" y="642699"/>
                </a:lnTo>
                <a:lnTo>
                  <a:pt x="3474088" y="613517"/>
                </a:lnTo>
                <a:lnTo>
                  <a:pt x="3509221" y="584028"/>
                </a:lnTo>
                <a:lnTo>
                  <a:pt x="3544313" y="541765"/>
                </a:lnTo>
                <a:lnTo>
                  <a:pt x="3580817" y="512122"/>
                </a:lnTo>
                <a:lnTo>
                  <a:pt x="3614537" y="470013"/>
                </a:lnTo>
                <a:lnTo>
                  <a:pt x="3646928" y="440831"/>
                </a:lnTo>
                <a:lnTo>
                  <a:pt x="3680804" y="411483"/>
                </a:lnTo>
                <a:lnTo>
                  <a:pt x="3713791" y="369455"/>
                </a:lnTo>
                <a:lnTo>
                  <a:pt x="3748733" y="339987"/>
                </a:lnTo>
                <a:lnTo>
                  <a:pt x="3782823" y="297836"/>
                </a:lnTo>
                <a:lnTo>
                  <a:pt x="3855578" y="238580"/>
                </a:lnTo>
                <a:lnTo>
                  <a:pt x="3891455" y="196229"/>
                </a:lnTo>
                <a:lnTo>
                  <a:pt x="3929374" y="166429"/>
                </a:lnTo>
                <a:lnTo>
                  <a:pt x="4007178" y="106608"/>
                </a:lnTo>
                <a:lnTo>
                  <a:pt x="4087719" y="46481"/>
                </a:lnTo>
                <a:lnTo>
                  <a:pt x="4130473" y="28919"/>
                </a:lnTo>
                <a:lnTo>
                  <a:pt x="4160518" y="0"/>
                </a:lnTo>
                <a:lnTo>
                  <a:pt x="5002735" y="8016"/>
                </a:lnTo>
                <a:lnTo>
                  <a:pt x="5035804" y="29875"/>
                </a:lnTo>
                <a:lnTo>
                  <a:pt x="5072900" y="51283"/>
                </a:lnTo>
                <a:lnTo>
                  <a:pt x="5108428" y="72867"/>
                </a:lnTo>
                <a:lnTo>
                  <a:pt x="5143856" y="107242"/>
                </a:lnTo>
                <a:lnTo>
                  <a:pt x="5176415" y="129158"/>
                </a:lnTo>
                <a:lnTo>
                  <a:pt x="5207570" y="151231"/>
                </a:lnTo>
                <a:lnTo>
                  <a:pt x="5238789" y="186076"/>
                </a:lnTo>
                <a:lnTo>
                  <a:pt x="5267302" y="208445"/>
                </a:lnTo>
                <a:lnTo>
                  <a:pt x="5294575" y="230953"/>
                </a:lnTo>
                <a:lnTo>
                  <a:pt x="5353697" y="288235"/>
                </a:lnTo>
                <a:lnTo>
                  <a:pt x="4527931" y="380612"/>
                </a:lnTo>
                <a:lnTo>
                  <a:pt x="4491326" y="397486"/>
                </a:lnTo>
                <a:lnTo>
                  <a:pt x="4413874" y="431709"/>
                </a:lnTo>
                <a:lnTo>
                  <a:pt x="4374946" y="461622"/>
                </a:lnTo>
                <a:lnTo>
                  <a:pt x="4254754" y="551743"/>
                </a:lnTo>
                <a:close/>
              </a:path>
              <a:path w="5967730" h="1316990">
                <a:moveTo>
                  <a:pt x="1679676" y="1299865"/>
                </a:moveTo>
                <a:lnTo>
                  <a:pt x="1530506" y="1316552"/>
                </a:lnTo>
                <a:lnTo>
                  <a:pt x="1482327" y="1309163"/>
                </a:lnTo>
                <a:lnTo>
                  <a:pt x="1390499" y="1293877"/>
                </a:lnTo>
                <a:lnTo>
                  <a:pt x="1345469" y="1273356"/>
                </a:lnTo>
                <a:lnTo>
                  <a:pt x="1303403" y="1265283"/>
                </a:lnTo>
                <a:lnTo>
                  <a:pt x="1261493" y="1244413"/>
                </a:lnTo>
                <a:lnTo>
                  <a:pt x="1219756" y="1210744"/>
                </a:lnTo>
                <a:lnTo>
                  <a:pt x="1176875" y="1177203"/>
                </a:lnTo>
                <a:lnTo>
                  <a:pt x="1137462" y="1143275"/>
                </a:lnTo>
                <a:lnTo>
                  <a:pt x="1101148" y="1109000"/>
                </a:lnTo>
                <a:lnTo>
                  <a:pt x="1067570" y="1074418"/>
                </a:lnTo>
                <a:lnTo>
                  <a:pt x="1036360" y="1039572"/>
                </a:lnTo>
                <a:lnTo>
                  <a:pt x="1005742" y="991880"/>
                </a:lnTo>
                <a:lnTo>
                  <a:pt x="978174" y="956627"/>
                </a:lnTo>
                <a:lnTo>
                  <a:pt x="950464" y="908610"/>
                </a:lnTo>
                <a:lnTo>
                  <a:pt x="925073" y="873112"/>
                </a:lnTo>
                <a:lnTo>
                  <a:pt x="898810" y="824934"/>
                </a:lnTo>
                <a:lnTo>
                  <a:pt x="868250" y="777235"/>
                </a:lnTo>
                <a:lnTo>
                  <a:pt x="838642" y="729431"/>
                </a:lnTo>
                <a:lnTo>
                  <a:pt x="809507" y="681573"/>
                </a:lnTo>
                <a:lnTo>
                  <a:pt x="781776" y="646338"/>
                </a:lnTo>
                <a:lnTo>
                  <a:pt x="752145" y="598535"/>
                </a:lnTo>
                <a:lnTo>
                  <a:pt x="724371" y="576084"/>
                </a:lnTo>
                <a:lnTo>
                  <a:pt x="693737" y="541173"/>
                </a:lnTo>
                <a:lnTo>
                  <a:pt x="662587" y="519100"/>
                </a:lnTo>
                <a:lnTo>
                  <a:pt x="629029" y="497295"/>
                </a:lnTo>
                <a:lnTo>
                  <a:pt x="593995" y="488435"/>
                </a:lnTo>
                <a:lnTo>
                  <a:pt x="554182" y="467331"/>
                </a:lnTo>
                <a:lnTo>
                  <a:pt x="513345" y="471899"/>
                </a:lnTo>
                <a:lnTo>
                  <a:pt x="466768" y="464330"/>
                </a:lnTo>
                <a:lnTo>
                  <a:pt x="1223044" y="379727"/>
                </a:lnTo>
                <a:lnTo>
                  <a:pt x="1238310" y="403578"/>
                </a:lnTo>
                <a:lnTo>
                  <a:pt x="1260077" y="439480"/>
                </a:lnTo>
                <a:lnTo>
                  <a:pt x="1279390" y="462878"/>
                </a:lnTo>
                <a:lnTo>
                  <a:pt x="1299164" y="499004"/>
                </a:lnTo>
                <a:lnTo>
                  <a:pt x="1316664" y="522604"/>
                </a:lnTo>
                <a:lnTo>
                  <a:pt x="1333393" y="546291"/>
                </a:lnTo>
                <a:lnTo>
                  <a:pt x="1350853" y="582676"/>
                </a:lnTo>
                <a:lnTo>
                  <a:pt x="1395251" y="654384"/>
                </a:lnTo>
                <a:lnTo>
                  <a:pt x="1432751" y="714085"/>
                </a:lnTo>
                <a:lnTo>
                  <a:pt x="1464920" y="761604"/>
                </a:lnTo>
                <a:lnTo>
                  <a:pt x="1491913" y="784143"/>
                </a:lnTo>
                <a:lnTo>
                  <a:pt x="1518122" y="806769"/>
                </a:lnTo>
                <a:lnTo>
                  <a:pt x="1543703" y="816686"/>
                </a:lnTo>
                <a:lnTo>
                  <a:pt x="3421257" y="606647"/>
                </a:lnTo>
                <a:lnTo>
                  <a:pt x="3441697" y="642699"/>
                </a:lnTo>
                <a:lnTo>
                  <a:pt x="4254754" y="551743"/>
                </a:lnTo>
                <a:lnTo>
                  <a:pt x="4215811" y="594437"/>
                </a:lnTo>
                <a:lnTo>
                  <a:pt x="4175733" y="624479"/>
                </a:lnTo>
                <a:lnTo>
                  <a:pt x="4137599" y="667083"/>
                </a:lnTo>
                <a:lnTo>
                  <a:pt x="4118218" y="682030"/>
                </a:lnTo>
                <a:lnTo>
                  <a:pt x="2861597" y="822606"/>
                </a:lnTo>
                <a:lnTo>
                  <a:pt x="2832511" y="838639"/>
                </a:lnTo>
                <a:lnTo>
                  <a:pt x="2798445" y="842450"/>
                </a:lnTo>
                <a:lnTo>
                  <a:pt x="2762357" y="859267"/>
                </a:lnTo>
                <a:lnTo>
                  <a:pt x="2722966" y="876453"/>
                </a:lnTo>
                <a:lnTo>
                  <a:pt x="2680403" y="893993"/>
                </a:lnTo>
                <a:lnTo>
                  <a:pt x="2634801" y="911874"/>
                </a:lnTo>
                <a:lnTo>
                  <a:pt x="2586290" y="930080"/>
                </a:lnTo>
                <a:lnTo>
                  <a:pt x="2535004" y="948596"/>
                </a:lnTo>
                <a:lnTo>
                  <a:pt x="2481073" y="967409"/>
                </a:lnTo>
                <a:lnTo>
                  <a:pt x="2426041" y="999124"/>
                </a:lnTo>
                <a:lnTo>
                  <a:pt x="2367217" y="1018483"/>
                </a:lnTo>
                <a:lnTo>
                  <a:pt x="2307555" y="1050716"/>
                </a:lnTo>
                <a:lnTo>
                  <a:pt x="2244363" y="1070564"/>
                </a:lnTo>
                <a:lnTo>
                  <a:pt x="2180598" y="1103256"/>
                </a:lnTo>
                <a:lnTo>
                  <a:pt x="2114979" y="1136155"/>
                </a:lnTo>
                <a:lnTo>
                  <a:pt x="2046225" y="1156626"/>
                </a:lnTo>
                <a:lnTo>
                  <a:pt x="1977293" y="1189896"/>
                </a:lnTo>
                <a:lnTo>
                  <a:pt x="1893021" y="1224882"/>
                </a:lnTo>
                <a:lnTo>
                  <a:pt x="1838990" y="1256484"/>
                </a:lnTo>
                <a:lnTo>
                  <a:pt x="1784942" y="1275310"/>
                </a:lnTo>
                <a:lnTo>
                  <a:pt x="1730890" y="1281356"/>
                </a:lnTo>
                <a:lnTo>
                  <a:pt x="1679676" y="1299865"/>
                </a:lnTo>
                <a:close/>
              </a:path>
              <a:path w="5967730" h="1316990">
                <a:moveTo>
                  <a:pt x="3421257" y="606647"/>
                </a:moveTo>
                <a:lnTo>
                  <a:pt x="1600664" y="810314"/>
                </a:lnTo>
                <a:lnTo>
                  <a:pt x="1635179" y="793674"/>
                </a:lnTo>
                <a:lnTo>
                  <a:pt x="1761021" y="741259"/>
                </a:lnTo>
                <a:lnTo>
                  <a:pt x="1834716" y="707456"/>
                </a:lnTo>
                <a:lnTo>
                  <a:pt x="1905128" y="674021"/>
                </a:lnTo>
                <a:lnTo>
                  <a:pt x="1973777" y="653562"/>
                </a:lnTo>
                <a:lnTo>
                  <a:pt x="2037946" y="620825"/>
                </a:lnTo>
                <a:lnTo>
                  <a:pt x="2099156" y="588419"/>
                </a:lnTo>
                <a:lnTo>
                  <a:pt x="2215954" y="549795"/>
                </a:lnTo>
                <a:lnTo>
                  <a:pt x="2268934" y="518309"/>
                </a:lnTo>
                <a:lnTo>
                  <a:pt x="2320800" y="499728"/>
                </a:lnTo>
                <a:lnTo>
                  <a:pt x="2370246" y="481417"/>
                </a:lnTo>
                <a:lnTo>
                  <a:pt x="2417382" y="463365"/>
                </a:lnTo>
                <a:lnTo>
                  <a:pt x="2462316" y="445559"/>
                </a:lnTo>
                <a:lnTo>
                  <a:pt x="2505155" y="427988"/>
                </a:lnTo>
                <a:lnTo>
                  <a:pt x="2546007" y="410638"/>
                </a:lnTo>
                <a:lnTo>
                  <a:pt x="2584981" y="393499"/>
                </a:lnTo>
                <a:lnTo>
                  <a:pt x="2623597" y="389179"/>
                </a:lnTo>
                <a:lnTo>
                  <a:pt x="2659138" y="372424"/>
                </a:lnTo>
                <a:lnTo>
                  <a:pt x="2694538" y="368464"/>
                </a:lnTo>
                <a:lnTo>
                  <a:pt x="2727079" y="352044"/>
                </a:lnTo>
                <a:lnTo>
                  <a:pt x="2791080" y="344885"/>
                </a:lnTo>
                <a:lnTo>
                  <a:pt x="2819932" y="328878"/>
                </a:lnTo>
                <a:lnTo>
                  <a:pt x="2914161" y="318337"/>
                </a:lnTo>
                <a:lnTo>
                  <a:pt x="2975389" y="324266"/>
                </a:lnTo>
                <a:lnTo>
                  <a:pt x="3031715" y="330744"/>
                </a:lnTo>
                <a:lnTo>
                  <a:pt x="3083395" y="337742"/>
                </a:lnTo>
                <a:lnTo>
                  <a:pt x="3132100" y="357852"/>
                </a:lnTo>
                <a:lnTo>
                  <a:pt x="3176676" y="378424"/>
                </a:lnTo>
                <a:lnTo>
                  <a:pt x="3217382" y="399429"/>
                </a:lnTo>
                <a:lnTo>
                  <a:pt x="3254474" y="420838"/>
                </a:lnTo>
                <a:lnTo>
                  <a:pt x="3289624" y="455243"/>
                </a:lnTo>
                <a:lnTo>
                  <a:pt x="3320264" y="477374"/>
                </a:lnTo>
                <a:lnTo>
                  <a:pt x="3349478" y="512443"/>
                </a:lnTo>
                <a:lnTo>
                  <a:pt x="3376112" y="547802"/>
                </a:lnTo>
                <a:lnTo>
                  <a:pt x="3400423" y="583420"/>
                </a:lnTo>
                <a:lnTo>
                  <a:pt x="3421257" y="606647"/>
                </a:lnTo>
                <a:close/>
              </a:path>
              <a:path w="5967730" h="1316990">
                <a:moveTo>
                  <a:pt x="5666588" y="892193"/>
                </a:moveTo>
                <a:lnTo>
                  <a:pt x="5562229" y="903868"/>
                </a:lnTo>
                <a:lnTo>
                  <a:pt x="5511796" y="896730"/>
                </a:lnTo>
                <a:lnTo>
                  <a:pt x="5463375" y="889368"/>
                </a:lnTo>
                <a:lnTo>
                  <a:pt x="5416898" y="881788"/>
                </a:lnTo>
                <a:lnTo>
                  <a:pt x="5372293" y="873999"/>
                </a:lnTo>
                <a:lnTo>
                  <a:pt x="5329492" y="866007"/>
                </a:lnTo>
                <a:lnTo>
                  <a:pt x="5287012" y="845201"/>
                </a:lnTo>
                <a:lnTo>
                  <a:pt x="5246195" y="824209"/>
                </a:lnTo>
                <a:lnTo>
                  <a:pt x="5206972" y="803038"/>
                </a:lnTo>
                <a:lnTo>
                  <a:pt x="5169272" y="781697"/>
                </a:lnTo>
                <a:lnTo>
                  <a:pt x="5131615" y="747572"/>
                </a:lnTo>
                <a:lnTo>
                  <a:pt x="5096754" y="725914"/>
                </a:lnTo>
                <a:lnTo>
                  <a:pt x="5063207" y="704108"/>
                </a:lnTo>
                <a:lnTo>
                  <a:pt x="5029492" y="669542"/>
                </a:lnTo>
                <a:lnTo>
                  <a:pt x="4998364" y="647466"/>
                </a:lnTo>
                <a:lnTo>
                  <a:pt x="4966929" y="612645"/>
                </a:lnTo>
                <a:lnTo>
                  <a:pt x="4937941" y="590329"/>
                </a:lnTo>
                <a:lnTo>
                  <a:pt x="4884918" y="545144"/>
                </a:lnTo>
                <a:lnTo>
                  <a:pt x="4835938" y="499506"/>
                </a:lnTo>
                <a:lnTo>
                  <a:pt x="4791661" y="466122"/>
                </a:lnTo>
                <a:lnTo>
                  <a:pt x="4749927" y="432453"/>
                </a:lnTo>
                <a:lnTo>
                  <a:pt x="4711400" y="411204"/>
                </a:lnTo>
                <a:lnTo>
                  <a:pt x="4673918" y="389839"/>
                </a:lnTo>
                <a:lnTo>
                  <a:pt x="4601916" y="372335"/>
                </a:lnTo>
                <a:lnTo>
                  <a:pt x="5353697" y="288235"/>
                </a:lnTo>
                <a:lnTo>
                  <a:pt x="5404197" y="333702"/>
                </a:lnTo>
                <a:lnTo>
                  <a:pt x="5445625" y="354626"/>
                </a:lnTo>
                <a:lnTo>
                  <a:pt x="5483184" y="388762"/>
                </a:lnTo>
                <a:lnTo>
                  <a:pt x="5513603" y="398138"/>
                </a:lnTo>
                <a:lnTo>
                  <a:pt x="5540670" y="407890"/>
                </a:lnTo>
                <a:lnTo>
                  <a:pt x="5827365" y="375818"/>
                </a:lnTo>
                <a:lnTo>
                  <a:pt x="5967585" y="794625"/>
                </a:lnTo>
                <a:lnTo>
                  <a:pt x="5720654" y="873366"/>
                </a:lnTo>
                <a:lnTo>
                  <a:pt x="5666588" y="892193"/>
                </a:lnTo>
                <a:close/>
              </a:path>
              <a:path w="5967730" h="1316990">
                <a:moveTo>
                  <a:pt x="5827365" y="375818"/>
                </a:moveTo>
                <a:lnTo>
                  <a:pt x="5563938" y="405287"/>
                </a:lnTo>
                <a:lnTo>
                  <a:pt x="5810869" y="326546"/>
                </a:lnTo>
                <a:lnTo>
                  <a:pt x="5827365" y="375818"/>
                </a:lnTo>
                <a:close/>
              </a:path>
              <a:path w="5967730" h="1316990">
                <a:moveTo>
                  <a:pt x="3535461" y="1156157"/>
                </a:moveTo>
                <a:lnTo>
                  <a:pt x="3407115" y="1170515"/>
                </a:lnTo>
                <a:lnTo>
                  <a:pt x="3361723" y="1162814"/>
                </a:lnTo>
                <a:lnTo>
                  <a:pt x="3329040" y="1166470"/>
                </a:lnTo>
                <a:lnTo>
                  <a:pt x="3292925" y="1157731"/>
                </a:lnTo>
                <a:lnTo>
                  <a:pt x="3254048" y="1136522"/>
                </a:lnTo>
                <a:lnTo>
                  <a:pt x="3215902" y="1128010"/>
                </a:lnTo>
                <a:lnTo>
                  <a:pt x="3176332" y="1106878"/>
                </a:lnTo>
                <a:lnTo>
                  <a:pt x="3136007" y="1073051"/>
                </a:lnTo>
                <a:lnTo>
                  <a:pt x="3097009" y="1039076"/>
                </a:lnTo>
                <a:lnTo>
                  <a:pt x="3058593" y="992257"/>
                </a:lnTo>
                <a:lnTo>
                  <a:pt x="3021431" y="932518"/>
                </a:lnTo>
                <a:lnTo>
                  <a:pt x="2990607" y="884850"/>
                </a:lnTo>
                <a:lnTo>
                  <a:pt x="2966910" y="849163"/>
                </a:lnTo>
                <a:lnTo>
                  <a:pt x="2949525" y="825549"/>
                </a:lnTo>
                <a:lnTo>
                  <a:pt x="2937634" y="814100"/>
                </a:lnTo>
                <a:lnTo>
                  <a:pt x="4118218" y="682030"/>
                </a:lnTo>
                <a:lnTo>
                  <a:pt x="4098838" y="696977"/>
                </a:lnTo>
                <a:lnTo>
                  <a:pt x="4062527" y="739377"/>
                </a:lnTo>
                <a:lnTo>
                  <a:pt x="4027509" y="781632"/>
                </a:lnTo>
                <a:lnTo>
                  <a:pt x="3989729" y="811417"/>
                </a:lnTo>
                <a:lnTo>
                  <a:pt x="3953575" y="853799"/>
                </a:lnTo>
                <a:lnTo>
                  <a:pt x="3916167" y="883542"/>
                </a:lnTo>
                <a:lnTo>
                  <a:pt x="3880272" y="925896"/>
                </a:lnTo>
                <a:lnTo>
                  <a:pt x="3655376" y="1104405"/>
                </a:lnTo>
                <a:lnTo>
                  <a:pt x="3535461" y="1156157"/>
                </a:lnTo>
                <a:close/>
              </a:path>
            </a:pathLst>
          </a:custGeom>
          <a:solidFill>
            <a:srgbClr val="6BD55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82569" y="1"/>
            <a:ext cx="3005429" cy="47214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91166" y="5145079"/>
            <a:ext cx="5835015" cy="3024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0" algn="ctr">
              <a:lnSpc>
                <a:spcPct val="100000"/>
              </a:lnSpc>
              <a:spcBef>
                <a:spcPts val="100"/>
              </a:spcBef>
            </a:pPr>
            <a:r>
              <a:rPr sz="4500" spc="345" dirty="0">
                <a:solidFill>
                  <a:srgbClr val="FFFAEF"/>
                </a:solidFill>
                <a:latin typeface="Tahoma"/>
                <a:cs typeface="Tahoma"/>
              </a:rPr>
              <a:t>L</a:t>
            </a:r>
            <a:r>
              <a:rPr sz="4500" spc="25" dirty="0">
                <a:solidFill>
                  <a:srgbClr val="FFFAEF"/>
                </a:solidFill>
                <a:latin typeface="Tahoma"/>
                <a:cs typeface="Tahoma"/>
              </a:rPr>
              <a:t>a</a:t>
            </a:r>
            <a:r>
              <a:rPr sz="4500" spc="-434" dirty="0">
                <a:solidFill>
                  <a:srgbClr val="FFFAEF"/>
                </a:solidFill>
                <a:latin typeface="Tahoma"/>
                <a:cs typeface="Tahoma"/>
              </a:rPr>
              <a:t> </a:t>
            </a:r>
            <a:r>
              <a:rPr sz="4500" spc="-140" dirty="0">
                <a:solidFill>
                  <a:srgbClr val="FFFAEF"/>
                </a:solidFill>
                <a:latin typeface="Tahoma"/>
                <a:cs typeface="Tahoma"/>
              </a:rPr>
              <a:t>r</a:t>
            </a:r>
            <a:r>
              <a:rPr sz="4500" spc="100" dirty="0">
                <a:solidFill>
                  <a:srgbClr val="FFFAEF"/>
                </a:solidFill>
                <a:latin typeface="Tahoma"/>
                <a:cs typeface="Tahoma"/>
              </a:rPr>
              <a:t>e</a:t>
            </a:r>
            <a:r>
              <a:rPr sz="4500" spc="280" dirty="0">
                <a:solidFill>
                  <a:srgbClr val="FFFAEF"/>
                </a:solidFill>
                <a:latin typeface="Tahoma"/>
                <a:cs typeface="Tahoma"/>
              </a:rPr>
              <a:t>d</a:t>
            </a:r>
            <a:r>
              <a:rPr sz="4500" spc="190" dirty="0">
                <a:solidFill>
                  <a:srgbClr val="FFFAEF"/>
                </a:solidFill>
                <a:latin typeface="Tahoma"/>
                <a:cs typeface="Tahoma"/>
              </a:rPr>
              <a:t>o</a:t>
            </a:r>
            <a:r>
              <a:rPr sz="4500" spc="155" dirty="0">
                <a:solidFill>
                  <a:srgbClr val="FFFAEF"/>
                </a:solidFill>
                <a:latin typeface="Tahoma"/>
                <a:cs typeface="Tahoma"/>
              </a:rPr>
              <a:t>n</a:t>
            </a:r>
            <a:r>
              <a:rPr sz="4500" spc="280" dirty="0">
                <a:solidFill>
                  <a:srgbClr val="FFFAEF"/>
                </a:solidFill>
                <a:latin typeface="Tahoma"/>
                <a:cs typeface="Tahoma"/>
              </a:rPr>
              <a:t>d</a:t>
            </a:r>
            <a:r>
              <a:rPr sz="4500" spc="25" dirty="0">
                <a:solidFill>
                  <a:srgbClr val="FFFAEF"/>
                </a:solidFill>
                <a:latin typeface="Tahoma"/>
                <a:cs typeface="Tahoma"/>
              </a:rPr>
              <a:t>a</a:t>
            </a:r>
            <a:r>
              <a:rPr sz="4500" spc="155" dirty="0">
                <a:solidFill>
                  <a:srgbClr val="FFFAEF"/>
                </a:solidFill>
                <a:latin typeface="Tahoma"/>
                <a:cs typeface="Tahoma"/>
              </a:rPr>
              <a:t>n</a:t>
            </a:r>
            <a:r>
              <a:rPr sz="4500" spc="300" dirty="0">
                <a:solidFill>
                  <a:srgbClr val="FFFAEF"/>
                </a:solidFill>
                <a:latin typeface="Tahoma"/>
                <a:cs typeface="Tahoma"/>
              </a:rPr>
              <a:t>c</a:t>
            </a:r>
            <a:r>
              <a:rPr sz="4500" spc="100" dirty="0">
                <a:solidFill>
                  <a:srgbClr val="FFFAEF"/>
                </a:solidFill>
                <a:latin typeface="Tahoma"/>
                <a:cs typeface="Tahoma"/>
              </a:rPr>
              <a:t>e</a:t>
            </a:r>
            <a:endParaRPr sz="4500">
              <a:latin typeface="Tahoma"/>
              <a:cs typeface="Tahoma"/>
            </a:endParaRPr>
          </a:p>
          <a:p>
            <a:pPr marL="12065" marR="5080" algn="ctr">
              <a:lnSpc>
                <a:spcPct val="106900"/>
              </a:lnSpc>
              <a:spcBef>
                <a:spcPts val="3590"/>
              </a:spcBef>
            </a:pPr>
            <a:r>
              <a:rPr sz="3800" spc="-15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3800" spc="80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r>
              <a:rPr sz="3800" spc="65" dirty="0">
                <a:solidFill>
                  <a:srgbClr val="FEB338"/>
                </a:solidFill>
                <a:latin typeface="Tahoma"/>
                <a:cs typeface="Tahoma"/>
              </a:rPr>
              <a:t>l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45" dirty="0">
                <a:solidFill>
                  <a:srgbClr val="FEB338"/>
                </a:solidFill>
                <a:latin typeface="Tahoma"/>
                <a:cs typeface="Tahoma"/>
              </a:rPr>
              <a:t>s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229" dirty="0">
                <a:solidFill>
                  <a:srgbClr val="FEB338"/>
                </a:solidFill>
                <a:latin typeface="Tahoma"/>
                <a:cs typeface="Tahoma"/>
              </a:rPr>
              <a:t>d</a:t>
            </a:r>
            <a:r>
              <a:rPr sz="3800" spc="85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-114" dirty="0">
                <a:solidFill>
                  <a:srgbClr val="FEB338"/>
                </a:solidFill>
                <a:latin typeface="Tahoma"/>
                <a:cs typeface="Tahoma"/>
              </a:rPr>
              <a:t>f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40" dirty="0">
                <a:solidFill>
                  <a:srgbClr val="FEB338"/>
                </a:solidFill>
                <a:latin typeface="Tahoma"/>
                <a:cs typeface="Tahoma"/>
              </a:rPr>
              <a:t>sss</a:t>
            </a:r>
            <a:r>
              <a:rPr sz="3800" spc="80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r>
              <a:rPr sz="3800" spc="35" dirty="0">
                <a:solidFill>
                  <a:srgbClr val="FEB338"/>
                </a:solidFill>
                <a:latin typeface="Tahoma"/>
                <a:cs typeface="Tahoma"/>
              </a:rPr>
              <a:t>s  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n</a:t>
            </a:r>
            <a:r>
              <a:rPr sz="3800" spc="-114" dirty="0">
                <a:solidFill>
                  <a:srgbClr val="FEB338"/>
                </a:solidFill>
                <a:latin typeface="Tahoma"/>
                <a:cs typeface="Tahoma"/>
              </a:rPr>
              <a:t>f</a:t>
            </a:r>
            <a:r>
              <a:rPr sz="3800" spc="155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3800" spc="-125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3800" spc="50" dirty="0">
                <a:solidFill>
                  <a:srgbClr val="FEB338"/>
                </a:solidFill>
                <a:latin typeface="Tahoma"/>
                <a:cs typeface="Tahoma"/>
              </a:rPr>
              <a:t>m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-90" dirty="0">
                <a:solidFill>
                  <a:srgbClr val="FEB338"/>
                </a:solidFill>
                <a:latin typeface="Tahoma"/>
                <a:cs typeface="Tahoma"/>
              </a:rPr>
              <a:t>t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155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n</a:t>
            </a:r>
            <a:r>
              <a:rPr sz="3800" spc="45" dirty="0">
                <a:solidFill>
                  <a:srgbClr val="FEB338"/>
                </a:solidFill>
                <a:latin typeface="Tahoma"/>
                <a:cs typeface="Tahoma"/>
              </a:rPr>
              <a:t>s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155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3800" spc="130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-125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3800" spc="80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r>
              <a:rPr sz="3800" spc="215" dirty="0">
                <a:solidFill>
                  <a:srgbClr val="FEB338"/>
                </a:solidFill>
                <a:latin typeface="Tahoma"/>
                <a:cs typeface="Tahoma"/>
              </a:rPr>
              <a:t>p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-125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3800" spc="-90" dirty="0">
                <a:solidFill>
                  <a:srgbClr val="FEB338"/>
                </a:solidFill>
                <a:latin typeface="Tahoma"/>
                <a:cs typeface="Tahoma"/>
              </a:rPr>
              <a:t>t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229" dirty="0">
                <a:solidFill>
                  <a:srgbClr val="FEB338"/>
                </a:solidFill>
                <a:latin typeface="Tahoma"/>
                <a:cs typeface="Tahoma"/>
              </a:rPr>
              <a:t>g</a:t>
            </a:r>
            <a:r>
              <a:rPr sz="3800" spc="80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r>
              <a:rPr sz="3800" spc="35" dirty="0">
                <a:solidFill>
                  <a:srgbClr val="FEB338"/>
                </a:solidFill>
                <a:latin typeface="Tahoma"/>
                <a:cs typeface="Tahoma"/>
              </a:rPr>
              <a:t>s  </a:t>
            </a:r>
            <a:r>
              <a:rPr sz="3800" spc="229" dirty="0">
                <a:solidFill>
                  <a:srgbClr val="FEB338"/>
                </a:solidFill>
                <a:latin typeface="Tahoma"/>
                <a:cs typeface="Tahoma"/>
              </a:rPr>
              <a:t>d</a:t>
            </a:r>
            <a:r>
              <a:rPr sz="3800" spc="-135" dirty="0">
                <a:solidFill>
                  <a:srgbClr val="FEB338"/>
                </a:solidFill>
                <a:latin typeface="Tahoma"/>
                <a:cs typeface="Tahoma"/>
              </a:rPr>
              <a:t>'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-125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3800" spc="-90" dirty="0">
                <a:solidFill>
                  <a:srgbClr val="FEB338"/>
                </a:solidFill>
                <a:latin typeface="Tahoma"/>
                <a:cs typeface="Tahoma"/>
              </a:rPr>
              <a:t>t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250" dirty="0">
                <a:solidFill>
                  <a:srgbClr val="FEB338"/>
                </a:solidFill>
                <a:latin typeface="Tahoma"/>
                <a:cs typeface="Tahoma"/>
              </a:rPr>
              <a:t>c</a:t>
            </a:r>
            <a:r>
              <a:rPr sz="3800" spc="65" dirty="0">
                <a:solidFill>
                  <a:srgbClr val="FEB338"/>
                </a:solidFill>
                <a:latin typeface="Tahoma"/>
                <a:cs typeface="Tahoma"/>
              </a:rPr>
              <a:t>l</a:t>
            </a:r>
            <a:r>
              <a:rPr sz="3800" spc="80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r>
              <a:rPr sz="3800" spc="45" dirty="0">
                <a:solidFill>
                  <a:srgbClr val="FEB338"/>
                </a:solidFill>
                <a:latin typeface="Tahoma"/>
                <a:cs typeface="Tahoma"/>
              </a:rPr>
              <a:t>s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-265" dirty="0">
                <a:solidFill>
                  <a:srgbClr val="FEB338"/>
                </a:solidFill>
                <a:latin typeface="Tahoma"/>
                <a:cs typeface="Tahoma"/>
              </a:rPr>
              <a:t>(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n</a:t>
            </a:r>
            <a:r>
              <a:rPr sz="3800" spc="155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3800" spc="130" dirty="0">
                <a:solidFill>
                  <a:srgbClr val="FEB338"/>
                </a:solidFill>
                <a:latin typeface="Tahoma"/>
                <a:cs typeface="Tahoma"/>
              </a:rPr>
              <a:t>n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65" dirty="0">
                <a:solidFill>
                  <a:srgbClr val="FEB338"/>
                </a:solidFill>
                <a:latin typeface="Tahoma"/>
                <a:cs typeface="Tahoma"/>
              </a:rPr>
              <a:t>l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40" dirty="0">
                <a:solidFill>
                  <a:srgbClr val="FEB338"/>
                </a:solidFill>
                <a:latin typeface="Tahoma"/>
                <a:cs typeface="Tahoma"/>
              </a:rPr>
              <a:t>s</a:t>
            </a:r>
            <a:r>
              <a:rPr sz="3800" spc="-260" dirty="0">
                <a:solidFill>
                  <a:srgbClr val="FEB338"/>
                </a:solidFill>
                <a:latin typeface="Tahoma"/>
                <a:cs typeface="Tahoma"/>
              </a:rPr>
              <a:t>)</a:t>
            </a:r>
            <a:endParaRPr sz="3800">
              <a:latin typeface="Tahoma"/>
              <a:cs typeface="Tahoma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25525" y="3318071"/>
            <a:ext cx="1170075" cy="140032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07588" y="3321991"/>
            <a:ext cx="1397128" cy="1263080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5850400" y="8903185"/>
            <a:ext cx="8267700" cy="1394460"/>
          </a:xfrm>
          <a:custGeom>
            <a:avLst/>
            <a:gdLst/>
            <a:ahLst/>
            <a:cxnLst/>
            <a:rect l="l" t="t" r="r" b="b"/>
            <a:pathLst>
              <a:path w="8267700" h="1394459">
                <a:moveTo>
                  <a:pt x="833671" y="469616"/>
                </a:moveTo>
                <a:lnTo>
                  <a:pt x="1746988" y="574447"/>
                </a:lnTo>
                <a:lnTo>
                  <a:pt x="1702472" y="582121"/>
                </a:lnTo>
                <a:lnTo>
                  <a:pt x="1658830" y="577112"/>
                </a:lnTo>
                <a:lnTo>
                  <a:pt x="1475238" y="607173"/>
                </a:lnTo>
                <a:lnTo>
                  <a:pt x="1426453" y="627140"/>
                </a:lnTo>
                <a:lnTo>
                  <a:pt x="1381066" y="634714"/>
                </a:lnTo>
                <a:lnTo>
                  <a:pt x="1336089" y="655118"/>
                </a:lnTo>
                <a:lnTo>
                  <a:pt x="1291434" y="688343"/>
                </a:lnTo>
                <a:lnTo>
                  <a:pt x="1249907" y="709143"/>
                </a:lnTo>
                <a:lnTo>
                  <a:pt x="1209971" y="730126"/>
                </a:lnTo>
                <a:lnTo>
                  <a:pt x="1170087" y="763898"/>
                </a:lnTo>
                <a:lnTo>
                  <a:pt x="1131614" y="797832"/>
                </a:lnTo>
                <a:lnTo>
                  <a:pt x="1094462" y="831918"/>
                </a:lnTo>
                <a:lnTo>
                  <a:pt x="1058541" y="866145"/>
                </a:lnTo>
                <a:lnTo>
                  <a:pt x="948910" y="968612"/>
                </a:lnTo>
                <a:lnTo>
                  <a:pt x="911078" y="1015403"/>
                </a:lnTo>
                <a:lnTo>
                  <a:pt x="730124" y="1186384"/>
                </a:lnTo>
                <a:lnTo>
                  <a:pt x="692641" y="1233215"/>
                </a:lnTo>
                <a:lnTo>
                  <a:pt x="584753" y="1335882"/>
                </a:lnTo>
                <a:lnTo>
                  <a:pt x="534753" y="1394060"/>
                </a:lnTo>
                <a:lnTo>
                  <a:pt x="0" y="1383814"/>
                </a:lnTo>
                <a:lnTo>
                  <a:pt x="27380" y="1361390"/>
                </a:lnTo>
                <a:lnTo>
                  <a:pt x="61346" y="1314155"/>
                </a:lnTo>
                <a:lnTo>
                  <a:pt x="190637" y="1175595"/>
                </a:lnTo>
                <a:lnTo>
                  <a:pt x="224272" y="1128322"/>
                </a:lnTo>
                <a:lnTo>
                  <a:pt x="256429" y="1093663"/>
                </a:lnTo>
                <a:lnTo>
                  <a:pt x="386441" y="942402"/>
                </a:lnTo>
                <a:lnTo>
                  <a:pt x="483128" y="838449"/>
                </a:lnTo>
                <a:lnTo>
                  <a:pt x="516918" y="791194"/>
                </a:lnTo>
                <a:lnTo>
                  <a:pt x="647175" y="652744"/>
                </a:lnTo>
                <a:lnTo>
                  <a:pt x="683620" y="605794"/>
                </a:lnTo>
                <a:lnTo>
                  <a:pt x="719659" y="571580"/>
                </a:lnTo>
                <a:lnTo>
                  <a:pt x="756705" y="537482"/>
                </a:lnTo>
                <a:lnTo>
                  <a:pt x="794721" y="503496"/>
                </a:lnTo>
                <a:lnTo>
                  <a:pt x="833671" y="469616"/>
                </a:lnTo>
                <a:close/>
              </a:path>
              <a:path w="8267700" h="1394459">
                <a:moveTo>
                  <a:pt x="3500351" y="558382"/>
                </a:moveTo>
                <a:lnTo>
                  <a:pt x="4441019" y="666352"/>
                </a:lnTo>
                <a:lnTo>
                  <a:pt x="4391066" y="673402"/>
                </a:lnTo>
                <a:lnTo>
                  <a:pt x="4341661" y="667731"/>
                </a:lnTo>
                <a:lnTo>
                  <a:pt x="4290967" y="687479"/>
                </a:lnTo>
                <a:lnTo>
                  <a:pt x="4195595" y="702099"/>
                </a:lnTo>
                <a:lnTo>
                  <a:pt x="4147896" y="722191"/>
                </a:lnTo>
                <a:lnTo>
                  <a:pt x="4101071" y="742383"/>
                </a:lnTo>
                <a:lnTo>
                  <a:pt x="4056506" y="750051"/>
                </a:lnTo>
                <a:lnTo>
                  <a:pt x="4011242" y="770423"/>
                </a:lnTo>
                <a:lnTo>
                  <a:pt x="3922710" y="811394"/>
                </a:lnTo>
                <a:lnTo>
                  <a:pt x="3877869" y="844598"/>
                </a:lnTo>
                <a:lnTo>
                  <a:pt x="3834977" y="865241"/>
                </a:lnTo>
                <a:lnTo>
                  <a:pt x="3750439" y="906672"/>
                </a:lnTo>
                <a:lnTo>
                  <a:pt x="3707222" y="940061"/>
                </a:lnTo>
                <a:lnTo>
                  <a:pt x="3664082" y="960676"/>
                </a:lnTo>
                <a:lnTo>
                  <a:pt x="3620119" y="993980"/>
                </a:lnTo>
                <a:lnTo>
                  <a:pt x="3576762" y="1027354"/>
                </a:lnTo>
                <a:lnTo>
                  <a:pt x="3535440" y="1048178"/>
                </a:lnTo>
                <a:lnTo>
                  <a:pt x="3493237" y="1081684"/>
                </a:lnTo>
                <a:lnTo>
                  <a:pt x="3451583" y="1115253"/>
                </a:lnTo>
                <a:lnTo>
                  <a:pt x="3410459" y="1148883"/>
                </a:lnTo>
                <a:lnTo>
                  <a:pt x="3371293" y="1169954"/>
                </a:lnTo>
                <a:lnTo>
                  <a:pt x="3331171" y="1203699"/>
                </a:lnTo>
                <a:lnTo>
                  <a:pt x="3291522" y="1237498"/>
                </a:lnTo>
                <a:lnTo>
                  <a:pt x="3252326" y="1271350"/>
                </a:lnTo>
                <a:lnTo>
                  <a:pt x="3213565" y="1305251"/>
                </a:lnTo>
                <a:lnTo>
                  <a:pt x="3175220" y="1339199"/>
                </a:lnTo>
                <a:lnTo>
                  <a:pt x="3137271" y="1373194"/>
                </a:lnTo>
                <a:lnTo>
                  <a:pt x="3124251" y="1384483"/>
                </a:lnTo>
                <a:lnTo>
                  <a:pt x="2229302" y="1384027"/>
                </a:lnTo>
                <a:lnTo>
                  <a:pt x="2230244" y="1371352"/>
                </a:lnTo>
                <a:lnTo>
                  <a:pt x="2232211" y="1320444"/>
                </a:lnTo>
                <a:lnTo>
                  <a:pt x="2232506" y="1269344"/>
                </a:lnTo>
                <a:lnTo>
                  <a:pt x="2231292" y="1218072"/>
                </a:lnTo>
                <a:lnTo>
                  <a:pt x="2227284" y="1179261"/>
                </a:lnTo>
                <a:lnTo>
                  <a:pt x="2223542" y="1127698"/>
                </a:lnTo>
                <a:lnTo>
                  <a:pt x="2222351" y="1114778"/>
                </a:lnTo>
                <a:lnTo>
                  <a:pt x="2728900" y="1172920"/>
                </a:lnTo>
                <a:lnTo>
                  <a:pt x="2769470" y="1139227"/>
                </a:lnTo>
                <a:lnTo>
                  <a:pt x="2848915" y="1084428"/>
                </a:lnTo>
                <a:lnTo>
                  <a:pt x="3208581" y="793343"/>
                </a:lnTo>
                <a:lnTo>
                  <a:pt x="3328396" y="692045"/>
                </a:lnTo>
                <a:lnTo>
                  <a:pt x="3406809" y="637128"/>
                </a:lnTo>
                <a:lnTo>
                  <a:pt x="3486712" y="569600"/>
                </a:lnTo>
                <a:lnTo>
                  <a:pt x="3500351" y="558382"/>
                </a:lnTo>
                <a:close/>
              </a:path>
              <a:path w="8267700" h="1394459">
                <a:moveTo>
                  <a:pt x="1773983" y="2294"/>
                </a:moveTo>
                <a:lnTo>
                  <a:pt x="1954256" y="22985"/>
                </a:lnTo>
                <a:lnTo>
                  <a:pt x="2086198" y="76480"/>
                </a:lnTo>
                <a:lnTo>
                  <a:pt x="2128949" y="106954"/>
                </a:lnTo>
                <a:lnTo>
                  <a:pt x="2169804" y="137210"/>
                </a:lnTo>
                <a:lnTo>
                  <a:pt x="2209905" y="167379"/>
                </a:lnTo>
                <a:lnTo>
                  <a:pt x="2249207" y="197457"/>
                </a:lnTo>
                <a:lnTo>
                  <a:pt x="2287663" y="227438"/>
                </a:lnTo>
                <a:lnTo>
                  <a:pt x="2325228" y="257316"/>
                </a:lnTo>
                <a:lnTo>
                  <a:pt x="2360407" y="299704"/>
                </a:lnTo>
                <a:lnTo>
                  <a:pt x="2396051" y="329362"/>
                </a:lnTo>
                <a:lnTo>
                  <a:pt x="2430665" y="358902"/>
                </a:lnTo>
                <a:lnTo>
                  <a:pt x="2462756" y="400936"/>
                </a:lnTo>
                <a:lnTo>
                  <a:pt x="2493725" y="442841"/>
                </a:lnTo>
                <a:lnTo>
                  <a:pt x="2553411" y="526392"/>
                </a:lnTo>
                <a:lnTo>
                  <a:pt x="2581324" y="567946"/>
                </a:lnTo>
                <a:lnTo>
                  <a:pt x="2607136" y="609259"/>
                </a:lnTo>
                <a:lnTo>
                  <a:pt x="2629271" y="662933"/>
                </a:lnTo>
                <a:lnTo>
                  <a:pt x="2650494" y="703719"/>
                </a:lnTo>
                <a:lnTo>
                  <a:pt x="2667779" y="756836"/>
                </a:lnTo>
                <a:lnTo>
                  <a:pt x="2683893" y="797036"/>
                </a:lnTo>
                <a:lnTo>
                  <a:pt x="2695810" y="849538"/>
                </a:lnTo>
                <a:lnTo>
                  <a:pt x="2704848" y="901708"/>
                </a:lnTo>
                <a:lnTo>
                  <a:pt x="2710877" y="953534"/>
                </a:lnTo>
                <a:lnTo>
                  <a:pt x="2713768" y="1004999"/>
                </a:lnTo>
                <a:lnTo>
                  <a:pt x="2713390" y="1056090"/>
                </a:lnTo>
                <a:lnTo>
                  <a:pt x="2713329" y="1081649"/>
                </a:lnTo>
                <a:lnTo>
                  <a:pt x="2714478" y="1107348"/>
                </a:lnTo>
                <a:lnTo>
                  <a:pt x="2716265" y="1133120"/>
                </a:lnTo>
                <a:lnTo>
                  <a:pt x="2719563" y="1146282"/>
                </a:lnTo>
                <a:lnTo>
                  <a:pt x="2719835" y="1159096"/>
                </a:lnTo>
                <a:lnTo>
                  <a:pt x="2722703" y="1159425"/>
                </a:lnTo>
                <a:lnTo>
                  <a:pt x="2724886" y="1172459"/>
                </a:lnTo>
                <a:lnTo>
                  <a:pt x="2222351" y="1114778"/>
                </a:lnTo>
                <a:lnTo>
                  <a:pt x="2218780" y="1076018"/>
                </a:lnTo>
                <a:lnTo>
                  <a:pt x="2211948" y="1011317"/>
                </a:lnTo>
                <a:lnTo>
                  <a:pt x="2200956" y="958922"/>
                </a:lnTo>
                <a:lnTo>
                  <a:pt x="2185931" y="918847"/>
                </a:lnTo>
                <a:lnTo>
                  <a:pt x="2169894" y="865873"/>
                </a:lnTo>
                <a:lnTo>
                  <a:pt x="2150075" y="825248"/>
                </a:lnTo>
                <a:lnTo>
                  <a:pt x="2126600" y="796987"/>
                </a:lnTo>
                <a:lnTo>
                  <a:pt x="2102491" y="755869"/>
                </a:lnTo>
                <a:lnTo>
                  <a:pt x="2074976" y="727144"/>
                </a:lnTo>
                <a:lnTo>
                  <a:pt x="2045630" y="698209"/>
                </a:lnTo>
                <a:lnTo>
                  <a:pt x="2014579" y="669078"/>
                </a:lnTo>
                <a:lnTo>
                  <a:pt x="1944966" y="635521"/>
                </a:lnTo>
                <a:lnTo>
                  <a:pt x="1908104" y="618507"/>
                </a:lnTo>
                <a:lnTo>
                  <a:pt x="1830897" y="584078"/>
                </a:lnTo>
                <a:lnTo>
                  <a:pt x="833671" y="469616"/>
                </a:lnTo>
                <a:lnTo>
                  <a:pt x="873520" y="435840"/>
                </a:lnTo>
                <a:lnTo>
                  <a:pt x="914231" y="402163"/>
                </a:lnTo>
                <a:lnTo>
                  <a:pt x="954321" y="381197"/>
                </a:lnTo>
                <a:lnTo>
                  <a:pt x="996649" y="347706"/>
                </a:lnTo>
                <a:lnTo>
                  <a:pt x="1039731" y="314301"/>
                </a:lnTo>
                <a:lnTo>
                  <a:pt x="1082084" y="293595"/>
                </a:lnTo>
                <a:lnTo>
                  <a:pt x="1126567" y="260351"/>
                </a:lnTo>
                <a:lnTo>
                  <a:pt x="1214541" y="219315"/>
                </a:lnTo>
                <a:lnTo>
                  <a:pt x="1259407" y="198898"/>
                </a:lnTo>
                <a:lnTo>
                  <a:pt x="1306260" y="165925"/>
                </a:lnTo>
                <a:lnTo>
                  <a:pt x="1445345" y="105189"/>
                </a:lnTo>
                <a:lnTo>
                  <a:pt x="1635434" y="24741"/>
                </a:lnTo>
                <a:lnTo>
                  <a:pt x="1773983" y="2294"/>
                </a:lnTo>
                <a:close/>
              </a:path>
              <a:path w="8267700" h="1394459">
                <a:moveTo>
                  <a:pt x="6189844" y="713683"/>
                </a:moveTo>
                <a:lnTo>
                  <a:pt x="7323802" y="843839"/>
                </a:lnTo>
                <a:lnTo>
                  <a:pt x="7084852" y="880329"/>
                </a:lnTo>
                <a:lnTo>
                  <a:pt x="7036471" y="900342"/>
                </a:lnTo>
                <a:lnTo>
                  <a:pt x="6990279" y="907824"/>
                </a:lnTo>
                <a:lnTo>
                  <a:pt x="6943514" y="928023"/>
                </a:lnTo>
                <a:lnTo>
                  <a:pt x="6851579" y="968604"/>
                </a:lnTo>
                <a:lnTo>
                  <a:pt x="6806474" y="988994"/>
                </a:lnTo>
                <a:lnTo>
                  <a:pt x="6762416" y="1009504"/>
                </a:lnTo>
                <a:lnTo>
                  <a:pt x="6719376" y="1030130"/>
                </a:lnTo>
                <a:lnTo>
                  <a:pt x="6677323" y="1050870"/>
                </a:lnTo>
                <a:lnTo>
                  <a:pt x="6634779" y="1084337"/>
                </a:lnTo>
                <a:lnTo>
                  <a:pt x="6594610" y="1105293"/>
                </a:lnTo>
                <a:lnTo>
                  <a:pt x="6553890" y="1138969"/>
                </a:lnTo>
                <a:lnTo>
                  <a:pt x="6514037" y="1172745"/>
                </a:lnTo>
                <a:lnTo>
                  <a:pt x="6476470" y="1194000"/>
                </a:lnTo>
                <a:lnTo>
                  <a:pt x="6438260" y="1227964"/>
                </a:lnTo>
                <a:lnTo>
                  <a:pt x="6400828" y="1262018"/>
                </a:lnTo>
                <a:lnTo>
                  <a:pt x="6364142" y="1296157"/>
                </a:lnTo>
                <a:lnTo>
                  <a:pt x="6328174" y="1330379"/>
                </a:lnTo>
                <a:lnTo>
                  <a:pt x="6292891" y="1364679"/>
                </a:lnTo>
                <a:lnTo>
                  <a:pt x="6266910" y="1387264"/>
                </a:lnTo>
                <a:lnTo>
                  <a:pt x="5087467" y="1392504"/>
                </a:lnTo>
                <a:lnTo>
                  <a:pt x="5083053" y="1353647"/>
                </a:lnTo>
                <a:lnTo>
                  <a:pt x="5074006" y="1301475"/>
                </a:lnTo>
                <a:lnTo>
                  <a:pt x="5063334" y="1249117"/>
                </a:lnTo>
                <a:lnTo>
                  <a:pt x="5051779" y="1196657"/>
                </a:lnTo>
                <a:lnTo>
                  <a:pt x="5041246" y="1169881"/>
                </a:lnTo>
                <a:lnTo>
                  <a:pt x="5640857" y="1238705"/>
                </a:lnTo>
                <a:lnTo>
                  <a:pt x="5670856" y="1203798"/>
                </a:lnTo>
                <a:lnTo>
                  <a:pt x="5685642" y="1192712"/>
                </a:lnTo>
                <a:lnTo>
                  <a:pt x="5701876" y="1169009"/>
                </a:lnTo>
                <a:lnTo>
                  <a:pt x="5772904" y="1100461"/>
                </a:lnTo>
                <a:lnTo>
                  <a:pt x="5808767" y="1066227"/>
                </a:lnTo>
                <a:lnTo>
                  <a:pt x="5846357" y="1019408"/>
                </a:lnTo>
                <a:lnTo>
                  <a:pt x="5882812" y="985242"/>
                </a:lnTo>
                <a:lnTo>
                  <a:pt x="5919615" y="951116"/>
                </a:lnTo>
                <a:lnTo>
                  <a:pt x="5956799" y="917034"/>
                </a:lnTo>
                <a:lnTo>
                  <a:pt x="5994399" y="883000"/>
                </a:lnTo>
                <a:lnTo>
                  <a:pt x="6032450" y="849017"/>
                </a:lnTo>
                <a:lnTo>
                  <a:pt x="6070986" y="815090"/>
                </a:lnTo>
                <a:lnTo>
                  <a:pt x="6110040" y="781223"/>
                </a:lnTo>
                <a:lnTo>
                  <a:pt x="6149648" y="747419"/>
                </a:lnTo>
                <a:lnTo>
                  <a:pt x="6189844" y="713683"/>
                </a:lnTo>
                <a:close/>
              </a:path>
              <a:path w="8267700" h="1394459">
                <a:moveTo>
                  <a:pt x="4387041" y="123254"/>
                </a:moveTo>
                <a:lnTo>
                  <a:pt x="4624277" y="150484"/>
                </a:lnTo>
                <a:lnTo>
                  <a:pt x="4670931" y="168623"/>
                </a:lnTo>
                <a:lnTo>
                  <a:pt x="4720722" y="174338"/>
                </a:lnTo>
                <a:lnTo>
                  <a:pt x="4860052" y="228680"/>
                </a:lnTo>
                <a:lnTo>
                  <a:pt x="4903104" y="259189"/>
                </a:lnTo>
                <a:lnTo>
                  <a:pt x="4946610" y="276966"/>
                </a:lnTo>
                <a:lnTo>
                  <a:pt x="4987660" y="307244"/>
                </a:lnTo>
                <a:lnTo>
                  <a:pt x="5029138" y="324788"/>
                </a:lnTo>
                <a:lnTo>
                  <a:pt x="5068134" y="354831"/>
                </a:lnTo>
                <a:lnTo>
                  <a:pt x="5106084" y="384754"/>
                </a:lnTo>
                <a:lnTo>
                  <a:pt x="5142973" y="414555"/>
                </a:lnTo>
                <a:lnTo>
                  <a:pt x="5178789" y="444232"/>
                </a:lnTo>
                <a:lnTo>
                  <a:pt x="5212069" y="486403"/>
                </a:lnTo>
                <a:lnTo>
                  <a:pt x="5245698" y="515829"/>
                </a:lnTo>
                <a:lnTo>
                  <a:pt x="5276766" y="557745"/>
                </a:lnTo>
                <a:lnTo>
                  <a:pt x="5308155" y="586915"/>
                </a:lnTo>
                <a:lnTo>
                  <a:pt x="5336957" y="628571"/>
                </a:lnTo>
                <a:lnTo>
                  <a:pt x="5364606" y="670095"/>
                </a:lnTo>
                <a:lnTo>
                  <a:pt x="5391088" y="711484"/>
                </a:lnTo>
                <a:lnTo>
                  <a:pt x="5414942" y="765356"/>
                </a:lnTo>
                <a:lnTo>
                  <a:pt x="5439243" y="806495"/>
                </a:lnTo>
                <a:lnTo>
                  <a:pt x="5463009" y="847573"/>
                </a:lnTo>
                <a:lnTo>
                  <a:pt x="5484911" y="901221"/>
                </a:lnTo>
                <a:lnTo>
                  <a:pt x="5507963" y="942217"/>
                </a:lnTo>
                <a:lnTo>
                  <a:pt x="5529388" y="995810"/>
                </a:lnTo>
                <a:lnTo>
                  <a:pt x="5552200" y="1036778"/>
                </a:lnTo>
                <a:lnTo>
                  <a:pt x="5596665" y="1131366"/>
                </a:lnTo>
                <a:lnTo>
                  <a:pt x="5618555" y="1185012"/>
                </a:lnTo>
                <a:lnTo>
                  <a:pt x="5640857" y="1238705"/>
                </a:lnTo>
                <a:lnTo>
                  <a:pt x="5041246" y="1169881"/>
                </a:lnTo>
                <a:lnTo>
                  <a:pt x="5035979" y="1156494"/>
                </a:lnTo>
                <a:lnTo>
                  <a:pt x="5017520" y="1116025"/>
                </a:lnTo>
                <a:lnTo>
                  <a:pt x="4997989" y="1062649"/>
                </a:lnTo>
                <a:lnTo>
                  <a:pt x="4974629" y="1021618"/>
                </a:lnTo>
                <a:lnTo>
                  <a:pt x="4949026" y="980329"/>
                </a:lnTo>
                <a:lnTo>
                  <a:pt x="4921318" y="938799"/>
                </a:lnTo>
                <a:lnTo>
                  <a:pt x="4890198" y="909660"/>
                </a:lnTo>
                <a:lnTo>
                  <a:pt x="4858698" y="867694"/>
                </a:lnTo>
                <a:lnTo>
                  <a:pt x="4824063" y="838152"/>
                </a:lnTo>
                <a:lnTo>
                  <a:pt x="4787595" y="795616"/>
                </a:lnTo>
                <a:lnTo>
                  <a:pt x="4748862" y="765603"/>
                </a:lnTo>
                <a:lnTo>
                  <a:pt x="4709301" y="735496"/>
                </a:lnTo>
                <a:lnTo>
                  <a:pt x="4581220" y="682444"/>
                </a:lnTo>
                <a:lnTo>
                  <a:pt x="3500351" y="558382"/>
                </a:lnTo>
                <a:lnTo>
                  <a:pt x="3568873" y="502330"/>
                </a:lnTo>
                <a:lnTo>
                  <a:pt x="3610501" y="468758"/>
                </a:lnTo>
                <a:lnTo>
                  <a:pt x="3651118" y="447853"/>
                </a:lnTo>
                <a:lnTo>
                  <a:pt x="3693678" y="414388"/>
                </a:lnTo>
                <a:lnTo>
                  <a:pt x="3736788" y="380986"/>
                </a:lnTo>
                <a:lnTo>
                  <a:pt x="3779055" y="360271"/>
                </a:lnTo>
                <a:lnTo>
                  <a:pt x="3823431" y="327014"/>
                </a:lnTo>
                <a:lnTo>
                  <a:pt x="3867075" y="306457"/>
                </a:lnTo>
                <a:lnTo>
                  <a:pt x="3912939" y="273371"/>
                </a:lnTo>
                <a:lnTo>
                  <a:pt x="3958183" y="252997"/>
                </a:lnTo>
                <a:lnTo>
                  <a:pt x="4004310" y="232725"/>
                </a:lnTo>
                <a:lnTo>
                  <a:pt x="4051376" y="212560"/>
                </a:lnTo>
                <a:lnTo>
                  <a:pt x="4099436" y="192510"/>
                </a:lnTo>
                <a:lnTo>
                  <a:pt x="4148546" y="172580"/>
                </a:lnTo>
                <a:lnTo>
                  <a:pt x="4196681" y="152538"/>
                </a:lnTo>
                <a:lnTo>
                  <a:pt x="4387041" y="123254"/>
                </a:lnTo>
                <a:close/>
              </a:path>
              <a:path w="8267700" h="1394459">
                <a:moveTo>
                  <a:pt x="7195201" y="292176"/>
                </a:moveTo>
                <a:lnTo>
                  <a:pt x="7548875" y="332771"/>
                </a:lnTo>
                <a:lnTo>
                  <a:pt x="7599985" y="351420"/>
                </a:lnTo>
                <a:lnTo>
                  <a:pt x="7696802" y="388100"/>
                </a:lnTo>
                <a:lnTo>
                  <a:pt x="7741147" y="418757"/>
                </a:lnTo>
                <a:lnTo>
                  <a:pt x="7785252" y="436602"/>
                </a:lnTo>
                <a:lnTo>
                  <a:pt x="7826265" y="466877"/>
                </a:lnTo>
                <a:lnTo>
                  <a:pt x="7865676" y="496967"/>
                </a:lnTo>
                <a:lnTo>
                  <a:pt x="7902080" y="539496"/>
                </a:lnTo>
                <a:lnTo>
                  <a:pt x="7938415" y="569233"/>
                </a:lnTo>
                <a:lnTo>
                  <a:pt x="7971829" y="611418"/>
                </a:lnTo>
                <a:lnTo>
                  <a:pt x="8003812" y="653440"/>
                </a:lnTo>
                <a:lnTo>
                  <a:pt x="8034407" y="695301"/>
                </a:lnTo>
                <a:lnTo>
                  <a:pt x="8063655" y="737009"/>
                </a:lnTo>
                <a:lnTo>
                  <a:pt x="8089520" y="778328"/>
                </a:lnTo>
                <a:lnTo>
                  <a:pt x="8113578" y="819439"/>
                </a:lnTo>
                <a:lnTo>
                  <a:pt x="8134424" y="872965"/>
                </a:lnTo>
                <a:lnTo>
                  <a:pt x="8154996" y="913677"/>
                </a:lnTo>
                <a:lnTo>
                  <a:pt x="8173889" y="954196"/>
                </a:lnTo>
                <a:lnTo>
                  <a:pt x="8189697" y="1007144"/>
                </a:lnTo>
                <a:lnTo>
                  <a:pt x="8205358" y="1047291"/>
                </a:lnTo>
                <a:lnTo>
                  <a:pt x="8218018" y="1099878"/>
                </a:lnTo>
                <a:lnTo>
                  <a:pt x="8230617" y="1139674"/>
                </a:lnTo>
                <a:lnTo>
                  <a:pt x="8240299" y="1191919"/>
                </a:lnTo>
                <a:lnTo>
                  <a:pt x="8248555" y="1244000"/>
                </a:lnTo>
                <a:lnTo>
                  <a:pt x="8256877" y="1283306"/>
                </a:lnTo>
                <a:lnTo>
                  <a:pt x="8262409" y="1335074"/>
                </a:lnTo>
                <a:lnTo>
                  <a:pt x="8266642" y="1386693"/>
                </a:lnTo>
                <a:lnTo>
                  <a:pt x="8267498" y="1386792"/>
                </a:lnTo>
                <a:lnTo>
                  <a:pt x="7813248" y="1385786"/>
                </a:lnTo>
                <a:lnTo>
                  <a:pt x="7811058" y="1372752"/>
                </a:lnTo>
                <a:lnTo>
                  <a:pt x="7799251" y="1333046"/>
                </a:lnTo>
                <a:lnTo>
                  <a:pt x="7788214" y="1280646"/>
                </a:lnTo>
                <a:lnTo>
                  <a:pt x="7776273" y="1228142"/>
                </a:lnTo>
                <a:lnTo>
                  <a:pt x="7761755" y="1188125"/>
                </a:lnTo>
                <a:lnTo>
                  <a:pt x="7747330" y="1135336"/>
                </a:lnTo>
                <a:lnTo>
                  <a:pt x="7726727" y="1081838"/>
                </a:lnTo>
                <a:lnTo>
                  <a:pt x="7701905" y="1040638"/>
                </a:lnTo>
                <a:lnTo>
                  <a:pt x="7674533" y="999146"/>
                </a:lnTo>
                <a:lnTo>
                  <a:pt x="7644832" y="957387"/>
                </a:lnTo>
                <a:lnTo>
                  <a:pt x="7611574" y="928003"/>
                </a:lnTo>
                <a:lnTo>
                  <a:pt x="7574980" y="911019"/>
                </a:lnTo>
                <a:lnTo>
                  <a:pt x="7536719" y="893844"/>
                </a:lnTo>
                <a:lnTo>
                  <a:pt x="7456082" y="859022"/>
                </a:lnTo>
                <a:lnTo>
                  <a:pt x="6189844" y="713683"/>
                </a:lnTo>
                <a:lnTo>
                  <a:pt x="6229214" y="692635"/>
                </a:lnTo>
                <a:lnTo>
                  <a:pt x="6270689" y="659045"/>
                </a:lnTo>
                <a:lnTo>
                  <a:pt x="6312854" y="625535"/>
                </a:lnTo>
                <a:lnTo>
                  <a:pt x="6355745" y="592107"/>
                </a:lnTo>
                <a:lnTo>
                  <a:pt x="6397947" y="571385"/>
                </a:lnTo>
                <a:lnTo>
                  <a:pt x="6442391" y="538136"/>
                </a:lnTo>
                <a:lnTo>
                  <a:pt x="6486215" y="517599"/>
                </a:lnTo>
                <a:lnTo>
                  <a:pt x="6532349" y="484544"/>
                </a:lnTo>
                <a:lnTo>
                  <a:pt x="6669418" y="423577"/>
                </a:lnTo>
                <a:lnTo>
                  <a:pt x="6810076" y="363021"/>
                </a:lnTo>
                <a:lnTo>
                  <a:pt x="6856371" y="355552"/>
                </a:lnTo>
                <a:lnTo>
                  <a:pt x="6904565" y="335517"/>
                </a:lnTo>
                <a:lnTo>
                  <a:pt x="6999456" y="320842"/>
                </a:lnTo>
                <a:lnTo>
                  <a:pt x="7049076" y="300970"/>
                </a:lnTo>
                <a:lnTo>
                  <a:pt x="7096301" y="306391"/>
                </a:lnTo>
                <a:lnTo>
                  <a:pt x="7195201" y="292176"/>
                </a:lnTo>
                <a:close/>
              </a:path>
              <a:path w="8267700" h="1394459">
                <a:moveTo>
                  <a:pt x="1865370" y="0"/>
                </a:moveTo>
                <a:lnTo>
                  <a:pt x="1909038" y="17795"/>
                </a:lnTo>
                <a:lnTo>
                  <a:pt x="1818904" y="7450"/>
                </a:lnTo>
                <a:lnTo>
                  <a:pt x="1865370" y="0"/>
                </a:lnTo>
                <a:close/>
              </a:path>
              <a:path w="8267700" h="1394459">
                <a:moveTo>
                  <a:pt x="7294811" y="290826"/>
                </a:moveTo>
                <a:lnTo>
                  <a:pt x="7446321" y="308216"/>
                </a:lnTo>
                <a:lnTo>
                  <a:pt x="7496566" y="326767"/>
                </a:lnTo>
                <a:lnTo>
                  <a:pt x="7244006" y="297778"/>
                </a:lnTo>
                <a:lnTo>
                  <a:pt x="7294811" y="290826"/>
                </a:lnTo>
                <a:close/>
              </a:path>
            </a:pathLst>
          </a:custGeom>
          <a:solidFill>
            <a:srgbClr val="FF9A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668570" y="518218"/>
            <a:ext cx="8745220" cy="24377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42010">
              <a:lnSpc>
                <a:spcPct val="117200"/>
              </a:lnSpc>
              <a:spcBef>
                <a:spcPts val="95"/>
              </a:spcBef>
            </a:pPr>
            <a:r>
              <a:rPr sz="6750" spc="-490" dirty="0"/>
              <a:t>Les</a:t>
            </a:r>
            <a:r>
              <a:rPr sz="6750" spc="-484" dirty="0"/>
              <a:t> </a:t>
            </a:r>
            <a:r>
              <a:rPr sz="6750" spc="-480" dirty="0"/>
              <a:t>risques</a:t>
            </a:r>
            <a:r>
              <a:rPr sz="6750" spc="-475" dirty="0"/>
              <a:t> </a:t>
            </a:r>
            <a:r>
              <a:rPr sz="6750" spc="-434" dirty="0"/>
              <a:t>dans</a:t>
            </a:r>
            <a:r>
              <a:rPr sz="6750" spc="-430" dirty="0"/>
              <a:t> </a:t>
            </a:r>
            <a:r>
              <a:rPr sz="6750" spc="-185" dirty="0"/>
              <a:t>la </a:t>
            </a:r>
            <a:r>
              <a:rPr sz="6750" spc="-180" dirty="0"/>
              <a:t> </a:t>
            </a:r>
            <a:r>
              <a:rPr sz="6750" spc="-270" dirty="0"/>
              <a:t>collecte</a:t>
            </a:r>
            <a:r>
              <a:rPr sz="6750" spc="650" dirty="0"/>
              <a:t> </a:t>
            </a:r>
            <a:r>
              <a:rPr sz="6750" spc="-260" dirty="0"/>
              <a:t>d'informations</a:t>
            </a:r>
            <a:endParaRPr sz="6750"/>
          </a:p>
        </p:txBody>
      </p:sp>
      <p:sp>
        <p:nvSpPr>
          <p:cNvPr id="9" name="object 9"/>
          <p:cNvSpPr txBox="1"/>
          <p:nvPr/>
        </p:nvSpPr>
        <p:spPr>
          <a:xfrm>
            <a:off x="7031490" y="5059339"/>
            <a:ext cx="5356860" cy="2964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80135" marR="1073150" algn="ctr">
              <a:lnSpc>
                <a:spcPct val="108300"/>
              </a:lnSpc>
              <a:spcBef>
                <a:spcPts val="100"/>
              </a:spcBef>
            </a:pPr>
            <a:r>
              <a:rPr sz="4500" spc="345" dirty="0">
                <a:solidFill>
                  <a:srgbClr val="FFFAEF"/>
                </a:solidFill>
                <a:latin typeface="Tahoma"/>
                <a:cs typeface="Tahoma"/>
              </a:rPr>
              <a:t>L</a:t>
            </a:r>
            <a:r>
              <a:rPr sz="4500" spc="25" dirty="0">
                <a:solidFill>
                  <a:srgbClr val="FFFAEF"/>
                </a:solidFill>
                <a:latin typeface="Tahoma"/>
                <a:cs typeface="Tahoma"/>
              </a:rPr>
              <a:t>a</a:t>
            </a:r>
            <a:r>
              <a:rPr sz="4500" spc="-434" dirty="0">
                <a:solidFill>
                  <a:srgbClr val="FFFAEF"/>
                </a:solidFill>
                <a:latin typeface="Tahoma"/>
                <a:cs typeface="Tahoma"/>
              </a:rPr>
              <a:t> </a:t>
            </a:r>
            <a:r>
              <a:rPr sz="4500" spc="65" dirty="0">
                <a:solidFill>
                  <a:srgbClr val="FFFAEF"/>
                </a:solidFill>
                <a:latin typeface="Tahoma"/>
                <a:cs typeface="Tahoma"/>
              </a:rPr>
              <a:t>m</a:t>
            </a:r>
            <a:r>
              <a:rPr sz="4500" spc="25" dirty="0">
                <a:solidFill>
                  <a:srgbClr val="FFFAEF"/>
                </a:solidFill>
                <a:latin typeface="Tahoma"/>
                <a:cs typeface="Tahoma"/>
              </a:rPr>
              <a:t>a</a:t>
            </a:r>
            <a:r>
              <a:rPr sz="4500" spc="150" dirty="0">
                <a:solidFill>
                  <a:srgbClr val="FFFAEF"/>
                </a:solidFill>
                <a:latin typeface="Tahoma"/>
                <a:cs typeface="Tahoma"/>
              </a:rPr>
              <a:t>u</a:t>
            </a:r>
            <a:r>
              <a:rPr sz="4500" spc="70" dirty="0">
                <a:solidFill>
                  <a:srgbClr val="FFFAEF"/>
                </a:solidFill>
                <a:latin typeface="Tahoma"/>
                <a:cs typeface="Tahoma"/>
              </a:rPr>
              <a:t>v</a:t>
            </a:r>
            <a:r>
              <a:rPr sz="4500" spc="25" dirty="0">
                <a:solidFill>
                  <a:srgbClr val="FFFAEF"/>
                </a:solidFill>
                <a:latin typeface="Tahoma"/>
                <a:cs typeface="Tahoma"/>
              </a:rPr>
              <a:t>a</a:t>
            </a:r>
            <a:r>
              <a:rPr sz="4500" spc="40" dirty="0">
                <a:solidFill>
                  <a:srgbClr val="FFFAEF"/>
                </a:solidFill>
                <a:latin typeface="Tahoma"/>
                <a:cs typeface="Tahoma"/>
              </a:rPr>
              <a:t>i</a:t>
            </a:r>
            <a:r>
              <a:rPr sz="4500" spc="55" dirty="0">
                <a:solidFill>
                  <a:srgbClr val="FFFAEF"/>
                </a:solidFill>
                <a:latin typeface="Tahoma"/>
                <a:cs typeface="Tahoma"/>
              </a:rPr>
              <a:t>s</a:t>
            </a:r>
            <a:r>
              <a:rPr sz="4500" spc="70" dirty="0">
                <a:solidFill>
                  <a:srgbClr val="FFFAEF"/>
                </a:solidFill>
                <a:latin typeface="Tahoma"/>
                <a:cs typeface="Tahoma"/>
              </a:rPr>
              <a:t>e  </a:t>
            </a:r>
            <a:r>
              <a:rPr sz="4500" spc="45" dirty="0">
                <a:solidFill>
                  <a:srgbClr val="FFFAEF"/>
                </a:solidFill>
                <a:latin typeface="Tahoma"/>
                <a:cs typeface="Tahoma"/>
              </a:rPr>
              <a:t>information</a:t>
            </a:r>
            <a:endParaRPr sz="4500">
              <a:latin typeface="Tahoma"/>
              <a:cs typeface="Tahoma"/>
            </a:endParaRPr>
          </a:p>
          <a:p>
            <a:pPr marL="12700" marR="5080" algn="ctr">
              <a:lnSpc>
                <a:spcPct val="106900"/>
              </a:lnSpc>
              <a:spcBef>
                <a:spcPts val="1695"/>
              </a:spcBef>
            </a:pPr>
            <a:r>
              <a:rPr sz="3800" spc="-42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n</a:t>
            </a:r>
            <a:r>
              <a:rPr sz="3800" spc="-114" dirty="0">
                <a:solidFill>
                  <a:srgbClr val="FEB338"/>
                </a:solidFill>
                <a:latin typeface="Tahoma"/>
                <a:cs typeface="Tahoma"/>
              </a:rPr>
              <a:t>f</a:t>
            </a:r>
            <a:r>
              <a:rPr sz="3800" spc="155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3800" spc="-125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3800" spc="50" dirty="0">
                <a:solidFill>
                  <a:srgbClr val="FEB338"/>
                </a:solidFill>
                <a:latin typeface="Tahoma"/>
                <a:cs typeface="Tahoma"/>
              </a:rPr>
              <a:t>m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-90" dirty="0">
                <a:solidFill>
                  <a:srgbClr val="FEB338"/>
                </a:solidFill>
                <a:latin typeface="Tahoma"/>
                <a:cs typeface="Tahoma"/>
              </a:rPr>
              <a:t>t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155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3800" spc="130" dirty="0">
                <a:solidFill>
                  <a:srgbClr val="FEB338"/>
                </a:solidFill>
                <a:latin typeface="Tahoma"/>
                <a:cs typeface="Tahoma"/>
              </a:rPr>
              <a:t>n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-114" dirty="0">
                <a:solidFill>
                  <a:srgbClr val="FEB338"/>
                </a:solidFill>
                <a:latin typeface="Tahoma"/>
                <a:cs typeface="Tahoma"/>
              </a:rPr>
              <a:t>f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40" dirty="0">
                <a:solidFill>
                  <a:srgbClr val="FEB338"/>
                </a:solidFill>
                <a:latin typeface="Tahoma"/>
                <a:cs typeface="Tahoma"/>
              </a:rPr>
              <a:t>ss</a:t>
            </a:r>
            <a:r>
              <a:rPr sz="3800" spc="85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155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3800" spc="130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229" dirty="0">
                <a:solidFill>
                  <a:srgbClr val="FEB338"/>
                </a:solidFill>
                <a:latin typeface="Tahoma"/>
                <a:cs typeface="Tahoma"/>
              </a:rPr>
              <a:t>d</a:t>
            </a:r>
            <a:r>
              <a:rPr sz="3800" spc="60" dirty="0">
                <a:solidFill>
                  <a:srgbClr val="FEB338"/>
                </a:solidFill>
                <a:latin typeface="Tahoma"/>
                <a:cs typeface="Tahoma"/>
              </a:rPr>
              <a:t>e  </a:t>
            </a:r>
            <a:r>
              <a:rPr sz="3800" spc="50" dirty="0">
                <a:solidFill>
                  <a:srgbClr val="FEB338"/>
                </a:solidFill>
                <a:latin typeface="Tahoma"/>
                <a:cs typeface="Tahoma"/>
              </a:rPr>
              <a:t>m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55" dirty="0">
                <a:solidFill>
                  <a:srgbClr val="FEB338"/>
                </a:solidFill>
                <a:latin typeface="Tahoma"/>
                <a:cs typeface="Tahoma"/>
              </a:rPr>
              <a:t>v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40" dirty="0">
                <a:solidFill>
                  <a:srgbClr val="FEB338"/>
                </a:solidFill>
                <a:latin typeface="Tahoma"/>
                <a:cs typeface="Tahoma"/>
              </a:rPr>
              <a:t>s</a:t>
            </a:r>
            <a:r>
              <a:rPr sz="3800" spc="85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229" dirty="0">
                <a:solidFill>
                  <a:srgbClr val="FEB338"/>
                </a:solidFill>
                <a:latin typeface="Tahoma"/>
                <a:cs typeface="Tahoma"/>
              </a:rPr>
              <a:t>q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65" dirty="0">
                <a:solidFill>
                  <a:srgbClr val="FEB338"/>
                </a:solidFill>
                <a:latin typeface="Tahoma"/>
                <a:cs typeface="Tahoma"/>
              </a:rPr>
              <a:t>l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-90" dirty="0">
                <a:solidFill>
                  <a:srgbClr val="FEB338"/>
                </a:solidFill>
                <a:latin typeface="Tahoma"/>
                <a:cs typeface="Tahoma"/>
              </a:rPr>
              <a:t>t</a:t>
            </a:r>
            <a:r>
              <a:rPr sz="3800" spc="85" dirty="0">
                <a:solidFill>
                  <a:srgbClr val="FEB338"/>
                </a:solidFill>
                <a:latin typeface="Tahoma"/>
                <a:cs typeface="Tahoma"/>
              </a:rPr>
              <a:t>é</a:t>
            </a:r>
            <a:endParaRPr sz="38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939949" y="5059339"/>
            <a:ext cx="4812030" cy="2964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2940" marR="267970" indent="1681480">
              <a:lnSpc>
                <a:spcPct val="108300"/>
              </a:lnSpc>
              <a:spcBef>
                <a:spcPts val="100"/>
              </a:spcBef>
            </a:pPr>
            <a:r>
              <a:rPr sz="4500" spc="185" dirty="0">
                <a:solidFill>
                  <a:srgbClr val="FFFAEF"/>
                </a:solidFill>
                <a:latin typeface="Tahoma"/>
                <a:cs typeface="Tahoma"/>
              </a:rPr>
              <a:t>La </a:t>
            </a:r>
            <a:r>
              <a:rPr sz="4500" spc="190" dirty="0">
                <a:solidFill>
                  <a:srgbClr val="FFFAEF"/>
                </a:solidFill>
                <a:latin typeface="Tahoma"/>
                <a:cs typeface="Tahoma"/>
              </a:rPr>
              <a:t> </a:t>
            </a:r>
            <a:r>
              <a:rPr sz="4500" spc="280" dirty="0">
                <a:solidFill>
                  <a:srgbClr val="FFFAEF"/>
                </a:solidFill>
                <a:latin typeface="Tahoma"/>
                <a:cs typeface="Tahoma"/>
              </a:rPr>
              <a:t>d</a:t>
            </a:r>
            <a:r>
              <a:rPr sz="4500" spc="100" dirty="0">
                <a:solidFill>
                  <a:srgbClr val="FFFAEF"/>
                </a:solidFill>
                <a:latin typeface="Tahoma"/>
                <a:cs typeface="Tahoma"/>
              </a:rPr>
              <a:t>é</a:t>
            </a:r>
            <a:r>
              <a:rPr sz="4500" spc="55" dirty="0">
                <a:solidFill>
                  <a:srgbClr val="FFFAEF"/>
                </a:solidFill>
                <a:latin typeface="Tahoma"/>
                <a:cs typeface="Tahoma"/>
              </a:rPr>
              <a:t>s</a:t>
            </a:r>
            <a:r>
              <a:rPr sz="4500" spc="40" dirty="0">
                <a:solidFill>
                  <a:srgbClr val="FFFAEF"/>
                </a:solidFill>
                <a:latin typeface="Tahoma"/>
                <a:cs typeface="Tahoma"/>
              </a:rPr>
              <a:t>i</a:t>
            </a:r>
            <a:r>
              <a:rPr sz="4500" spc="155" dirty="0">
                <a:solidFill>
                  <a:srgbClr val="FFFAEF"/>
                </a:solidFill>
                <a:latin typeface="Tahoma"/>
                <a:cs typeface="Tahoma"/>
              </a:rPr>
              <a:t>n</a:t>
            </a:r>
            <a:r>
              <a:rPr sz="4500" spc="-130" dirty="0">
                <a:solidFill>
                  <a:srgbClr val="FFFAEF"/>
                </a:solidFill>
                <a:latin typeface="Tahoma"/>
                <a:cs typeface="Tahoma"/>
              </a:rPr>
              <a:t>f</a:t>
            </a:r>
            <a:r>
              <a:rPr sz="4500" spc="190" dirty="0">
                <a:solidFill>
                  <a:srgbClr val="FFFAEF"/>
                </a:solidFill>
                <a:latin typeface="Tahoma"/>
                <a:cs typeface="Tahoma"/>
              </a:rPr>
              <a:t>o</a:t>
            </a:r>
            <a:r>
              <a:rPr sz="4500" spc="-140" dirty="0">
                <a:solidFill>
                  <a:srgbClr val="FFFAEF"/>
                </a:solidFill>
                <a:latin typeface="Tahoma"/>
                <a:cs typeface="Tahoma"/>
              </a:rPr>
              <a:t>r</a:t>
            </a:r>
            <a:r>
              <a:rPr sz="4500" spc="65" dirty="0">
                <a:solidFill>
                  <a:srgbClr val="FFFAEF"/>
                </a:solidFill>
                <a:latin typeface="Tahoma"/>
                <a:cs typeface="Tahoma"/>
              </a:rPr>
              <a:t>m</a:t>
            </a:r>
            <a:r>
              <a:rPr sz="4500" spc="25" dirty="0">
                <a:solidFill>
                  <a:srgbClr val="FFFAEF"/>
                </a:solidFill>
                <a:latin typeface="Tahoma"/>
                <a:cs typeface="Tahoma"/>
              </a:rPr>
              <a:t>a</a:t>
            </a:r>
            <a:r>
              <a:rPr sz="4500" spc="-100" dirty="0">
                <a:solidFill>
                  <a:srgbClr val="FFFAEF"/>
                </a:solidFill>
                <a:latin typeface="Tahoma"/>
                <a:cs typeface="Tahoma"/>
              </a:rPr>
              <a:t>t</a:t>
            </a:r>
            <a:r>
              <a:rPr sz="4500" spc="40" dirty="0">
                <a:solidFill>
                  <a:srgbClr val="FFFAEF"/>
                </a:solidFill>
                <a:latin typeface="Tahoma"/>
                <a:cs typeface="Tahoma"/>
              </a:rPr>
              <a:t>i</a:t>
            </a:r>
            <a:r>
              <a:rPr sz="4500" spc="190" dirty="0">
                <a:solidFill>
                  <a:srgbClr val="FFFAEF"/>
                </a:solidFill>
                <a:latin typeface="Tahoma"/>
                <a:cs typeface="Tahoma"/>
              </a:rPr>
              <a:t>o</a:t>
            </a:r>
            <a:r>
              <a:rPr sz="4500" spc="155" dirty="0">
                <a:solidFill>
                  <a:srgbClr val="FFFAEF"/>
                </a:solidFill>
                <a:latin typeface="Tahoma"/>
                <a:cs typeface="Tahoma"/>
              </a:rPr>
              <a:t>n</a:t>
            </a:r>
            <a:endParaRPr sz="4500">
              <a:latin typeface="Tahoma"/>
              <a:cs typeface="Tahoma"/>
            </a:endParaRPr>
          </a:p>
          <a:p>
            <a:pPr marL="184150" marR="5080" indent="-172085">
              <a:lnSpc>
                <a:spcPct val="106900"/>
              </a:lnSpc>
              <a:spcBef>
                <a:spcPts val="1695"/>
              </a:spcBef>
            </a:pPr>
            <a:r>
              <a:rPr sz="3800" spc="-42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n</a:t>
            </a:r>
            <a:r>
              <a:rPr sz="3800" spc="-114" dirty="0">
                <a:solidFill>
                  <a:srgbClr val="FEB338"/>
                </a:solidFill>
                <a:latin typeface="Tahoma"/>
                <a:cs typeface="Tahoma"/>
              </a:rPr>
              <a:t>f</a:t>
            </a:r>
            <a:r>
              <a:rPr sz="3800" spc="155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3800" spc="-125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3800" spc="50" dirty="0">
                <a:solidFill>
                  <a:srgbClr val="FEB338"/>
                </a:solidFill>
                <a:latin typeface="Tahoma"/>
                <a:cs typeface="Tahoma"/>
              </a:rPr>
              <a:t>m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-90" dirty="0">
                <a:solidFill>
                  <a:srgbClr val="FEB338"/>
                </a:solidFill>
                <a:latin typeface="Tahoma"/>
                <a:cs typeface="Tahoma"/>
              </a:rPr>
              <a:t>t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155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3800" spc="130" dirty="0">
                <a:solidFill>
                  <a:srgbClr val="FEB338"/>
                </a:solidFill>
                <a:latin typeface="Tahoma"/>
                <a:cs typeface="Tahoma"/>
              </a:rPr>
              <a:t>n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-114" dirty="0">
                <a:solidFill>
                  <a:srgbClr val="FEB338"/>
                </a:solidFill>
                <a:latin typeface="Tahoma"/>
                <a:cs typeface="Tahoma"/>
              </a:rPr>
              <a:t>f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215" dirty="0">
                <a:solidFill>
                  <a:srgbClr val="FEB338"/>
                </a:solidFill>
                <a:latin typeface="Tahoma"/>
                <a:cs typeface="Tahoma"/>
              </a:rPr>
              <a:t>b</a:t>
            </a:r>
            <a:r>
              <a:rPr sz="3800" spc="-125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229" dirty="0">
                <a:solidFill>
                  <a:srgbClr val="FEB338"/>
                </a:solidFill>
                <a:latin typeface="Tahoma"/>
                <a:cs typeface="Tahoma"/>
              </a:rPr>
              <a:t>q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80" dirty="0">
                <a:solidFill>
                  <a:srgbClr val="FEB338"/>
                </a:solidFill>
                <a:latin typeface="Tahoma"/>
                <a:cs typeface="Tahoma"/>
              </a:rPr>
              <a:t>ée</a:t>
            </a:r>
            <a:r>
              <a:rPr sz="3800" spc="-325" dirty="0">
                <a:solidFill>
                  <a:srgbClr val="FEB338"/>
                </a:solidFill>
                <a:latin typeface="Tahoma"/>
                <a:cs typeface="Tahoma"/>
              </a:rPr>
              <a:t>,  </a:t>
            </a:r>
            <a:r>
              <a:rPr sz="3800" spc="-90" dirty="0">
                <a:solidFill>
                  <a:srgbClr val="FEB338"/>
                </a:solidFill>
                <a:latin typeface="Tahoma"/>
                <a:cs typeface="Tahoma"/>
              </a:rPr>
              <a:t>t</a:t>
            </a:r>
            <a:r>
              <a:rPr sz="3800" spc="-125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-114" dirty="0">
                <a:solidFill>
                  <a:srgbClr val="FEB338"/>
                </a:solidFill>
                <a:latin typeface="Tahoma"/>
                <a:cs typeface="Tahoma"/>
              </a:rPr>
              <a:t>f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229" dirty="0">
                <a:solidFill>
                  <a:srgbClr val="FEB338"/>
                </a:solidFill>
                <a:latin typeface="Tahoma"/>
                <a:cs typeface="Tahoma"/>
              </a:rPr>
              <a:t>q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80" dirty="0">
                <a:solidFill>
                  <a:srgbClr val="FEB338"/>
                </a:solidFill>
                <a:latin typeface="Tahoma"/>
                <a:cs typeface="Tahoma"/>
              </a:rPr>
              <a:t>ée</a:t>
            </a:r>
            <a:r>
              <a:rPr sz="3800" spc="-315" dirty="0">
                <a:solidFill>
                  <a:srgbClr val="FEB338"/>
                </a:solidFill>
                <a:latin typeface="Tahoma"/>
                <a:cs typeface="Tahoma"/>
              </a:rPr>
              <a:t>,</a:t>
            </a:r>
            <a:r>
              <a:rPr sz="3800" spc="-37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3800" spc="50" dirty="0">
                <a:solidFill>
                  <a:srgbClr val="FEB338"/>
                </a:solidFill>
                <a:latin typeface="Tahoma"/>
                <a:cs typeface="Tahoma"/>
              </a:rPr>
              <a:t>m</a:t>
            </a:r>
            <a:r>
              <a:rPr sz="3800" spc="15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n</a:t>
            </a:r>
            <a:r>
              <a:rPr sz="3800" spc="3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3800" spc="215" dirty="0">
                <a:solidFill>
                  <a:srgbClr val="FEB338"/>
                </a:solidFill>
                <a:latin typeface="Tahoma"/>
                <a:cs typeface="Tahoma"/>
              </a:rPr>
              <a:t>p</a:t>
            </a:r>
            <a:r>
              <a:rPr sz="3800" spc="125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3800" spc="65" dirty="0">
                <a:solidFill>
                  <a:srgbClr val="FEB338"/>
                </a:solidFill>
                <a:latin typeface="Tahoma"/>
                <a:cs typeface="Tahoma"/>
              </a:rPr>
              <a:t>l</a:t>
            </a:r>
            <a:r>
              <a:rPr sz="3800" spc="80" dirty="0">
                <a:solidFill>
                  <a:srgbClr val="FEB338"/>
                </a:solidFill>
                <a:latin typeface="Tahoma"/>
                <a:cs typeface="Tahoma"/>
              </a:rPr>
              <a:t>é</a:t>
            </a:r>
            <a:r>
              <a:rPr sz="3800" spc="85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endParaRPr sz="3800">
              <a:latin typeface="Tahoma"/>
              <a:cs typeface="Tahom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640708" y="9700624"/>
            <a:ext cx="1647282" cy="58100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2B91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390474" y="3351097"/>
            <a:ext cx="4055745" cy="1447800"/>
          </a:xfrm>
          <a:custGeom>
            <a:avLst/>
            <a:gdLst/>
            <a:ahLst/>
            <a:cxnLst/>
            <a:rect l="l" t="t" r="r" b="b"/>
            <a:pathLst>
              <a:path w="4055744" h="1447800">
                <a:moveTo>
                  <a:pt x="4055719" y="0"/>
                </a:moveTo>
                <a:lnTo>
                  <a:pt x="3839400" y="0"/>
                </a:lnTo>
                <a:lnTo>
                  <a:pt x="3788206" y="12700"/>
                </a:lnTo>
                <a:lnTo>
                  <a:pt x="3686225" y="12700"/>
                </a:lnTo>
                <a:lnTo>
                  <a:pt x="3477437" y="25400"/>
                </a:lnTo>
                <a:lnTo>
                  <a:pt x="3349853" y="25400"/>
                </a:lnTo>
                <a:lnTo>
                  <a:pt x="3299460" y="38100"/>
                </a:lnTo>
                <a:lnTo>
                  <a:pt x="3146488" y="38100"/>
                </a:lnTo>
                <a:lnTo>
                  <a:pt x="2992069" y="50800"/>
                </a:lnTo>
                <a:lnTo>
                  <a:pt x="2889135" y="50800"/>
                </a:lnTo>
                <a:lnTo>
                  <a:pt x="2837840" y="63500"/>
                </a:lnTo>
                <a:lnTo>
                  <a:pt x="2725166" y="63500"/>
                </a:lnTo>
                <a:lnTo>
                  <a:pt x="2668676" y="76200"/>
                </a:lnTo>
                <a:lnTo>
                  <a:pt x="2612491" y="76200"/>
                </a:lnTo>
                <a:lnTo>
                  <a:pt x="2481592" y="88900"/>
                </a:lnTo>
                <a:lnTo>
                  <a:pt x="2290216" y="88900"/>
                </a:lnTo>
                <a:lnTo>
                  <a:pt x="2242362" y="101600"/>
                </a:lnTo>
                <a:lnTo>
                  <a:pt x="2194522" y="88900"/>
                </a:lnTo>
                <a:lnTo>
                  <a:pt x="2007692" y="88900"/>
                </a:lnTo>
                <a:lnTo>
                  <a:pt x="1958682" y="76200"/>
                </a:lnTo>
                <a:lnTo>
                  <a:pt x="1457363" y="76200"/>
                </a:lnTo>
                <a:lnTo>
                  <a:pt x="1405890" y="88900"/>
                </a:lnTo>
                <a:lnTo>
                  <a:pt x="1300899" y="88900"/>
                </a:lnTo>
                <a:lnTo>
                  <a:pt x="1247140" y="101600"/>
                </a:lnTo>
                <a:lnTo>
                  <a:pt x="1193787" y="101600"/>
                </a:lnTo>
                <a:lnTo>
                  <a:pt x="1140294" y="114300"/>
                </a:lnTo>
                <a:lnTo>
                  <a:pt x="926020" y="114300"/>
                </a:lnTo>
                <a:lnTo>
                  <a:pt x="872667" y="101600"/>
                </a:lnTo>
                <a:lnTo>
                  <a:pt x="775703" y="101600"/>
                </a:lnTo>
                <a:lnTo>
                  <a:pt x="725601" y="88900"/>
                </a:lnTo>
                <a:lnTo>
                  <a:pt x="673608" y="88900"/>
                </a:lnTo>
                <a:lnTo>
                  <a:pt x="673608" y="114973"/>
                </a:lnTo>
                <a:lnTo>
                  <a:pt x="673392" y="114960"/>
                </a:lnTo>
                <a:lnTo>
                  <a:pt x="656717" y="114300"/>
                </a:lnTo>
                <a:lnTo>
                  <a:pt x="670941" y="114300"/>
                </a:lnTo>
                <a:lnTo>
                  <a:pt x="673608" y="114973"/>
                </a:lnTo>
                <a:lnTo>
                  <a:pt x="673608" y="88900"/>
                </a:lnTo>
                <a:lnTo>
                  <a:pt x="303466" y="88900"/>
                </a:lnTo>
                <a:lnTo>
                  <a:pt x="249961" y="101600"/>
                </a:lnTo>
                <a:lnTo>
                  <a:pt x="104800" y="101600"/>
                </a:lnTo>
                <a:lnTo>
                  <a:pt x="24104" y="114300"/>
                </a:lnTo>
                <a:lnTo>
                  <a:pt x="0" y="114300"/>
                </a:lnTo>
                <a:lnTo>
                  <a:pt x="0" y="137731"/>
                </a:lnTo>
                <a:lnTo>
                  <a:pt x="0" y="152400"/>
                </a:lnTo>
                <a:lnTo>
                  <a:pt x="0" y="1409700"/>
                </a:lnTo>
                <a:lnTo>
                  <a:pt x="0" y="1431518"/>
                </a:lnTo>
                <a:lnTo>
                  <a:pt x="0" y="1447800"/>
                </a:lnTo>
                <a:lnTo>
                  <a:pt x="4406" y="1447800"/>
                </a:lnTo>
                <a:lnTo>
                  <a:pt x="52768" y="1435100"/>
                </a:lnTo>
                <a:lnTo>
                  <a:pt x="1185837" y="1435100"/>
                </a:lnTo>
                <a:lnTo>
                  <a:pt x="1230490" y="1422400"/>
                </a:lnTo>
                <a:lnTo>
                  <a:pt x="1415719" y="1422400"/>
                </a:lnTo>
                <a:lnTo>
                  <a:pt x="1463865" y="1409700"/>
                </a:lnTo>
                <a:lnTo>
                  <a:pt x="1613268" y="1409700"/>
                </a:lnTo>
                <a:lnTo>
                  <a:pt x="1664843" y="1397000"/>
                </a:lnTo>
                <a:lnTo>
                  <a:pt x="1770888" y="1397000"/>
                </a:lnTo>
                <a:lnTo>
                  <a:pt x="1825434" y="1384300"/>
                </a:lnTo>
                <a:lnTo>
                  <a:pt x="1875955" y="1384300"/>
                </a:lnTo>
                <a:lnTo>
                  <a:pt x="1926437" y="1371600"/>
                </a:lnTo>
                <a:lnTo>
                  <a:pt x="2027085" y="1371600"/>
                </a:lnTo>
                <a:lnTo>
                  <a:pt x="2077161" y="1358900"/>
                </a:lnTo>
                <a:lnTo>
                  <a:pt x="2126996" y="1358900"/>
                </a:lnTo>
                <a:lnTo>
                  <a:pt x="2175027" y="1346200"/>
                </a:lnTo>
                <a:lnTo>
                  <a:pt x="2224138" y="1346200"/>
                </a:lnTo>
                <a:lnTo>
                  <a:pt x="2273566" y="1333500"/>
                </a:lnTo>
                <a:lnTo>
                  <a:pt x="2322525" y="1333500"/>
                </a:lnTo>
                <a:lnTo>
                  <a:pt x="2375547" y="1320800"/>
                </a:lnTo>
                <a:lnTo>
                  <a:pt x="2471077" y="1308100"/>
                </a:lnTo>
                <a:lnTo>
                  <a:pt x="2568168" y="1308100"/>
                </a:lnTo>
                <a:lnTo>
                  <a:pt x="2617012" y="1295400"/>
                </a:lnTo>
                <a:lnTo>
                  <a:pt x="2714675" y="1295400"/>
                </a:lnTo>
                <a:lnTo>
                  <a:pt x="2763278" y="1282700"/>
                </a:lnTo>
                <a:lnTo>
                  <a:pt x="3509518" y="1282700"/>
                </a:lnTo>
                <a:lnTo>
                  <a:pt x="3560927" y="1270000"/>
                </a:lnTo>
                <a:lnTo>
                  <a:pt x="3714839" y="1270000"/>
                </a:lnTo>
                <a:lnTo>
                  <a:pt x="3766020" y="1257300"/>
                </a:lnTo>
                <a:lnTo>
                  <a:pt x="3845445" y="1257300"/>
                </a:lnTo>
                <a:lnTo>
                  <a:pt x="3901478" y="1244600"/>
                </a:lnTo>
                <a:lnTo>
                  <a:pt x="3982516" y="1244600"/>
                </a:lnTo>
                <a:lnTo>
                  <a:pt x="4035844" y="1231900"/>
                </a:lnTo>
                <a:lnTo>
                  <a:pt x="4055719" y="1231900"/>
                </a:lnTo>
                <a:lnTo>
                  <a:pt x="4055719" y="1222451"/>
                </a:lnTo>
                <a:lnTo>
                  <a:pt x="4055719" y="16002"/>
                </a:lnTo>
                <a:lnTo>
                  <a:pt x="4055719" y="0"/>
                </a:lnTo>
                <a:close/>
              </a:path>
            </a:pathLst>
          </a:custGeom>
          <a:solidFill>
            <a:srgbClr val="FFF1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673886" y="3596695"/>
            <a:ext cx="3242310" cy="90170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5080">
              <a:lnSpc>
                <a:spcPts val="3300"/>
              </a:lnSpc>
              <a:spcBef>
                <a:spcPts val="459"/>
              </a:spcBef>
            </a:pPr>
            <a:r>
              <a:rPr sz="3000" spc="160" dirty="0">
                <a:solidFill>
                  <a:srgbClr val="CC4242"/>
                </a:solidFill>
                <a:latin typeface="Lucida Sans Unicode"/>
                <a:cs typeface="Lucida Sans Unicode"/>
              </a:rPr>
              <a:t>Hiérarchiser</a:t>
            </a:r>
            <a:r>
              <a:rPr sz="3000" spc="-114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285" dirty="0">
                <a:solidFill>
                  <a:srgbClr val="CC4242"/>
                </a:solidFill>
                <a:latin typeface="Lucida Sans Unicode"/>
                <a:cs typeface="Lucida Sans Unicode"/>
              </a:rPr>
              <a:t>les </a:t>
            </a:r>
            <a:r>
              <a:rPr sz="3000" spc="-940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165" dirty="0">
                <a:solidFill>
                  <a:srgbClr val="CC4242"/>
                </a:solidFill>
                <a:latin typeface="Lucida Sans Unicode"/>
                <a:cs typeface="Lucida Sans Unicode"/>
              </a:rPr>
              <a:t>sources</a:t>
            </a:r>
            <a:endParaRPr sz="30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478469" y="3472408"/>
            <a:ext cx="4055745" cy="1447800"/>
          </a:xfrm>
          <a:custGeom>
            <a:avLst/>
            <a:gdLst/>
            <a:ahLst/>
            <a:cxnLst/>
            <a:rect l="l" t="t" r="r" b="b"/>
            <a:pathLst>
              <a:path w="4055745" h="1447800">
                <a:moveTo>
                  <a:pt x="4055719" y="0"/>
                </a:moveTo>
                <a:lnTo>
                  <a:pt x="3839400" y="0"/>
                </a:lnTo>
                <a:lnTo>
                  <a:pt x="3788206" y="12700"/>
                </a:lnTo>
                <a:lnTo>
                  <a:pt x="3686225" y="12700"/>
                </a:lnTo>
                <a:lnTo>
                  <a:pt x="3477437" y="25400"/>
                </a:lnTo>
                <a:lnTo>
                  <a:pt x="3349853" y="25400"/>
                </a:lnTo>
                <a:lnTo>
                  <a:pt x="3299460" y="38100"/>
                </a:lnTo>
                <a:lnTo>
                  <a:pt x="3146488" y="38100"/>
                </a:lnTo>
                <a:lnTo>
                  <a:pt x="2992069" y="50800"/>
                </a:lnTo>
                <a:lnTo>
                  <a:pt x="2889135" y="50800"/>
                </a:lnTo>
                <a:lnTo>
                  <a:pt x="2837840" y="63500"/>
                </a:lnTo>
                <a:lnTo>
                  <a:pt x="2725166" y="63500"/>
                </a:lnTo>
                <a:lnTo>
                  <a:pt x="2668676" y="76200"/>
                </a:lnTo>
                <a:lnTo>
                  <a:pt x="2612491" y="76200"/>
                </a:lnTo>
                <a:lnTo>
                  <a:pt x="2481592" y="88900"/>
                </a:lnTo>
                <a:lnTo>
                  <a:pt x="2290216" y="88900"/>
                </a:lnTo>
                <a:lnTo>
                  <a:pt x="2242362" y="101600"/>
                </a:lnTo>
                <a:lnTo>
                  <a:pt x="2194522" y="88900"/>
                </a:lnTo>
                <a:lnTo>
                  <a:pt x="2007692" y="88900"/>
                </a:lnTo>
                <a:lnTo>
                  <a:pt x="1958682" y="76200"/>
                </a:lnTo>
                <a:lnTo>
                  <a:pt x="1457363" y="76200"/>
                </a:lnTo>
                <a:lnTo>
                  <a:pt x="1405890" y="88900"/>
                </a:lnTo>
                <a:lnTo>
                  <a:pt x="1300899" y="88900"/>
                </a:lnTo>
                <a:lnTo>
                  <a:pt x="1247140" y="101600"/>
                </a:lnTo>
                <a:lnTo>
                  <a:pt x="1193787" y="101600"/>
                </a:lnTo>
                <a:lnTo>
                  <a:pt x="1140294" y="114300"/>
                </a:lnTo>
                <a:lnTo>
                  <a:pt x="926020" y="114300"/>
                </a:lnTo>
                <a:lnTo>
                  <a:pt x="872667" y="101600"/>
                </a:lnTo>
                <a:lnTo>
                  <a:pt x="775703" y="101600"/>
                </a:lnTo>
                <a:lnTo>
                  <a:pt x="725601" y="88900"/>
                </a:lnTo>
                <a:lnTo>
                  <a:pt x="673608" y="88900"/>
                </a:lnTo>
                <a:lnTo>
                  <a:pt x="673608" y="114973"/>
                </a:lnTo>
                <a:lnTo>
                  <a:pt x="673392" y="114960"/>
                </a:lnTo>
                <a:lnTo>
                  <a:pt x="656717" y="114300"/>
                </a:lnTo>
                <a:lnTo>
                  <a:pt x="670941" y="114300"/>
                </a:lnTo>
                <a:lnTo>
                  <a:pt x="673608" y="114973"/>
                </a:lnTo>
                <a:lnTo>
                  <a:pt x="673608" y="88900"/>
                </a:lnTo>
                <a:lnTo>
                  <a:pt x="303466" y="88900"/>
                </a:lnTo>
                <a:lnTo>
                  <a:pt x="249961" y="101600"/>
                </a:lnTo>
                <a:lnTo>
                  <a:pt x="104800" y="101600"/>
                </a:lnTo>
                <a:lnTo>
                  <a:pt x="24104" y="114300"/>
                </a:lnTo>
                <a:lnTo>
                  <a:pt x="0" y="114300"/>
                </a:lnTo>
                <a:lnTo>
                  <a:pt x="0" y="137731"/>
                </a:lnTo>
                <a:lnTo>
                  <a:pt x="0" y="152400"/>
                </a:lnTo>
                <a:lnTo>
                  <a:pt x="0" y="1409700"/>
                </a:lnTo>
                <a:lnTo>
                  <a:pt x="0" y="1431518"/>
                </a:lnTo>
                <a:lnTo>
                  <a:pt x="0" y="1447800"/>
                </a:lnTo>
                <a:lnTo>
                  <a:pt x="4406" y="1447800"/>
                </a:lnTo>
                <a:lnTo>
                  <a:pt x="52768" y="1435100"/>
                </a:lnTo>
                <a:lnTo>
                  <a:pt x="1185837" y="1435100"/>
                </a:lnTo>
                <a:lnTo>
                  <a:pt x="1230490" y="1422400"/>
                </a:lnTo>
                <a:lnTo>
                  <a:pt x="1415719" y="1422400"/>
                </a:lnTo>
                <a:lnTo>
                  <a:pt x="1463865" y="1409700"/>
                </a:lnTo>
                <a:lnTo>
                  <a:pt x="1613268" y="1409700"/>
                </a:lnTo>
                <a:lnTo>
                  <a:pt x="1664843" y="1397000"/>
                </a:lnTo>
                <a:lnTo>
                  <a:pt x="1770888" y="1397000"/>
                </a:lnTo>
                <a:lnTo>
                  <a:pt x="1825434" y="1384300"/>
                </a:lnTo>
                <a:lnTo>
                  <a:pt x="1875955" y="1384300"/>
                </a:lnTo>
                <a:lnTo>
                  <a:pt x="1926437" y="1371600"/>
                </a:lnTo>
                <a:lnTo>
                  <a:pt x="2027085" y="1371600"/>
                </a:lnTo>
                <a:lnTo>
                  <a:pt x="2077161" y="1358900"/>
                </a:lnTo>
                <a:lnTo>
                  <a:pt x="2126996" y="1358900"/>
                </a:lnTo>
                <a:lnTo>
                  <a:pt x="2175027" y="1346200"/>
                </a:lnTo>
                <a:lnTo>
                  <a:pt x="2224138" y="1346200"/>
                </a:lnTo>
                <a:lnTo>
                  <a:pt x="2273566" y="1333500"/>
                </a:lnTo>
                <a:lnTo>
                  <a:pt x="2322525" y="1333500"/>
                </a:lnTo>
                <a:lnTo>
                  <a:pt x="2375547" y="1320800"/>
                </a:lnTo>
                <a:lnTo>
                  <a:pt x="2471077" y="1308100"/>
                </a:lnTo>
                <a:lnTo>
                  <a:pt x="2568168" y="1308100"/>
                </a:lnTo>
                <a:lnTo>
                  <a:pt x="2617012" y="1295400"/>
                </a:lnTo>
                <a:lnTo>
                  <a:pt x="2714675" y="1295400"/>
                </a:lnTo>
                <a:lnTo>
                  <a:pt x="2763278" y="1282700"/>
                </a:lnTo>
                <a:lnTo>
                  <a:pt x="3509518" y="1282700"/>
                </a:lnTo>
                <a:lnTo>
                  <a:pt x="3560927" y="1270000"/>
                </a:lnTo>
                <a:lnTo>
                  <a:pt x="3714839" y="1270000"/>
                </a:lnTo>
                <a:lnTo>
                  <a:pt x="3766020" y="1257300"/>
                </a:lnTo>
                <a:lnTo>
                  <a:pt x="3845445" y="1257300"/>
                </a:lnTo>
                <a:lnTo>
                  <a:pt x="3901478" y="1244600"/>
                </a:lnTo>
                <a:lnTo>
                  <a:pt x="3982516" y="1244600"/>
                </a:lnTo>
                <a:lnTo>
                  <a:pt x="4035844" y="1231900"/>
                </a:lnTo>
                <a:lnTo>
                  <a:pt x="4055719" y="1231900"/>
                </a:lnTo>
                <a:lnTo>
                  <a:pt x="4055719" y="1222451"/>
                </a:lnTo>
                <a:lnTo>
                  <a:pt x="4055719" y="16002"/>
                </a:lnTo>
                <a:lnTo>
                  <a:pt x="4055719" y="0"/>
                </a:lnTo>
                <a:close/>
              </a:path>
            </a:pathLst>
          </a:custGeom>
          <a:solidFill>
            <a:srgbClr val="FFF1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761882" y="3718006"/>
            <a:ext cx="2646045" cy="90170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5080">
              <a:lnSpc>
                <a:spcPts val="3300"/>
              </a:lnSpc>
              <a:spcBef>
                <a:spcPts val="459"/>
              </a:spcBef>
            </a:pPr>
            <a:r>
              <a:rPr sz="3000" spc="204" dirty="0">
                <a:solidFill>
                  <a:srgbClr val="CC4242"/>
                </a:solidFill>
                <a:latin typeface="Lucida Sans Unicode"/>
                <a:cs typeface="Lucida Sans Unicode"/>
              </a:rPr>
              <a:t>recouper</a:t>
            </a:r>
            <a:r>
              <a:rPr sz="3000" spc="-105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285" dirty="0">
                <a:solidFill>
                  <a:srgbClr val="CC4242"/>
                </a:solidFill>
                <a:latin typeface="Lucida Sans Unicode"/>
                <a:cs typeface="Lucida Sans Unicode"/>
              </a:rPr>
              <a:t>les </a:t>
            </a:r>
            <a:r>
              <a:rPr sz="3000" spc="-935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20" dirty="0">
                <a:solidFill>
                  <a:srgbClr val="CC4242"/>
                </a:solidFill>
                <a:latin typeface="Lucida Sans Unicode"/>
                <a:cs typeface="Lucida Sans Unicode"/>
              </a:rPr>
              <a:t>i</a:t>
            </a:r>
            <a:r>
              <a:rPr sz="3000" spc="45" dirty="0">
                <a:solidFill>
                  <a:srgbClr val="CC4242"/>
                </a:solidFill>
                <a:latin typeface="Lucida Sans Unicode"/>
                <a:cs typeface="Lucida Sans Unicode"/>
              </a:rPr>
              <a:t>n</a:t>
            </a:r>
            <a:r>
              <a:rPr sz="3000" spc="685" dirty="0">
                <a:solidFill>
                  <a:srgbClr val="CC4242"/>
                </a:solidFill>
                <a:latin typeface="Lucida Sans Unicode"/>
                <a:cs typeface="Lucida Sans Unicode"/>
              </a:rPr>
              <a:t>f</a:t>
            </a:r>
            <a:r>
              <a:rPr sz="3000" spc="95" dirty="0">
                <a:solidFill>
                  <a:srgbClr val="CC4242"/>
                </a:solidFill>
                <a:latin typeface="Lucida Sans Unicode"/>
                <a:cs typeface="Lucida Sans Unicode"/>
              </a:rPr>
              <a:t>o</a:t>
            </a:r>
            <a:r>
              <a:rPr sz="3000" spc="670" dirty="0">
                <a:solidFill>
                  <a:srgbClr val="CC4242"/>
                </a:solidFill>
                <a:latin typeface="Lucida Sans Unicode"/>
                <a:cs typeface="Lucida Sans Unicode"/>
              </a:rPr>
              <a:t>r</a:t>
            </a:r>
            <a:r>
              <a:rPr sz="3000" spc="-409" dirty="0">
                <a:solidFill>
                  <a:srgbClr val="CC4242"/>
                </a:solidFill>
                <a:latin typeface="Lucida Sans Unicode"/>
                <a:cs typeface="Lucida Sans Unicode"/>
              </a:rPr>
              <a:t>m</a:t>
            </a:r>
            <a:r>
              <a:rPr sz="3000" spc="75" dirty="0">
                <a:solidFill>
                  <a:srgbClr val="CC4242"/>
                </a:solidFill>
                <a:latin typeface="Lucida Sans Unicode"/>
                <a:cs typeface="Lucida Sans Unicode"/>
              </a:rPr>
              <a:t>a</a:t>
            </a:r>
            <a:r>
              <a:rPr sz="3000" spc="605" dirty="0">
                <a:solidFill>
                  <a:srgbClr val="CC4242"/>
                </a:solidFill>
                <a:latin typeface="Lucida Sans Unicode"/>
                <a:cs typeface="Lucida Sans Unicode"/>
              </a:rPr>
              <a:t>t</a:t>
            </a:r>
            <a:r>
              <a:rPr sz="3000" spc="20" dirty="0">
                <a:solidFill>
                  <a:srgbClr val="CC4242"/>
                </a:solidFill>
                <a:latin typeface="Lucida Sans Unicode"/>
                <a:cs typeface="Lucida Sans Unicode"/>
              </a:rPr>
              <a:t>i</a:t>
            </a:r>
            <a:r>
              <a:rPr sz="3000" spc="95" dirty="0">
                <a:solidFill>
                  <a:srgbClr val="CC4242"/>
                </a:solidFill>
                <a:latin typeface="Lucida Sans Unicode"/>
                <a:cs typeface="Lucida Sans Unicode"/>
              </a:rPr>
              <a:t>o</a:t>
            </a:r>
            <a:r>
              <a:rPr sz="3000" spc="45" dirty="0">
                <a:solidFill>
                  <a:srgbClr val="CC4242"/>
                </a:solidFill>
                <a:latin typeface="Lucida Sans Unicode"/>
                <a:cs typeface="Lucida Sans Unicode"/>
              </a:rPr>
              <a:t>n</a:t>
            </a:r>
            <a:r>
              <a:rPr sz="3000" spc="80" dirty="0">
                <a:solidFill>
                  <a:srgbClr val="CC4242"/>
                </a:solidFill>
                <a:latin typeface="Lucida Sans Unicode"/>
                <a:cs typeface="Lucida Sans Unicode"/>
              </a:rPr>
              <a:t>s</a:t>
            </a:r>
            <a:endParaRPr sz="30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478469" y="5584164"/>
            <a:ext cx="4055745" cy="1435100"/>
          </a:xfrm>
          <a:custGeom>
            <a:avLst/>
            <a:gdLst/>
            <a:ahLst/>
            <a:cxnLst/>
            <a:rect l="l" t="t" r="r" b="b"/>
            <a:pathLst>
              <a:path w="4055745" h="1435100">
                <a:moveTo>
                  <a:pt x="4055719" y="0"/>
                </a:moveTo>
                <a:lnTo>
                  <a:pt x="3867505" y="0"/>
                </a:lnTo>
                <a:lnTo>
                  <a:pt x="3817035" y="12700"/>
                </a:lnTo>
                <a:lnTo>
                  <a:pt x="3665766" y="12700"/>
                </a:lnTo>
                <a:lnTo>
                  <a:pt x="3459607" y="25400"/>
                </a:lnTo>
                <a:lnTo>
                  <a:pt x="3333623" y="25400"/>
                </a:lnTo>
                <a:lnTo>
                  <a:pt x="3283864" y="38100"/>
                </a:lnTo>
                <a:lnTo>
                  <a:pt x="3132798" y="38100"/>
                </a:lnTo>
                <a:lnTo>
                  <a:pt x="2980334" y="50800"/>
                </a:lnTo>
                <a:lnTo>
                  <a:pt x="2878683" y="50800"/>
                </a:lnTo>
                <a:lnTo>
                  <a:pt x="2828036" y="63500"/>
                </a:lnTo>
                <a:lnTo>
                  <a:pt x="2716771" y="63500"/>
                </a:lnTo>
                <a:lnTo>
                  <a:pt x="2660993" y="76200"/>
                </a:lnTo>
                <a:lnTo>
                  <a:pt x="2605506" y="76200"/>
                </a:lnTo>
                <a:lnTo>
                  <a:pt x="2476246" y="88900"/>
                </a:lnTo>
                <a:lnTo>
                  <a:pt x="2314270" y="88900"/>
                </a:lnTo>
                <a:lnTo>
                  <a:pt x="2260269" y="101600"/>
                </a:lnTo>
                <a:lnTo>
                  <a:pt x="2206282" y="101600"/>
                </a:lnTo>
                <a:lnTo>
                  <a:pt x="2152281" y="88900"/>
                </a:lnTo>
                <a:lnTo>
                  <a:pt x="2008301" y="88900"/>
                </a:lnTo>
                <a:lnTo>
                  <a:pt x="1959902" y="76200"/>
                </a:lnTo>
                <a:lnTo>
                  <a:pt x="1464868" y="76200"/>
                </a:lnTo>
                <a:lnTo>
                  <a:pt x="1414043" y="88900"/>
                </a:lnTo>
                <a:lnTo>
                  <a:pt x="1310360" y="88900"/>
                </a:lnTo>
                <a:lnTo>
                  <a:pt x="1257274" y="101600"/>
                </a:lnTo>
                <a:lnTo>
                  <a:pt x="1204595" y="101600"/>
                </a:lnTo>
                <a:lnTo>
                  <a:pt x="1151775" y="114300"/>
                </a:lnTo>
                <a:lnTo>
                  <a:pt x="940181" y="114300"/>
                </a:lnTo>
                <a:lnTo>
                  <a:pt x="887501" y="101600"/>
                </a:lnTo>
                <a:lnTo>
                  <a:pt x="791756" y="101600"/>
                </a:lnTo>
                <a:lnTo>
                  <a:pt x="742289" y="88900"/>
                </a:lnTo>
                <a:lnTo>
                  <a:pt x="325437" y="88900"/>
                </a:lnTo>
                <a:lnTo>
                  <a:pt x="272605" y="101600"/>
                </a:lnTo>
                <a:lnTo>
                  <a:pt x="129273" y="101600"/>
                </a:lnTo>
                <a:lnTo>
                  <a:pt x="49580" y="114300"/>
                </a:lnTo>
                <a:lnTo>
                  <a:pt x="0" y="114300"/>
                </a:lnTo>
                <a:lnTo>
                  <a:pt x="0" y="139700"/>
                </a:lnTo>
                <a:lnTo>
                  <a:pt x="0" y="152400"/>
                </a:lnTo>
                <a:lnTo>
                  <a:pt x="0" y="1397000"/>
                </a:lnTo>
                <a:lnTo>
                  <a:pt x="0" y="1419593"/>
                </a:lnTo>
                <a:lnTo>
                  <a:pt x="0" y="1435100"/>
                </a:lnTo>
                <a:lnTo>
                  <a:pt x="30124" y="1422400"/>
                </a:lnTo>
                <a:lnTo>
                  <a:pt x="1196746" y="1422400"/>
                </a:lnTo>
                <a:lnTo>
                  <a:pt x="1244536" y="1409700"/>
                </a:lnTo>
                <a:lnTo>
                  <a:pt x="1443456" y="1409700"/>
                </a:lnTo>
                <a:lnTo>
                  <a:pt x="1495348" y="1397000"/>
                </a:lnTo>
                <a:lnTo>
                  <a:pt x="1602028" y="1397000"/>
                </a:lnTo>
                <a:lnTo>
                  <a:pt x="1656918" y="1384300"/>
                </a:lnTo>
                <a:lnTo>
                  <a:pt x="1770011" y="1384300"/>
                </a:lnTo>
                <a:lnTo>
                  <a:pt x="1828317" y="1371600"/>
                </a:lnTo>
                <a:lnTo>
                  <a:pt x="1878215" y="1371600"/>
                </a:lnTo>
                <a:lnTo>
                  <a:pt x="1928063" y="1358900"/>
                </a:lnTo>
                <a:lnTo>
                  <a:pt x="2027453" y="1358900"/>
                </a:lnTo>
                <a:lnTo>
                  <a:pt x="2076894" y="1346200"/>
                </a:lnTo>
                <a:lnTo>
                  <a:pt x="2126107" y="1346200"/>
                </a:lnTo>
                <a:lnTo>
                  <a:pt x="2173528" y="1333500"/>
                </a:lnTo>
                <a:lnTo>
                  <a:pt x="2222030" y="1333500"/>
                </a:lnTo>
                <a:lnTo>
                  <a:pt x="2270836" y="1320800"/>
                </a:lnTo>
                <a:lnTo>
                  <a:pt x="2319172" y="1320800"/>
                </a:lnTo>
                <a:lnTo>
                  <a:pt x="2371534" y="1308100"/>
                </a:lnTo>
                <a:lnTo>
                  <a:pt x="2465870" y="1295400"/>
                </a:lnTo>
                <a:lnTo>
                  <a:pt x="2561742" y="1295400"/>
                </a:lnTo>
                <a:lnTo>
                  <a:pt x="2609964" y="1282700"/>
                </a:lnTo>
                <a:lnTo>
                  <a:pt x="2706408" y="1282700"/>
                </a:lnTo>
                <a:lnTo>
                  <a:pt x="2754401" y="1270000"/>
                </a:lnTo>
                <a:lnTo>
                  <a:pt x="3491293" y="1270000"/>
                </a:lnTo>
                <a:lnTo>
                  <a:pt x="3542042" y="1257300"/>
                </a:lnTo>
                <a:lnTo>
                  <a:pt x="3694023" y="1257300"/>
                </a:lnTo>
                <a:lnTo>
                  <a:pt x="3744569" y="1244600"/>
                </a:lnTo>
                <a:lnTo>
                  <a:pt x="3823004" y="1244600"/>
                </a:lnTo>
                <a:lnTo>
                  <a:pt x="3878326" y="1231900"/>
                </a:lnTo>
                <a:lnTo>
                  <a:pt x="3958348" y="1231900"/>
                </a:lnTo>
                <a:lnTo>
                  <a:pt x="4011015" y="1219200"/>
                </a:lnTo>
                <a:lnTo>
                  <a:pt x="4055719" y="1219200"/>
                </a:lnTo>
                <a:lnTo>
                  <a:pt x="4055719" y="1208633"/>
                </a:lnTo>
                <a:lnTo>
                  <a:pt x="4055719" y="15697"/>
                </a:lnTo>
                <a:lnTo>
                  <a:pt x="4055719" y="0"/>
                </a:lnTo>
                <a:close/>
              </a:path>
            </a:pathLst>
          </a:custGeom>
          <a:solidFill>
            <a:srgbClr val="FFF1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761882" y="5821567"/>
            <a:ext cx="3453765" cy="871219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 marR="5080">
              <a:lnSpc>
                <a:spcPts val="3150"/>
              </a:lnSpc>
              <a:spcBef>
                <a:spcPts val="505"/>
              </a:spcBef>
            </a:pPr>
            <a:r>
              <a:rPr sz="2900" spc="225" dirty="0">
                <a:solidFill>
                  <a:srgbClr val="CC4242"/>
                </a:solidFill>
                <a:latin typeface="Lucida Sans Unicode"/>
                <a:cs typeface="Lucida Sans Unicode"/>
              </a:rPr>
              <a:t>connaître </a:t>
            </a:r>
            <a:r>
              <a:rPr sz="2900" spc="229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2900" spc="305" dirty="0">
                <a:solidFill>
                  <a:srgbClr val="CC4242"/>
                </a:solidFill>
                <a:latin typeface="Lucida Sans Unicode"/>
                <a:cs typeface="Lucida Sans Unicode"/>
              </a:rPr>
              <a:t>l'auteur</a:t>
            </a:r>
            <a:r>
              <a:rPr sz="2900" spc="-60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2900" spc="-75" dirty="0">
                <a:solidFill>
                  <a:srgbClr val="CC4242"/>
                </a:solidFill>
                <a:latin typeface="Lucida Sans Unicode"/>
                <a:cs typeface="Lucida Sans Unicode"/>
              </a:rPr>
              <a:t>de</a:t>
            </a:r>
            <a:r>
              <a:rPr sz="2900" spc="-55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2900" spc="310" dirty="0">
                <a:solidFill>
                  <a:srgbClr val="CC4242"/>
                </a:solidFill>
                <a:latin typeface="Lucida Sans Unicode"/>
                <a:cs typeface="Lucida Sans Unicode"/>
              </a:rPr>
              <a:t>l'info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488581" y="5389676"/>
            <a:ext cx="4055745" cy="1435100"/>
          </a:xfrm>
          <a:custGeom>
            <a:avLst/>
            <a:gdLst/>
            <a:ahLst/>
            <a:cxnLst/>
            <a:rect l="l" t="t" r="r" b="b"/>
            <a:pathLst>
              <a:path w="4055744" h="1435100">
                <a:moveTo>
                  <a:pt x="4055732" y="0"/>
                </a:moveTo>
                <a:lnTo>
                  <a:pt x="3867518" y="0"/>
                </a:lnTo>
                <a:lnTo>
                  <a:pt x="3817048" y="12700"/>
                </a:lnTo>
                <a:lnTo>
                  <a:pt x="3665778" y="12700"/>
                </a:lnTo>
                <a:lnTo>
                  <a:pt x="3459619" y="25400"/>
                </a:lnTo>
                <a:lnTo>
                  <a:pt x="3333635" y="25400"/>
                </a:lnTo>
                <a:lnTo>
                  <a:pt x="3283864" y="38100"/>
                </a:lnTo>
                <a:lnTo>
                  <a:pt x="3132810" y="38100"/>
                </a:lnTo>
                <a:lnTo>
                  <a:pt x="2980334" y="50800"/>
                </a:lnTo>
                <a:lnTo>
                  <a:pt x="2878683" y="50800"/>
                </a:lnTo>
                <a:lnTo>
                  <a:pt x="2828048" y="63500"/>
                </a:lnTo>
                <a:lnTo>
                  <a:pt x="2716784" y="63500"/>
                </a:lnTo>
                <a:lnTo>
                  <a:pt x="2660993" y="76200"/>
                </a:lnTo>
                <a:lnTo>
                  <a:pt x="2605519" y="76200"/>
                </a:lnTo>
                <a:lnTo>
                  <a:pt x="2476258" y="88900"/>
                </a:lnTo>
                <a:lnTo>
                  <a:pt x="2314270" y="88900"/>
                </a:lnTo>
                <a:lnTo>
                  <a:pt x="2260282" y="101600"/>
                </a:lnTo>
                <a:lnTo>
                  <a:pt x="2206282" y="101600"/>
                </a:lnTo>
                <a:lnTo>
                  <a:pt x="2152294" y="88900"/>
                </a:lnTo>
                <a:lnTo>
                  <a:pt x="2008301" y="88900"/>
                </a:lnTo>
                <a:lnTo>
                  <a:pt x="1959914" y="76200"/>
                </a:lnTo>
                <a:lnTo>
                  <a:pt x="1464868" y="76200"/>
                </a:lnTo>
                <a:lnTo>
                  <a:pt x="1414056" y="88900"/>
                </a:lnTo>
                <a:lnTo>
                  <a:pt x="1310373" y="88900"/>
                </a:lnTo>
                <a:lnTo>
                  <a:pt x="1257287" y="101600"/>
                </a:lnTo>
                <a:lnTo>
                  <a:pt x="1204607" y="101600"/>
                </a:lnTo>
                <a:lnTo>
                  <a:pt x="1151775" y="114300"/>
                </a:lnTo>
                <a:lnTo>
                  <a:pt x="940193" y="114300"/>
                </a:lnTo>
                <a:lnTo>
                  <a:pt x="887501" y="101600"/>
                </a:lnTo>
                <a:lnTo>
                  <a:pt x="791756" y="101600"/>
                </a:lnTo>
                <a:lnTo>
                  <a:pt x="742289" y="88900"/>
                </a:lnTo>
                <a:lnTo>
                  <a:pt x="325450" y="88900"/>
                </a:lnTo>
                <a:lnTo>
                  <a:pt x="272618" y="101600"/>
                </a:lnTo>
                <a:lnTo>
                  <a:pt x="129286" y="101600"/>
                </a:lnTo>
                <a:lnTo>
                  <a:pt x="49580" y="114300"/>
                </a:lnTo>
                <a:lnTo>
                  <a:pt x="0" y="114300"/>
                </a:lnTo>
                <a:lnTo>
                  <a:pt x="0" y="139687"/>
                </a:lnTo>
                <a:lnTo>
                  <a:pt x="0" y="152400"/>
                </a:lnTo>
                <a:lnTo>
                  <a:pt x="0" y="1397000"/>
                </a:lnTo>
                <a:lnTo>
                  <a:pt x="0" y="1419593"/>
                </a:lnTo>
                <a:lnTo>
                  <a:pt x="0" y="1435100"/>
                </a:lnTo>
                <a:lnTo>
                  <a:pt x="30137" y="1422400"/>
                </a:lnTo>
                <a:lnTo>
                  <a:pt x="1196746" y="1422400"/>
                </a:lnTo>
                <a:lnTo>
                  <a:pt x="1244549" y="1409700"/>
                </a:lnTo>
                <a:lnTo>
                  <a:pt x="1443469" y="1409700"/>
                </a:lnTo>
                <a:lnTo>
                  <a:pt x="1495361" y="1397000"/>
                </a:lnTo>
                <a:lnTo>
                  <a:pt x="1602041" y="1397000"/>
                </a:lnTo>
                <a:lnTo>
                  <a:pt x="1656930" y="1384300"/>
                </a:lnTo>
                <a:lnTo>
                  <a:pt x="1770024" y="1384300"/>
                </a:lnTo>
                <a:lnTo>
                  <a:pt x="1828317" y="1371600"/>
                </a:lnTo>
                <a:lnTo>
                  <a:pt x="1878215" y="1371600"/>
                </a:lnTo>
                <a:lnTo>
                  <a:pt x="1928075" y="1358900"/>
                </a:lnTo>
                <a:lnTo>
                  <a:pt x="2027453" y="1358900"/>
                </a:lnTo>
                <a:lnTo>
                  <a:pt x="2076894" y="1346200"/>
                </a:lnTo>
                <a:lnTo>
                  <a:pt x="2126107" y="1346200"/>
                </a:lnTo>
                <a:lnTo>
                  <a:pt x="2173541" y="1333500"/>
                </a:lnTo>
                <a:lnTo>
                  <a:pt x="2222030" y="1333500"/>
                </a:lnTo>
                <a:lnTo>
                  <a:pt x="2270836" y="1320800"/>
                </a:lnTo>
                <a:lnTo>
                  <a:pt x="2319185" y="1320800"/>
                </a:lnTo>
                <a:lnTo>
                  <a:pt x="2371547" y="1308100"/>
                </a:lnTo>
                <a:lnTo>
                  <a:pt x="2465882" y="1295400"/>
                </a:lnTo>
                <a:lnTo>
                  <a:pt x="2561755" y="1295400"/>
                </a:lnTo>
                <a:lnTo>
                  <a:pt x="2609977" y="1282700"/>
                </a:lnTo>
                <a:lnTo>
                  <a:pt x="2706420" y="1282700"/>
                </a:lnTo>
                <a:lnTo>
                  <a:pt x="2754414" y="1270000"/>
                </a:lnTo>
                <a:lnTo>
                  <a:pt x="3491293" y="1270000"/>
                </a:lnTo>
                <a:lnTo>
                  <a:pt x="3542055" y="1257300"/>
                </a:lnTo>
                <a:lnTo>
                  <a:pt x="3694036" y="1257300"/>
                </a:lnTo>
                <a:lnTo>
                  <a:pt x="3744569" y="1244600"/>
                </a:lnTo>
                <a:lnTo>
                  <a:pt x="3823004" y="1244600"/>
                </a:lnTo>
                <a:lnTo>
                  <a:pt x="3878326" y="1231900"/>
                </a:lnTo>
                <a:lnTo>
                  <a:pt x="3958348" y="1231900"/>
                </a:lnTo>
                <a:lnTo>
                  <a:pt x="4011015" y="1219200"/>
                </a:lnTo>
                <a:lnTo>
                  <a:pt x="4055732" y="1219200"/>
                </a:lnTo>
                <a:lnTo>
                  <a:pt x="4055732" y="1208633"/>
                </a:lnTo>
                <a:lnTo>
                  <a:pt x="4055732" y="15684"/>
                </a:lnTo>
                <a:lnTo>
                  <a:pt x="4055732" y="0"/>
                </a:lnTo>
                <a:close/>
              </a:path>
            </a:pathLst>
          </a:custGeom>
          <a:solidFill>
            <a:srgbClr val="FFF1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3772001" y="5627075"/>
            <a:ext cx="2630805" cy="871219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 marR="5080">
              <a:lnSpc>
                <a:spcPts val="3150"/>
              </a:lnSpc>
              <a:spcBef>
                <a:spcPts val="505"/>
              </a:spcBef>
            </a:pPr>
            <a:r>
              <a:rPr sz="2900" spc="185" dirty="0">
                <a:solidFill>
                  <a:srgbClr val="CC4242"/>
                </a:solidFill>
                <a:latin typeface="Lucida Sans Unicode"/>
                <a:cs typeface="Lucida Sans Unicode"/>
              </a:rPr>
              <a:t>connâitre</a:t>
            </a:r>
            <a:r>
              <a:rPr sz="2900" spc="-90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2900" spc="50" dirty="0">
                <a:solidFill>
                  <a:srgbClr val="CC4242"/>
                </a:solidFill>
                <a:latin typeface="Lucida Sans Unicode"/>
                <a:cs typeface="Lucida Sans Unicode"/>
              </a:rPr>
              <a:t>ses </a:t>
            </a:r>
            <a:r>
              <a:rPr sz="2900" spc="-905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2900" spc="70" dirty="0">
                <a:solidFill>
                  <a:srgbClr val="CC4242"/>
                </a:solidFill>
                <a:latin typeface="Lucida Sans Unicode"/>
                <a:cs typeface="Lucida Sans Unicode"/>
              </a:rPr>
              <a:t>compétences</a:t>
            </a:r>
            <a:endParaRPr sz="29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478469" y="7723517"/>
            <a:ext cx="4055745" cy="1816100"/>
          </a:xfrm>
          <a:custGeom>
            <a:avLst/>
            <a:gdLst/>
            <a:ahLst/>
            <a:cxnLst/>
            <a:rect l="l" t="t" r="r" b="b"/>
            <a:pathLst>
              <a:path w="4055745" h="1816100">
                <a:moveTo>
                  <a:pt x="4055719" y="0"/>
                </a:moveTo>
                <a:lnTo>
                  <a:pt x="3883749" y="0"/>
                </a:lnTo>
                <a:lnTo>
                  <a:pt x="3720414" y="12700"/>
                </a:lnTo>
                <a:lnTo>
                  <a:pt x="3570897" y="12700"/>
                </a:lnTo>
                <a:lnTo>
                  <a:pt x="3520617" y="25400"/>
                </a:lnTo>
                <a:lnTo>
                  <a:pt x="3470173" y="25400"/>
                </a:lnTo>
                <a:lnTo>
                  <a:pt x="3267468" y="38100"/>
                </a:lnTo>
                <a:lnTo>
                  <a:pt x="3115449" y="38100"/>
                </a:lnTo>
                <a:lnTo>
                  <a:pt x="3064954" y="50800"/>
                </a:lnTo>
                <a:lnTo>
                  <a:pt x="2920720" y="50800"/>
                </a:lnTo>
                <a:lnTo>
                  <a:pt x="2872473" y="63500"/>
                </a:lnTo>
                <a:lnTo>
                  <a:pt x="2776474" y="63500"/>
                </a:lnTo>
                <a:lnTo>
                  <a:pt x="2608897" y="76200"/>
                </a:lnTo>
                <a:lnTo>
                  <a:pt x="2559888" y="88900"/>
                </a:lnTo>
                <a:lnTo>
                  <a:pt x="2118893" y="88900"/>
                </a:lnTo>
                <a:lnTo>
                  <a:pt x="2002218" y="76200"/>
                </a:lnTo>
                <a:lnTo>
                  <a:pt x="1901317" y="76200"/>
                </a:lnTo>
                <a:lnTo>
                  <a:pt x="1850110" y="63500"/>
                </a:lnTo>
                <a:lnTo>
                  <a:pt x="1395285" y="63500"/>
                </a:lnTo>
                <a:lnTo>
                  <a:pt x="1344333" y="76200"/>
                </a:lnTo>
                <a:lnTo>
                  <a:pt x="1241272" y="76200"/>
                </a:lnTo>
                <a:lnTo>
                  <a:pt x="1189024" y="88900"/>
                </a:lnTo>
                <a:lnTo>
                  <a:pt x="1082751" y="88900"/>
                </a:lnTo>
                <a:lnTo>
                  <a:pt x="1028585" y="101600"/>
                </a:lnTo>
                <a:lnTo>
                  <a:pt x="975474" y="101600"/>
                </a:lnTo>
                <a:lnTo>
                  <a:pt x="922248" y="114300"/>
                </a:lnTo>
                <a:lnTo>
                  <a:pt x="602284" y="114300"/>
                </a:lnTo>
                <a:lnTo>
                  <a:pt x="549186" y="101600"/>
                </a:lnTo>
                <a:lnTo>
                  <a:pt x="456641" y="101600"/>
                </a:lnTo>
                <a:lnTo>
                  <a:pt x="409130" y="88900"/>
                </a:lnTo>
                <a:lnTo>
                  <a:pt x="213118" y="88900"/>
                </a:lnTo>
                <a:lnTo>
                  <a:pt x="163118" y="76200"/>
                </a:lnTo>
                <a:lnTo>
                  <a:pt x="56794" y="76200"/>
                </a:lnTo>
                <a:lnTo>
                  <a:pt x="3479" y="88900"/>
                </a:lnTo>
                <a:lnTo>
                  <a:pt x="0" y="88900"/>
                </a:lnTo>
                <a:lnTo>
                  <a:pt x="0" y="111480"/>
                </a:lnTo>
                <a:lnTo>
                  <a:pt x="0" y="127000"/>
                </a:lnTo>
                <a:lnTo>
                  <a:pt x="0" y="1765300"/>
                </a:lnTo>
                <a:lnTo>
                  <a:pt x="0" y="1795297"/>
                </a:lnTo>
                <a:lnTo>
                  <a:pt x="0" y="1816100"/>
                </a:lnTo>
                <a:lnTo>
                  <a:pt x="134886" y="1816100"/>
                </a:lnTo>
                <a:lnTo>
                  <a:pt x="186448" y="1803400"/>
                </a:lnTo>
                <a:lnTo>
                  <a:pt x="523722" y="1803400"/>
                </a:lnTo>
                <a:lnTo>
                  <a:pt x="576414" y="1816100"/>
                </a:lnTo>
                <a:lnTo>
                  <a:pt x="843203" y="1816100"/>
                </a:lnTo>
                <a:lnTo>
                  <a:pt x="896708" y="1803400"/>
                </a:lnTo>
                <a:lnTo>
                  <a:pt x="1138885" y="1803400"/>
                </a:lnTo>
                <a:lnTo>
                  <a:pt x="1187513" y="1790700"/>
                </a:lnTo>
                <a:lnTo>
                  <a:pt x="1337221" y="1790700"/>
                </a:lnTo>
                <a:lnTo>
                  <a:pt x="1388478" y="1778000"/>
                </a:lnTo>
                <a:lnTo>
                  <a:pt x="1493189" y="1778000"/>
                </a:lnTo>
                <a:lnTo>
                  <a:pt x="1546694" y="1765300"/>
                </a:lnTo>
                <a:lnTo>
                  <a:pt x="1656092" y="1765300"/>
                </a:lnTo>
                <a:lnTo>
                  <a:pt x="1712061" y="1752600"/>
                </a:lnTo>
                <a:lnTo>
                  <a:pt x="1817408" y="1752600"/>
                </a:lnTo>
                <a:lnTo>
                  <a:pt x="1865896" y="1739900"/>
                </a:lnTo>
                <a:lnTo>
                  <a:pt x="1914347" y="1739900"/>
                </a:lnTo>
                <a:lnTo>
                  <a:pt x="1962721" y="1727200"/>
                </a:lnTo>
                <a:lnTo>
                  <a:pt x="2010981" y="1727200"/>
                </a:lnTo>
                <a:lnTo>
                  <a:pt x="2059127" y="1714500"/>
                </a:lnTo>
                <a:lnTo>
                  <a:pt x="2107133" y="1714500"/>
                </a:lnTo>
                <a:lnTo>
                  <a:pt x="2154948" y="1701800"/>
                </a:lnTo>
                <a:lnTo>
                  <a:pt x="2254059" y="1701800"/>
                </a:lnTo>
                <a:lnTo>
                  <a:pt x="2304631" y="1689100"/>
                </a:lnTo>
                <a:lnTo>
                  <a:pt x="2355189" y="1689100"/>
                </a:lnTo>
                <a:lnTo>
                  <a:pt x="2405253" y="1676400"/>
                </a:lnTo>
                <a:lnTo>
                  <a:pt x="2473134" y="1663700"/>
                </a:lnTo>
                <a:lnTo>
                  <a:pt x="2570784" y="1663700"/>
                </a:lnTo>
                <a:lnTo>
                  <a:pt x="2620175" y="1651000"/>
                </a:lnTo>
                <a:lnTo>
                  <a:pt x="2669844" y="1651000"/>
                </a:lnTo>
                <a:lnTo>
                  <a:pt x="2719730" y="1638300"/>
                </a:lnTo>
                <a:lnTo>
                  <a:pt x="2819793" y="1638300"/>
                </a:lnTo>
                <a:lnTo>
                  <a:pt x="2869819" y="1625600"/>
                </a:lnTo>
                <a:lnTo>
                  <a:pt x="3022460" y="1625600"/>
                </a:lnTo>
                <a:lnTo>
                  <a:pt x="3075800" y="1612900"/>
                </a:lnTo>
                <a:lnTo>
                  <a:pt x="4009415" y="1612900"/>
                </a:lnTo>
                <a:lnTo>
                  <a:pt x="4055719" y="1600200"/>
                </a:lnTo>
                <a:lnTo>
                  <a:pt x="4055719" y="1589862"/>
                </a:lnTo>
                <a:lnTo>
                  <a:pt x="4055719" y="1562100"/>
                </a:lnTo>
                <a:lnTo>
                  <a:pt x="4055719" y="143510"/>
                </a:lnTo>
                <a:lnTo>
                  <a:pt x="4055719" y="121361"/>
                </a:lnTo>
                <a:lnTo>
                  <a:pt x="4055719" y="38100"/>
                </a:lnTo>
                <a:lnTo>
                  <a:pt x="4055719" y="20612"/>
                </a:lnTo>
                <a:lnTo>
                  <a:pt x="4055719" y="0"/>
                </a:lnTo>
                <a:close/>
              </a:path>
            </a:pathLst>
          </a:custGeom>
          <a:solidFill>
            <a:srgbClr val="FFF1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761882" y="7932353"/>
            <a:ext cx="2766695" cy="132080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5080">
              <a:lnSpc>
                <a:spcPts val="3300"/>
              </a:lnSpc>
              <a:spcBef>
                <a:spcPts val="459"/>
              </a:spcBef>
            </a:pPr>
            <a:r>
              <a:rPr sz="3000" spc="295" dirty="0">
                <a:solidFill>
                  <a:srgbClr val="CC4242"/>
                </a:solidFill>
                <a:latin typeface="Lucida Sans Unicode"/>
                <a:cs typeface="Lucida Sans Unicode"/>
              </a:rPr>
              <a:t>quelle </a:t>
            </a:r>
            <a:r>
              <a:rPr sz="3000" spc="215" dirty="0">
                <a:solidFill>
                  <a:srgbClr val="CC4242"/>
                </a:solidFill>
                <a:latin typeface="Lucida Sans Unicode"/>
                <a:cs typeface="Lucida Sans Unicode"/>
              </a:rPr>
              <a:t>est </a:t>
            </a:r>
            <a:r>
              <a:rPr sz="3000" spc="445" dirty="0">
                <a:solidFill>
                  <a:srgbClr val="CC4242"/>
                </a:solidFill>
                <a:latin typeface="Lucida Sans Unicode"/>
                <a:cs typeface="Lucida Sans Unicode"/>
              </a:rPr>
              <a:t>la </a:t>
            </a:r>
            <a:r>
              <a:rPr sz="3000" spc="-935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125" dirty="0">
                <a:solidFill>
                  <a:srgbClr val="CC4242"/>
                </a:solidFill>
                <a:latin typeface="Lucida Sans Unicode"/>
                <a:cs typeface="Lucida Sans Unicode"/>
              </a:rPr>
              <a:t>date </a:t>
            </a:r>
            <a:r>
              <a:rPr sz="3000" spc="-90" dirty="0">
                <a:solidFill>
                  <a:srgbClr val="CC4242"/>
                </a:solidFill>
                <a:latin typeface="Lucida Sans Unicode"/>
                <a:cs typeface="Lucida Sans Unicode"/>
              </a:rPr>
              <a:t>de </a:t>
            </a:r>
            <a:r>
              <a:rPr sz="3000" spc="-85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819" dirty="0">
                <a:solidFill>
                  <a:srgbClr val="CC4242"/>
                </a:solidFill>
                <a:latin typeface="Lucida Sans Unicode"/>
                <a:cs typeface="Lucida Sans Unicode"/>
              </a:rPr>
              <a:t>l</a:t>
            </a:r>
            <a:r>
              <a:rPr sz="3000" spc="190" dirty="0">
                <a:solidFill>
                  <a:srgbClr val="CC4242"/>
                </a:solidFill>
                <a:latin typeface="Lucida Sans Unicode"/>
                <a:cs typeface="Lucida Sans Unicode"/>
              </a:rPr>
              <a:t>'</a:t>
            </a:r>
            <a:r>
              <a:rPr sz="3000" spc="20" dirty="0">
                <a:solidFill>
                  <a:srgbClr val="CC4242"/>
                </a:solidFill>
                <a:latin typeface="Lucida Sans Unicode"/>
                <a:cs typeface="Lucida Sans Unicode"/>
              </a:rPr>
              <a:t>i</a:t>
            </a:r>
            <a:r>
              <a:rPr sz="3000" spc="45" dirty="0">
                <a:solidFill>
                  <a:srgbClr val="CC4242"/>
                </a:solidFill>
                <a:latin typeface="Lucida Sans Unicode"/>
                <a:cs typeface="Lucida Sans Unicode"/>
              </a:rPr>
              <a:t>n</a:t>
            </a:r>
            <a:r>
              <a:rPr sz="3000" spc="685" dirty="0">
                <a:solidFill>
                  <a:srgbClr val="CC4242"/>
                </a:solidFill>
                <a:latin typeface="Lucida Sans Unicode"/>
                <a:cs typeface="Lucida Sans Unicode"/>
              </a:rPr>
              <a:t>f</a:t>
            </a:r>
            <a:r>
              <a:rPr sz="3000" spc="95" dirty="0">
                <a:solidFill>
                  <a:srgbClr val="CC4242"/>
                </a:solidFill>
                <a:latin typeface="Lucida Sans Unicode"/>
                <a:cs typeface="Lucida Sans Unicode"/>
              </a:rPr>
              <a:t>o</a:t>
            </a:r>
            <a:r>
              <a:rPr sz="3000" spc="670" dirty="0">
                <a:solidFill>
                  <a:srgbClr val="CC4242"/>
                </a:solidFill>
                <a:latin typeface="Lucida Sans Unicode"/>
                <a:cs typeface="Lucida Sans Unicode"/>
              </a:rPr>
              <a:t>r</a:t>
            </a:r>
            <a:r>
              <a:rPr sz="3000" spc="-409" dirty="0">
                <a:solidFill>
                  <a:srgbClr val="CC4242"/>
                </a:solidFill>
                <a:latin typeface="Lucida Sans Unicode"/>
                <a:cs typeface="Lucida Sans Unicode"/>
              </a:rPr>
              <a:t>m</a:t>
            </a:r>
            <a:r>
              <a:rPr sz="3000" spc="75" dirty="0">
                <a:solidFill>
                  <a:srgbClr val="CC4242"/>
                </a:solidFill>
                <a:latin typeface="Lucida Sans Unicode"/>
                <a:cs typeface="Lucida Sans Unicode"/>
              </a:rPr>
              <a:t>a</a:t>
            </a:r>
            <a:r>
              <a:rPr sz="3000" spc="605" dirty="0">
                <a:solidFill>
                  <a:srgbClr val="CC4242"/>
                </a:solidFill>
                <a:latin typeface="Lucida Sans Unicode"/>
                <a:cs typeface="Lucida Sans Unicode"/>
              </a:rPr>
              <a:t>t</a:t>
            </a:r>
            <a:r>
              <a:rPr sz="3000" spc="20" dirty="0">
                <a:solidFill>
                  <a:srgbClr val="CC4242"/>
                </a:solidFill>
                <a:latin typeface="Lucida Sans Unicode"/>
                <a:cs typeface="Lucida Sans Unicode"/>
              </a:rPr>
              <a:t>i</a:t>
            </a:r>
            <a:r>
              <a:rPr sz="3000" spc="95" dirty="0">
                <a:solidFill>
                  <a:srgbClr val="CC4242"/>
                </a:solidFill>
                <a:latin typeface="Lucida Sans Unicode"/>
                <a:cs typeface="Lucida Sans Unicode"/>
              </a:rPr>
              <a:t>o</a:t>
            </a:r>
            <a:r>
              <a:rPr sz="3000" spc="45" dirty="0">
                <a:solidFill>
                  <a:srgbClr val="CC4242"/>
                </a:solidFill>
                <a:latin typeface="Lucida Sans Unicode"/>
                <a:cs typeface="Lucida Sans Unicode"/>
              </a:rPr>
              <a:t>n</a:t>
            </a:r>
            <a:endParaRPr sz="300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488581" y="7448067"/>
            <a:ext cx="4055745" cy="1816100"/>
          </a:xfrm>
          <a:custGeom>
            <a:avLst/>
            <a:gdLst/>
            <a:ahLst/>
            <a:cxnLst/>
            <a:rect l="l" t="t" r="r" b="b"/>
            <a:pathLst>
              <a:path w="4055744" h="1816100">
                <a:moveTo>
                  <a:pt x="4055732" y="0"/>
                </a:moveTo>
                <a:lnTo>
                  <a:pt x="3883761" y="0"/>
                </a:lnTo>
                <a:lnTo>
                  <a:pt x="3720427" y="12700"/>
                </a:lnTo>
                <a:lnTo>
                  <a:pt x="3570909" y="12700"/>
                </a:lnTo>
                <a:lnTo>
                  <a:pt x="3520617" y="25400"/>
                </a:lnTo>
                <a:lnTo>
                  <a:pt x="3470186" y="25400"/>
                </a:lnTo>
                <a:lnTo>
                  <a:pt x="3267481" y="38100"/>
                </a:lnTo>
                <a:lnTo>
                  <a:pt x="3115449" y="38100"/>
                </a:lnTo>
                <a:lnTo>
                  <a:pt x="3064967" y="50800"/>
                </a:lnTo>
                <a:lnTo>
                  <a:pt x="2920720" y="50800"/>
                </a:lnTo>
                <a:lnTo>
                  <a:pt x="2872486" y="63500"/>
                </a:lnTo>
                <a:lnTo>
                  <a:pt x="2776474" y="63500"/>
                </a:lnTo>
                <a:lnTo>
                  <a:pt x="2608897" y="76200"/>
                </a:lnTo>
                <a:lnTo>
                  <a:pt x="2559901" y="88900"/>
                </a:lnTo>
                <a:lnTo>
                  <a:pt x="2118893" y="88900"/>
                </a:lnTo>
                <a:lnTo>
                  <a:pt x="2002231" y="76200"/>
                </a:lnTo>
                <a:lnTo>
                  <a:pt x="1901329" y="76200"/>
                </a:lnTo>
                <a:lnTo>
                  <a:pt x="1850110" y="63500"/>
                </a:lnTo>
                <a:lnTo>
                  <a:pt x="1395298" y="63500"/>
                </a:lnTo>
                <a:lnTo>
                  <a:pt x="1344345" y="76200"/>
                </a:lnTo>
                <a:lnTo>
                  <a:pt x="1241285" y="76200"/>
                </a:lnTo>
                <a:lnTo>
                  <a:pt x="1189037" y="88900"/>
                </a:lnTo>
                <a:lnTo>
                  <a:pt x="1082751" y="88900"/>
                </a:lnTo>
                <a:lnTo>
                  <a:pt x="1028585" y="101600"/>
                </a:lnTo>
                <a:lnTo>
                  <a:pt x="975487" y="101600"/>
                </a:lnTo>
                <a:lnTo>
                  <a:pt x="922261" y="114300"/>
                </a:lnTo>
                <a:lnTo>
                  <a:pt x="602297" y="114300"/>
                </a:lnTo>
                <a:lnTo>
                  <a:pt x="549186" y="101600"/>
                </a:lnTo>
                <a:lnTo>
                  <a:pt x="456653" y="101600"/>
                </a:lnTo>
                <a:lnTo>
                  <a:pt x="409143" y="88900"/>
                </a:lnTo>
                <a:lnTo>
                  <a:pt x="213118" y="88900"/>
                </a:lnTo>
                <a:lnTo>
                  <a:pt x="163131" y="76200"/>
                </a:lnTo>
                <a:lnTo>
                  <a:pt x="56794" y="76200"/>
                </a:lnTo>
                <a:lnTo>
                  <a:pt x="3479" y="88900"/>
                </a:lnTo>
                <a:lnTo>
                  <a:pt x="0" y="88900"/>
                </a:lnTo>
                <a:lnTo>
                  <a:pt x="0" y="111480"/>
                </a:lnTo>
                <a:lnTo>
                  <a:pt x="0" y="127000"/>
                </a:lnTo>
                <a:lnTo>
                  <a:pt x="0" y="1765300"/>
                </a:lnTo>
                <a:lnTo>
                  <a:pt x="0" y="1795297"/>
                </a:lnTo>
                <a:lnTo>
                  <a:pt x="0" y="1816100"/>
                </a:lnTo>
                <a:lnTo>
                  <a:pt x="134899" y="1816100"/>
                </a:lnTo>
                <a:lnTo>
                  <a:pt x="186461" y="1803400"/>
                </a:lnTo>
                <a:lnTo>
                  <a:pt x="523735" y="1803400"/>
                </a:lnTo>
                <a:lnTo>
                  <a:pt x="576427" y="1816100"/>
                </a:lnTo>
                <a:lnTo>
                  <a:pt x="843216" y="1816100"/>
                </a:lnTo>
                <a:lnTo>
                  <a:pt x="896721" y="1803400"/>
                </a:lnTo>
                <a:lnTo>
                  <a:pt x="1138885" y="1803400"/>
                </a:lnTo>
                <a:lnTo>
                  <a:pt x="1187513" y="1790700"/>
                </a:lnTo>
                <a:lnTo>
                  <a:pt x="1337221" y="1790700"/>
                </a:lnTo>
                <a:lnTo>
                  <a:pt x="1388491" y="1778000"/>
                </a:lnTo>
                <a:lnTo>
                  <a:pt x="1493202" y="1778000"/>
                </a:lnTo>
                <a:lnTo>
                  <a:pt x="1546694" y="1765300"/>
                </a:lnTo>
                <a:lnTo>
                  <a:pt x="1656105" y="1765300"/>
                </a:lnTo>
                <a:lnTo>
                  <a:pt x="1712061" y="1752600"/>
                </a:lnTo>
                <a:lnTo>
                  <a:pt x="1817420" y="1752600"/>
                </a:lnTo>
                <a:lnTo>
                  <a:pt x="1865909" y="1739900"/>
                </a:lnTo>
                <a:lnTo>
                  <a:pt x="1914347" y="1739900"/>
                </a:lnTo>
                <a:lnTo>
                  <a:pt x="1962721" y="1727200"/>
                </a:lnTo>
                <a:lnTo>
                  <a:pt x="2010994" y="1727200"/>
                </a:lnTo>
                <a:lnTo>
                  <a:pt x="2059139" y="1714500"/>
                </a:lnTo>
                <a:lnTo>
                  <a:pt x="2107133" y="1714500"/>
                </a:lnTo>
                <a:lnTo>
                  <a:pt x="2154961" y="1701800"/>
                </a:lnTo>
                <a:lnTo>
                  <a:pt x="2254059" y="1701800"/>
                </a:lnTo>
                <a:lnTo>
                  <a:pt x="2304631" y="1689100"/>
                </a:lnTo>
                <a:lnTo>
                  <a:pt x="2355202" y="1689100"/>
                </a:lnTo>
                <a:lnTo>
                  <a:pt x="2405265" y="1676400"/>
                </a:lnTo>
                <a:lnTo>
                  <a:pt x="2473147" y="1663700"/>
                </a:lnTo>
                <a:lnTo>
                  <a:pt x="2570784" y="1663700"/>
                </a:lnTo>
                <a:lnTo>
                  <a:pt x="2620187" y="1651000"/>
                </a:lnTo>
                <a:lnTo>
                  <a:pt x="2669857" y="1651000"/>
                </a:lnTo>
                <a:lnTo>
                  <a:pt x="2719730" y="1638300"/>
                </a:lnTo>
                <a:lnTo>
                  <a:pt x="2819793" y="1638300"/>
                </a:lnTo>
                <a:lnTo>
                  <a:pt x="2869831" y="1625600"/>
                </a:lnTo>
                <a:lnTo>
                  <a:pt x="3022473" y="1625600"/>
                </a:lnTo>
                <a:lnTo>
                  <a:pt x="3075813" y="1612900"/>
                </a:lnTo>
                <a:lnTo>
                  <a:pt x="4009428" y="1612900"/>
                </a:lnTo>
                <a:lnTo>
                  <a:pt x="4055732" y="1600200"/>
                </a:lnTo>
                <a:lnTo>
                  <a:pt x="4055732" y="1589862"/>
                </a:lnTo>
                <a:lnTo>
                  <a:pt x="4055732" y="1562100"/>
                </a:lnTo>
                <a:lnTo>
                  <a:pt x="4055732" y="143522"/>
                </a:lnTo>
                <a:lnTo>
                  <a:pt x="4055732" y="121361"/>
                </a:lnTo>
                <a:lnTo>
                  <a:pt x="4055732" y="38100"/>
                </a:lnTo>
                <a:lnTo>
                  <a:pt x="4055732" y="20624"/>
                </a:lnTo>
                <a:lnTo>
                  <a:pt x="4055732" y="0"/>
                </a:lnTo>
                <a:close/>
              </a:path>
            </a:pathLst>
          </a:custGeom>
          <a:solidFill>
            <a:srgbClr val="FFF1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3772001" y="7656906"/>
            <a:ext cx="3324860" cy="132080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 marR="5080">
              <a:lnSpc>
                <a:spcPts val="3300"/>
              </a:lnSpc>
              <a:spcBef>
                <a:spcPts val="459"/>
              </a:spcBef>
            </a:pPr>
            <a:r>
              <a:rPr sz="3000" spc="80" dirty="0">
                <a:solidFill>
                  <a:srgbClr val="CC4242"/>
                </a:solidFill>
                <a:latin typeface="Lucida Sans Unicode"/>
                <a:cs typeface="Lucida Sans Unicode"/>
              </a:rPr>
              <a:t>La</a:t>
            </a:r>
            <a:r>
              <a:rPr sz="3000" spc="-70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150" dirty="0">
                <a:solidFill>
                  <a:srgbClr val="CC4242"/>
                </a:solidFill>
                <a:latin typeface="Lucida Sans Unicode"/>
                <a:cs typeface="Lucida Sans Unicode"/>
              </a:rPr>
              <a:t>motivation</a:t>
            </a:r>
            <a:r>
              <a:rPr sz="3000" spc="-70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-45" dirty="0">
                <a:solidFill>
                  <a:srgbClr val="CC4242"/>
                </a:solidFill>
                <a:latin typeface="Lucida Sans Unicode"/>
                <a:cs typeface="Lucida Sans Unicode"/>
              </a:rPr>
              <a:t>du </a:t>
            </a:r>
            <a:r>
              <a:rPr sz="3000" spc="-935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114" dirty="0">
                <a:solidFill>
                  <a:srgbClr val="CC4242"/>
                </a:solidFill>
                <a:latin typeface="Lucida Sans Unicode"/>
                <a:cs typeface="Lucida Sans Unicode"/>
              </a:rPr>
              <a:t>site, </a:t>
            </a:r>
            <a:r>
              <a:rPr sz="3000" spc="-90" dirty="0">
                <a:solidFill>
                  <a:srgbClr val="CC4242"/>
                </a:solidFill>
                <a:latin typeface="Lucida Sans Unicode"/>
                <a:cs typeface="Lucida Sans Unicode"/>
              </a:rPr>
              <a:t>de </a:t>
            </a:r>
            <a:r>
              <a:rPr sz="3000" spc="75" dirty="0">
                <a:solidFill>
                  <a:srgbClr val="CC4242"/>
                </a:solidFill>
                <a:latin typeface="Lucida Sans Unicode"/>
                <a:cs typeface="Lucida Sans Unicode"/>
              </a:rPr>
              <a:t>son </a:t>
            </a:r>
            <a:r>
              <a:rPr sz="3000" spc="80" dirty="0">
                <a:solidFill>
                  <a:srgbClr val="CC4242"/>
                </a:solidFill>
                <a:latin typeface="Lucida Sans Unicode"/>
                <a:cs typeface="Lucida Sans Unicode"/>
              </a:rPr>
              <a:t> </a:t>
            </a:r>
            <a:r>
              <a:rPr sz="3000" spc="235" dirty="0">
                <a:solidFill>
                  <a:srgbClr val="CC4242"/>
                </a:solidFill>
                <a:latin typeface="Lucida Sans Unicode"/>
                <a:cs typeface="Lucida Sans Unicode"/>
              </a:rPr>
              <a:t>auteur</a:t>
            </a:r>
            <a:endParaRPr sz="30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110927" y="156962"/>
            <a:ext cx="1448625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390" dirty="0"/>
              <a:t>Valider</a:t>
            </a:r>
            <a:r>
              <a:rPr sz="7200" spc="750" dirty="0"/>
              <a:t> </a:t>
            </a:r>
            <a:r>
              <a:rPr sz="7200" spc="-210" dirty="0"/>
              <a:t>la</a:t>
            </a:r>
            <a:r>
              <a:rPr sz="7200" spc="755" dirty="0"/>
              <a:t> </a:t>
            </a:r>
            <a:r>
              <a:rPr sz="7200" spc="-30" dirty="0"/>
              <a:t>fiabilité</a:t>
            </a:r>
            <a:r>
              <a:rPr sz="7200" spc="755" dirty="0"/>
              <a:t> </a:t>
            </a:r>
            <a:r>
              <a:rPr sz="7200" spc="-550" dirty="0"/>
              <a:t>des</a:t>
            </a:r>
            <a:r>
              <a:rPr sz="7200" spc="755" dirty="0"/>
              <a:t> </a:t>
            </a:r>
            <a:r>
              <a:rPr sz="7200" spc="-285" dirty="0"/>
              <a:t>informations</a:t>
            </a:r>
            <a:endParaRPr sz="7200"/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46514" y="6504544"/>
            <a:ext cx="175346" cy="172851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2552685" y="4988536"/>
            <a:ext cx="4147820" cy="4458335"/>
            <a:chOff x="2552685" y="4988536"/>
            <a:chExt cx="4147820" cy="4458335"/>
          </a:xfrm>
        </p:grpSpPr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12741" y="6370671"/>
              <a:ext cx="178809" cy="17512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27824" y="6171676"/>
              <a:ext cx="172160" cy="17105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66134" y="6768031"/>
              <a:ext cx="179196" cy="17303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33728" y="5931080"/>
              <a:ext cx="163994" cy="17463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52685" y="4988536"/>
              <a:ext cx="4048920" cy="4458314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1946626"/>
            <a:ext cx="3208294" cy="1801986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7821214" y="1603197"/>
            <a:ext cx="1929764" cy="203835"/>
          </a:xfrm>
          <a:custGeom>
            <a:avLst/>
            <a:gdLst/>
            <a:ahLst/>
            <a:cxnLst/>
            <a:rect l="l" t="t" r="r" b="b"/>
            <a:pathLst>
              <a:path w="1929765" h="203835">
                <a:moveTo>
                  <a:pt x="1882804" y="94662"/>
                </a:moveTo>
                <a:lnTo>
                  <a:pt x="1874946" y="95150"/>
                </a:lnTo>
                <a:lnTo>
                  <a:pt x="1867332" y="95511"/>
                </a:lnTo>
                <a:lnTo>
                  <a:pt x="841488" y="164623"/>
                </a:lnTo>
                <a:lnTo>
                  <a:pt x="533692" y="184789"/>
                </a:lnTo>
                <a:lnTo>
                  <a:pt x="481248" y="188012"/>
                </a:lnTo>
                <a:lnTo>
                  <a:pt x="428806" y="190836"/>
                </a:lnTo>
                <a:lnTo>
                  <a:pt x="376366" y="193332"/>
                </a:lnTo>
                <a:lnTo>
                  <a:pt x="323930" y="195574"/>
                </a:lnTo>
                <a:lnTo>
                  <a:pt x="271497" y="197634"/>
                </a:lnTo>
                <a:lnTo>
                  <a:pt x="114234" y="203447"/>
                </a:lnTo>
                <a:lnTo>
                  <a:pt x="95054" y="203661"/>
                </a:lnTo>
                <a:lnTo>
                  <a:pt x="75604" y="202732"/>
                </a:lnTo>
                <a:lnTo>
                  <a:pt x="27510" y="187816"/>
                </a:lnTo>
                <a:lnTo>
                  <a:pt x="9136" y="164747"/>
                </a:lnTo>
                <a:lnTo>
                  <a:pt x="0" y="152918"/>
                </a:lnTo>
                <a:lnTo>
                  <a:pt x="11010" y="142752"/>
                </a:lnTo>
                <a:lnTo>
                  <a:pt x="21860" y="131907"/>
                </a:lnTo>
                <a:lnTo>
                  <a:pt x="32920" y="122863"/>
                </a:lnTo>
                <a:lnTo>
                  <a:pt x="95550" y="111044"/>
                </a:lnTo>
                <a:lnTo>
                  <a:pt x="146811" y="105204"/>
                </a:lnTo>
                <a:lnTo>
                  <a:pt x="198233" y="100515"/>
                </a:lnTo>
                <a:lnTo>
                  <a:pt x="249703" y="96912"/>
                </a:lnTo>
                <a:lnTo>
                  <a:pt x="299576" y="93768"/>
                </a:lnTo>
                <a:lnTo>
                  <a:pt x="449215" y="84568"/>
                </a:lnTo>
                <a:lnTo>
                  <a:pt x="948087" y="54887"/>
                </a:lnTo>
                <a:lnTo>
                  <a:pt x="947910" y="52575"/>
                </a:lnTo>
                <a:lnTo>
                  <a:pt x="1050770" y="46467"/>
                </a:lnTo>
                <a:lnTo>
                  <a:pt x="1841226" y="220"/>
                </a:lnTo>
                <a:lnTo>
                  <a:pt x="1859946" y="0"/>
                </a:lnTo>
                <a:lnTo>
                  <a:pt x="1878156" y="1635"/>
                </a:lnTo>
                <a:lnTo>
                  <a:pt x="1917848" y="24138"/>
                </a:lnTo>
                <a:lnTo>
                  <a:pt x="1929633" y="49638"/>
                </a:lnTo>
                <a:lnTo>
                  <a:pt x="1926741" y="59884"/>
                </a:lnTo>
                <a:lnTo>
                  <a:pt x="1918362" y="70515"/>
                </a:lnTo>
                <a:lnTo>
                  <a:pt x="1907201" y="80850"/>
                </a:lnTo>
                <a:lnTo>
                  <a:pt x="1895965" y="90211"/>
                </a:lnTo>
                <a:lnTo>
                  <a:pt x="1890084" y="93273"/>
                </a:lnTo>
                <a:lnTo>
                  <a:pt x="1882804" y="94662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640708" y="9700624"/>
            <a:ext cx="1647282" cy="58100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4523" y="9294037"/>
            <a:ext cx="619125" cy="619125"/>
          </a:xfrm>
          <a:custGeom>
            <a:avLst/>
            <a:gdLst/>
            <a:ahLst/>
            <a:cxnLst/>
            <a:rect l="l" t="t" r="r" b="b"/>
            <a:pathLst>
              <a:path w="619125" h="619125">
                <a:moveTo>
                  <a:pt x="0" y="0"/>
                </a:moveTo>
                <a:lnTo>
                  <a:pt x="619124" y="0"/>
                </a:lnTo>
                <a:lnTo>
                  <a:pt x="619124" y="619124"/>
                </a:lnTo>
                <a:lnTo>
                  <a:pt x="0" y="0"/>
                </a:lnTo>
                <a:close/>
              </a:path>
            </a:pathLst>
          </a:custGeom>
          <a:solidFill>
            <a:srgbClr val="3DD9D8">
              <a:alpha val="497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7728587" y="5232562"/>
            <a:ext cx="6815455" cy="4025900"/>
            <a:chOff x="7728587" y="5232562"/>
            <a:chExt cx="6815455" cy="4025900"/>
          </a:xfrm>
        </p:grpSpPr>
        <p:sp>
          <p:nvSpPr>
            <p:cNvPr id="4" name="object 4"/>
            <p:cNvSpPr/>
            <p:nvPr/>
          </p:nvSpPr>
          <p:spPr>
            <a:xfrm>
              <a:off x="7729626" y="6574484"/>
              <a:ext cx="3524250" cy="2066925"/>
            </a:xfrm>
            <a:custGeom>
              <a:avLst/>
              <a:gdLst/>
              <a:ahLst/>
              <a:cxnLst/>
              <a:rect l="l" t="t" r="r" b="b"/>
              <a:pathLst>
                <a:path w="3524250" h="2066925">
                  <a:moveTo>
                    <a:pt x="3524250" y="0"/>
                  </a:moveTo>
                  <a:lnTo>
                    <a:pt x="0" y="0"/>
                  </a:lnTo>
                  <a:lnTo>
                    <a:pt x="0" y="753579"/>
                  </a:lnTo>
                  <a:lnTo>
                    <a:pt x="0" y="2066925"/>
                  </a:lnTo>
                  <a:lnTo>
                    <a:pt x="3524250" y="2066925"/>
                  </a:lnTo>
                  <a:lnTo>
                    <a:pt x="3524250" y="753579"/>
                  </a:lnTo>
                  <a:lnTo>
                    <a:pt x="3524250" y="0"/>
                  </a:lnTo>
                  <a:close/>
                </a:path>
              </a:pathLst>
            </a:custGeom>
            <a:solidFill>
              <a:srgbClr val="FFCD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971946" y="5232562"/>
              <a:ext cx="3571875" cy="2095500"/>
            </a:xfrm>
            <a:custGeom>
              <a:avLst/>
              <a:gdLst/>
              <a:ahLst/>
              <a:cxnLst/>
              <a:rect l="l" t="t" r="r" b="b"/>
              <a:pathLst>
                <a:path w="3571875" h="2095500">
                  <a:moveTo>
                    <a:pt x="3571875" y="2095500"/>
                  </a:moveTo>
                  <a:lnTo>
                    <a:pt x="0" y="2095500"/>
                  </a:lnTo>
                  <a:lnTo>
                    <a:pt x="0" y="0"/>
                  </a:lnTo>
                  <a:lnTo>
                    <a:pt x="3571875" y="0"/>
                  </a:lnTo>
                  <a:lnTo>
                    <a:pt x="3571875" y="2095500"/>
                  </a:lnTo>
                  <a:close/>
                </a:path>
              </a:pathLst>
            </a:custGeom>
            <a:solidFill>
              <a:srgbClr val="6BD5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969998" y="7325462"/>
              <a:ext cx="628650" cy="628650"/>
            </a:xfrm>
            <a:custGeom>
              <a:avLst/>
              <a:gdLst/>
              <a:ahLst/>
              <a:cxnLst/>
              <a:rect l="l" t="t" r="r" b="b"/>
              <a:pathLst>
                <a:path w="628650" h="628650">
                  <a:moveTo>
                    <a:pt x="0" y="0"/>
                  </a:moveTo>
                  <a:lnTo>
                    <a:pt x="628649" y="0"/>
                  </a:lnTo>
                  <a:lnTo>
                    <a:pt x="628649" y="6286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91D5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728587" y="8639049"/>
              <a:ext cx="619125" cy="619125"/>
            </a:xfrm>
            <a:custGeom>
              <a:avLst/>
              <a:gdLst/>
              <a:ahLst/>
              <a:cxnLst/>
              <a:rect l="l" t="t" r="r" b="b"/>
              <a:pathLst>
                <a:path w="619125" h="619125">
                  <a:moveTo>
                    <a:pt x="0" y="0"/>
                  </a:moveTo>
                  <a:lnTo>
                    <a:pt x="619124" y="0"/>
                  </a:lnTo>
                  <a:lnTo>
                    <a:pt x="619124" y="6191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C8EF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4546549" y="4142932"/>
            <a:ext cx="3707765" cy="3122295"/>
            <a:chOff x="14546549" y="4142932"/>
            <a:chExt cx="3707765" cy="3122295"/>
          </a:xfrm>
        </p:grpSpPr>
        <p:sp>
          <p:nvSpPr>
            <p:cNvPr id="9" name="object 9"/>
            <p:cNvSpPr/>
            <p:nvPr/>
          </p:nvSpPr>
          <p:spPr>
            <a:xfrm>
              <a:off x="14546542" y="4142942"/>
              <a:ext cx="3707765" cy="2943860"/>
            </a:xfrm>
            <a:custGeom>
              <a:avLst/>
              <a:gdLst/>
              <a:ahLst/>
              <a:cxnLst/>
              <a:rect l="l" t="t" r="r" b="b"/>
              <a:pathLst>
                <a:path w="3707765" h="2943859">
                  <a:moveTo>
                    <a:pt x="3707600" y="1475003"/>
                  </a:moveTo>
                  <a:lnTo>
                    <a:pt x="2232596" y="0"/>
                  </a:lnTo>
                  <a:lnTo>
                    <a:pt x="2233599" y="438327"/>
                  </a:lnTo>
                  <a:lnTo>
                    <a:pt x="0" y="438327"/>
                  </a:lnTo>
                  <a:lnTo>
                    <a:pt x="0" y="2505252"/>
                  </a:lnTo>
                  <a:lnTo>
                    <a:pt x="2238324" y="2505252"/>
                  </a:lnTo>
                  <a:lnTo>
                    <a:pt x="2239340" y="2943263"/>
                  </a:lnTo>
                  <a:lnTo>
                    <a:pt x="3707600" y="1475003"/>
                  </a:lnTo>
                  <a:close/>
                </a:path>
              </a:pathLst>
            </a:custGeom>
            <a:solidFill>
              <a:srgbClr val="1253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4761936" y="6645849"/>
              <a:ext cx="619125" cy="619125"/>
            </a:xfrm>
            <a:custGeom>
              <a:avLst/>
              <a:gdLst/>
              <a:ahLst/>
              <a:cxnLst/>
              <a:rect l="l" t="t" r="r" b="b"/>
              <a:pathLst>
                <a:path w="619125" h="619125">
                  <a:moveTo>
                    <a:pt x="0" y="0"/>
                  </a:moveTo>
                  <a:lnTo>
                    <a:pt x="619124" y="0"/>
                  </a:lnTo>
                  <a:lnTo>
                    <a:pt x="619124" y="6191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538A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10544" y="8083265"/>
            <a:ext cx="3524250" cy="2066925"/>
          </a:xfrm>
          <a:prstGeom prst="rect">
            <a:avLst/>
          </a:prstGeom>
          <a:solidFill>
            <a:srgbClr val="86E9E8"/>
          </a:solidFill>
        </p:spPr>
        <p:txBody>
          <a:bodyPr vert="horz" wrap="square" lIns="0" tIns="62865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4950"/>
              </a:spcBef>
            </a:pPr>
            <a:r>
              <a:rPr sz="5000" b="1" spc="-60" dirty="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endParaRPr sz="50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1753" y="5205818"/>
            <a:ext cx="3162935" cy="1711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15199"/>
              </a:lnSpc>
              <a:spcBef>
                <a:spcPts val="100"/>
              </a:spcBef>
            </a:pPr>
            <a:r>
              <a:rPr sz="3200" b="1" spc="35" dirty="0">
                <a:solidFill>
                  <a:srgbClr val="F7F5F5"/>
                </a:solidFill>
                <a:latin typeface="Tahoma"/>
                <a:cs typeface="Tahoma"/>
              </a:rPr>
              <a:t>Préparer </a:t>
            </a:r>
            <a:r>
              <a:rPr sz="3200" b="1" spc="-20" dirty="0">
                <a:solidFill>
                  <a:srgbClr val="F7F5F5"/>
                </a:solidFill>
                <a:latin typeface="Tahoma"/>
                <a:cs typeface="Tahoma"/>
              </a:rPr>
              <a:t>la </a:t>
            </a:r>
            <a:r>
              <a:rPr sz="3200" b="1" spc="-1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45" dirty="0">
                <a:solidFill>
                  <a:srgbClr val="F7F5F5"/>
                </a:solidFill>
                <a:latin typeface="Tahoma"/>
                <a:cs typeface="Tahoma"/>
              </a:rPr>
              <a:t>maquette</a:t>
            </a:r>
            <a:r>
              <a:rPr sz="3200" b="1" spc="-4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75" dirty="0">
                <a:solidFill>
                  <a:srgbClr val="F7F5F5"/>
                </a:solidFill>
                <a:latin typeface="Tahoma"/>
                <a:cs typeface="Tahoma"/>
              </a:rPr>
              <a:t>de</a:t>
            </a:r>
            <a:r>
              <a:rPr sz="3200" b="1" spc="-3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-20" dirty="0">
                <a:solidFill>
                  <a:srgbClr val="F7F5F5"/>
                </a:solidFill>
                <a:latin typeface="Tahoma"/>
                <a:cs typeface="Tahoma"/>
              </a:rPr>
              <a:t>la </a:t>
            </a:r>
            <a:r>
              <a:rPr sz="3200" b="1" spc="-919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55" dirty="0">
                <a:solidFill>
                  <a:srgbClr val="F7F5F5"/>
                </a:solidFill>
                <a:latin typeface="Tahoma"/>
                <a:cs typeface="Tahoma"/>
              </a:rPr>
              <a:t>présentation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90566" y="6966115"/>
            <a:ext cx="7651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200" dirty="0">
                <a:solidFill>
                  <a:srgbClr val="F7F5F5"/>
                </a:solidFill>
                <a:latin typeface="Tahoma"/>
                <a:cs typeface="Tahoma"/>
              </a:rPr>
              <a:t>d</a:t>
            </a:r>
            <a:r>
              <a:rPr sz="3200" b="1" spc="100" dirty="0">
                <a:solidFill>
                  <a:srgbClr val="F7F5F5"/>
                </a:solidFill>
                <a:latin typeface="Tahoma"/>
                <a:cs typeface="Tahoma"/>
              </a:rPr>
              <a:t>e</a:t>
            </a:r>
            <a:r>
              <a:rPr sz="3200" b="1" spc="-60" dirty="0">
                <a:solidFill>
                  <a:srgbClr val="F7F5F5"/>
                </a:solidFill>
                <a:latin typeface="Tahoma"/>
                <a:cs typeface="Tahoma"/>
              </a:rPr>
              <a:t>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21544" y="7528090"/>
            <a:ext cx="270319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40" dirty="0">
                <a:solidFill>
                  <a:srgbClr val="F7F5F5"/>
                </a:solidFill>
                <a:latin typeface="Tahoma"/>
                <a:cs typeface="Tahoma"/>
              </a:rPr>
              <a:t>informations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469726" y="5031778"/>
            <a:ext cx="280543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55" dirty="0">
                <a:solidFill>
                  <a:srgbClr val="F7F5F5"/>
                </a:solidFill>
                <a:latin typeface="Tahoma"/>
                <a:cs typeface="Tahoma"/>
              </a:rPr>
              <a:t>Organiser</a:t>
            </a:r>
            <a:r>
              <a:rPr sz="3200" b="1" spc="-5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40" dirty="0">
                <a:solidFill>
                  <a:srgbClr val="F7F5F5"/>
                </a:solidFill>
                <a:latin typeface="Tahoma"/>
                <a:cs typeface="Tahoma"/>
              </a:rPr>
              <a:t>les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94543" y="5519381"/>
            <a:ext cx="3355975" cy="1149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3380" marR="5080" indent="-361315">
              <a:lnSpc>
                <a:spcPct val="115199"/>
              </a:lnSpc>
              <a:spcBef>
                <a:spcPts val="100"/>
              </a:spcBef>
            </a:pPr>
            <a:r>
              <a:rPr sz="3200" b="1" spc="40" dirty="0">
                <a:solidFill>
                  <a:srgbClr val="F7F5F5"/>
                </a:solidFill>
                <a:latin typeface="Tahoma"/>
                <a:cs typeface="Tahoma"/>
              </a:rPr>
              <a:t>informations</a:t>
            </a:r>
            <a:r>
              <a:rPr sz="3200" b="1" spc="-7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65" dirty="0">
                <a:solidFill>
                  <a:srgbClr val="F7F5F5"/>
                </a:solidFill>
                <a:latin typeface="Tahoma"/>
                <a:cs typeface="Tahoma"/>
              </a:rPr>
              <a:t>du </a:t>
            </a:r>
            <a:r>
              <a:rPr sz="3200" b="1" spc="-919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55" dirty="0">
                <a:solidFill>
                  <a:srgbClr val="F7F5F5"/>
                </a:solidFill>
                <a:latin typeface="Tahoma"/>
                <a:cs typeface="Tahoma"/>
              </a:rPr>
              <a:t>point</a:t>
            </a:r>
            <a:r>
              <a:rPr sz="3200" b="1" spc="-2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75" dirty="0">
                <a:solidFill>
                  <a:srgbClr val="F7F5F5"/>
                </a:solidFill>
                <a:latin typeface="Tahoma"/>
                <a:cs typeface="Tahoma"/>
              </a:rPr>
              <a:t>de</a:t>
            </a:r>
            <a:r>
              <a:rPr sz="3200" b="1" spc="-1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45" dirty="0">
                <a:solidFill>
                  <a:srgbClr val="F7F5F5"/>
                </a:solidFill>
                <a:latin typeface="Tahoma"/>
                <a:cs typeface="Tahoma"/>
              </a:rPr>
              <a:t>vue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5836" y="6717703"/>
            <a:ext cx="217360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30" dirty="0">
                <a:solidFill>
                  <a:srgbClr val="F7F5F5"/>
                </a:solidFill>
                <a:latin typeface="Tahoma"/>
                <a:cs typeface="Tahoma"/>
              </a:rPr>
              <a:t>utilisateur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024381" y="4376793"/>
            <a:ext cx="283337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55" dirty="0">
                <a:solidFill>
                  <a:srgbClr val="F7F5F5"/>
                </a:solidFill>
                <a:latin typeface="Tahoma"/>
                <a:cs typeface="Tahoma"/>
              </a:rPr>
              <a:t>Hiérarchiser</a:t>
            </a:r>
            <a:r>
              <a:rPr sz="3200" b="1" spc="-5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-380" dirty="0">
                <a:solidFill>
                  <a:srgbClr val="F7F5F5"/>
                </a:solidFill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419073" y="4938768"/>
            <a:ext cx="2044064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5" dirty="0">
                <a:solidFill>
                  <a:srgbClr val="F7F5F5"/>
                </a:solidFill>
                <a:latin typeface="Tahoma"/>
                <a:cs typeface="Tahoma"/>
              </a:rPr>
              <a:t>mettre</a:t>
            </a:r>
            <a:r>
              <a:rPr sz="3200" b="1" spc="-8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20" dirty="0">
                <a:solidFill>
                  <a:srgbClr val="F7F5F5"/>
                </a:solidFill>
                <a:latin typeface="Tahoma"/>
                <a:cs typeface="Tahoma"/>
              </a:rPr>
              <a:t>en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67529" y="5426371"/>
            <a:ext cx="2847975" cy="1149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84785">
              <a:lnSpc>
                <a:spcPct val="115199"/>
              </a:lnSpc>
              <a:spcBef>
                <a:spcPts val="100"/>
              </a:spcBef>
            </a:pPr>
            <a:r>
              <a:rPr sz="3200" b="1" spc="20" dirty="0">
                <a:solidFill>
                  <a:srgbClr val="F7F5F5"/>
                </a:solidFill>
                <a:latin typeface="Tahoma"/>
                <a:cs typeface="Tahoma"/>
              </a:rPr>
              <a:t>avant </a:t>
            </a:r>
            <a:r>
              <a:rPr sz="3200" b="1" spc="105" dirty="0">
                <a:solidFill>
                  <a:srgbClr val="F7F5F5"/>
                </a:solidFill>
                <a:latin typeface="Tahoma"/>
                <a:cs typeface="Tahoma"/>
              </a:rPr>
              <a:t>ce </a:t>
            </a:r>
            <a:r>
              <a:rPr sz="3200" b="1" spc="55" dirty="0">
                <a:solidFill>
                  <a:srgbClr val="F7F5F5"/>
                </a:solidFill>
                <a:latin typeface="Tahoma"/>
                <a:cs typeface="Tahoma"/>
              </a:rPr>
              <a:t>qui </a:t>
            </a:r>
            <a:r>
              <a:rPr sz="3200" b="1" spc="-92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5" dirty="0">
                <a:solidFill>
                  <a:srgbClr val="F7F5F5"/>
                </a:solidFill>
                <a:latin typeface="Tahoma"/>
                <a:cs typeface="Tahoma"/>
              </a:rPr>
              <a:t>est</a:t>
            </a:r>
            <a:r>
              <a:rPr sz="3200" b="1" spc="-4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30" dirty="0">
                <a:solidFill>
                  <a:srgbClr val="F7F5F5"/>
                </a:solidFill>
                <a:latin typeface="Tahoma"/>
                <a:cs typeface="Tahoma"/>
              </a:rPr>
              <a:t>important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275214" y="2871455"/>
            <a:ext cx="2967990" cy="1711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199"/>
              </a:lnSpc>
              <a:spcBef>
                <a:spcPts val="100"/>
              </a:spcBef>
            </a:pPr>
            <a:r>
              <a:rPr sz="3200" b="1" spc="55" dirty="0">
                <a:solidFill>
                  <a:srgbClr val="F7F5F5"/>
                </a:solidFill>
                <a:latin typeface="Tahoma"/>
                <a:cs typeface="Tahoma"/>
              </a:rPr>
              <a:t>Valeur </a:t>
            </a:r>
            <a:r>
              <a:rPr sz="3200" b="1" spc="6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200" dirty="0">
                <a:solidFill>
                  <a:srgbClr val="F7F5F5"/>
                </a:solidFill>
                <a:latin typeface="Tahoma"/>
                <a:cs typeface="Tahoma"/>
              </a:rPr>
              <a:t>d</a:t>
            </a:r>
            <a:r>
              <a:rPr sz="3200" b="1" spc="114" dirty="0">
                <a:solidFill>
                  <a:srgbClr val="F7F5F5"/>
                </a:solidFill>
                <a:latin typeface="Tahoma"/>
                <a:cs typeface="Tahoma"/>
              </a:rPr>
              <a:t>o</a:t>
            </a:r>
            <a:r>
              <a:rPr sz="3200" b="1" spc="260" dirty="0">
                <a:solidFill>
                  <a:srgbClr val="F7F5F5"/>
                </a:solidFill>
                <a:latin typeface="Tahoma"/>
                <a:cs typeface="Tahoma"/>
              </a:rPr>
              <a:t>c</a:t>
            </a:r>
            <a:r>
              <a:rPr sz="3200" b="1" spc="80" dirty="0">
                <a:solidFill>
                  <a:srgbClr val="F7F5F5"/>
                </a:solidFill>
                <a:latin typeface="Tahoma"/>
                <a:cs typeface="Tahoma"/>
              </a:rPr>
              <a:t>u</a:t>
            </a:r>
            <a:r>
              <a:rPr sz="3200" b="1" spc="30" dirty="0">
                <a:solidFill>
                  <a:srgbClr val="F7F5F5"/>
                </a:solidFill>
                <a:latin typeface="Tahoma"/>
                <a:cs typeface="Tahoma"/>
              </a:rPr>
              <a:t>m</a:t>
            </a:r>
            <a:r>
              <a:rPr sz="3200" b="1" spc="100" dirty="0">
                <a:solidFill>
                  <a:srgbClr val="F7F5F5"/>
                </a:solidFill>
                <a:latin typeface="Tahoma"/>
                <a:cs typeface="Tahoma"/>
              </a:rPr>
              <a:t>e</a:t>
            </a:r>
            <a:r>
              <a:rPr sz="3200" b="1" spc="90" dirty="0">
                <a:solidFill>
                  <a:srgbClr val="F7F5F5"/>
                </a:solidFill>
                <a:latin typeface="Tahoma"/>
                <a:cs typeface="Tahoma"/>
              </a:rPr>
              <a:t>n</a:t>
            </a:r>
            <a:r>
              <a:rPr sz="3200" b="1" spc="-20" dirty="0">
                <a:solidFill>
                  <a:srgbClr val="F7F5F5"/>
                </a:solidFill>
                <a:latin typeface="Tahoma"/>
                <a:cs typeface="Tahoma"/>
              </a:rPr>
              <a:t>t</a:t>
            </a:r>
            <a:r>
              <a:rPr sz="3200" b="1" spc="35" dirty="0">
                <a:solidFill>
                  <a:srgbClr val="F7F5F5"/>
                </a:solidFill>
                <a:latin typeface="Tahoma"/>
                <a:cs typeface="Tahoma"/>
              </a:rPr>
              <a:t>a</a:t>
            </a:r>
            <a:r>
              <a:rPr sz="3200" b="1" spc="40" dirty="0">
                <a:solidFill>
                  <a:srgbClr val="F7F5F5"/>
                </a:solidFill>
                <a:latin typeface="Tahoma"/>
                <a:cs typeface="Tahoma"/>
              </a:rPr>
              <a:t>i</a:t>
            </a:r>
            <a:r>
              <a:rPr sz="3200" b="1" spc="-20" dirty="0">
                <a:solidFill>
                  <a:srgbClr val="F7F5F5"/>
                </a:solidFill>
                <a:latin typeface="Tahoma"/>
                <a:cs typeface="Tahoma"/>
              </a:rPr>
              <a:t>r</a:t>
            </a:r>
            <a:r>
              <a:rPr sz="3200" b="1" spc="-35" dirty="0">
                <a:solidFill>
                  <a:srgbClr val="F7F5F5"/>
                </a:solidFill>
                <a:latin typeface="Tahoma"/>
                <a:cs typeface="Tahoma"/>
              </a:rPr>
              <a:t>e  </a:t>
            </a:r>
            <a:r>
              <a:rPr sz="3200" b="1" spc="75" dirty="0">
                <a:solidFill>
                  <a:srgbClr val="F7F5F5"/>
                </a:solidFill>
                <a:latin typeface="Tahoma"/>
                <a:cs typeface="Tahoma"/>
              </a:rPr>
              <a:t>de</a:t>
            </a:r>
            <a:r>
              <a:rPr sz="3200" b="1" spc="-1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-20" dirty="0">
                <a:solidFill>
                  <a:srgbClr val="F7F5F5"/>
                </a:solidFill>
                <a:latin typeface="Tahoma"/>
                <a:cs typeface="Tahoma"/>
              </a:rPr>
              <a:t>la</a:t>
            </a:r>
            <a:r>
              <a:rPr sz="3200" b="1" spc="-1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60" dirty="0">
                <a:solidFill>
                  <a:srgbClr val="F7F5F5"/>
                </a:solidFill>
                <a:latin typeface="Tahoma"/>
                <a:cs typeface="Tahoma"/>
              </a:rPr>
              <a:t>veille</a:t>
            </a:r>
            <a:r>
              <a:rPr sz="3200" b="1" spc="-1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-380" dirty="0">
                <a:solidFill>
                  <a:srgbClr val="F7F5F5"/>
                </a:solidFill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926337" y="4631752"/>
            <a:ext cx="166623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95" dirty="0">
                <a:solidFill>
                  <a:srgbClr val="F7F5F5"/>
                </a:solidFill>
                <a:latin typeface="Tahoma"/>
                <a:cs typeface="Tahoma"/>
              </a:rPr>
              <a:t>s</a:t>
            </a:r>
            <a:r>
              <a:rPr sz="3200" b="1" spc="114" dirty="0">
                <a:solidFill>
                  <a:srgbClr val="F7F5F5"/>
                </a:solidFill>
                <a:latin typeface="Tahoma"/>
                <a:cs typeface="Tahoma"/>
              </a:rPr>
              <a:t>o</a:t>
            </a:r>
            <a:r>
              <a:rPr sz="3200" b="1" spc="80" dirty="0">
                <a:solidFill>
                  <a:srgbClr val="F7F5F5"/>
                </a:solidFill>
                <a:latin typeface="Tahoma"/>
                <a:cs typeface="Tahoma"/>
              </a:rPr>
              <a:t>u</a:t>
            </a:r>
            <a:r>
              <a:rPr sz="3200" b="1" spc="-20" dirty="0">
                <a:solidFill>
                  <a:srgbClr val="F7F5F5"/>
                </a:solidFill>
                <a:latin typeface="Tahoma"/>
                <a:cs typeface="Tahoma"/>
              </a:rPr>
              <a:t>r</a:t>
            </a:r>
            <a:r>
              <a:rPr sz="3200" b="1" spc="260" dirty="0">
                <a:solidFill>
                  <a:srgbClr val="F7F5F5"/>
                </a:solidFill>
                <a:latin typeface="Tahoma"/>
                <a:cs typeface="Tahoma"/>
              </a:rPr>
              <a:t>c</a:t>
            </a:r>
            <a:r>
              <a:rPr sz="3200" b="1" spc="100" dirty="0">
                <a:solidFill>
                  <a:srgbClr val="F7F5F5"/>
                </a:solidFill>
                <a:latin typeface="Tahoma"/>
                <a:cs typeface="Tahoma"/>
              </a:rPr>
              <a:t>e</a:t>
            </a:r>
            <a:r>
              <a:rPr sz="3200" b="1" spc="-60" dirty="0">
                <a:solidFill>
                  <a:srgbClr val="F7F5F5"/>
                </a:solidFill>
                <a:latin typeface="Tahoma"/>
                <a:cs typeface="Tahoma"/>
              </a:rPr>
              <a:t>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814945" y="2631109"/>
            <a:ext cx="2995930" cy="1711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5199"/>
              </a:lnSpc>
              <a:spcBef>
                <a:spcPts val="100"/>
              </a:spcBef>
            </a:pPr>
            <a:r>
              <a:rPr sz="3200" b="1" spc="55" dirty="0">
                <a:solidFill>
                  <a:srgbClr val="F7F5F5"/>
                </a:solidFill>
                <a:latin typeface="Tahoma"/>
                <a:cs typeface="Tahoma"/>
              </a:rPr>
              <a:t>Clarté </a:t>
            </a:r>
            <a:r>
              <a:rPr sz="3200" b="1" spc="-35" dirty="0">
                <a:solidFill>
                  <a:srgbClr val="F7F5F5"/>
                </a:solidFill>
                <a:latin typeface="Tahoma"/>
                <a:cs typeface="Tahoma"/>
              </a:rPr>
              <a:t>et </a:t>
            </a:r>
            <a:r>
              <a:rPr sz="3200" b="1" spc="-3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45" dirty="0">
                <a:solidFill>
                  <a:srgbClr val="F7F5F5"/>
                </a:solidFill>
                <a:latin typeface="Tahoma"/>
                <a:cs typeface="Tahoma"/>
              </a:rPr>
              <a:t>esthétisme</a:t>
            </a:r>
            <a:r>
              <a:rPr sz="3200" b="1" spc="-6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65" dirty="0">
                <a:solidFill>
                  <a:srgbClr val="F7F5F5"/>
                </a:solidFill>
                <a:latin typeface="Tahoma"/>
                <a:cs typeface="Tahoma"/>
              </a:rPr>
              <a:t>du </a:t>
            </a:r>
            <a:r>
              <a:rPr sz="3200" b="1" spc="-919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b="1" spc="60" dirty="0">
                <a:solidFill>
                  <a:srgbClr val="F7F5F5"/>
                </a:solidFill>
                <a:latin typeface="Tahoma"/>
                <a:cs typeface="Tahoma"/>
              </a:rPr>
              <a:t>livrable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934794" y="7229459"/>
            <a:ext cx="3795395" cy="2066925"/>
          </a:xfrm>
          <a:prstGeom prst="rect">
            <a:avLst/>
          </a:prstGeom>
          <a:solidFill>
            <a:srgbClr val="FFD545"/>
          </a:solidFill>
        </p:spPr>
        <p:txBody>
          <a:bodyPr vert="horz" wrap="square" lIns="0" tIns="556260" rIns="0" bIns="0" rtlCol="0">
            <a:spAutoFit/>
          </a:bodyPr>
          <a:lstStyle/>
          <a:p>
            <a:pPr marR="609600" algn="ctr">
              <a:lnSpc>
                <a:spcPct val="100000"/>
              </a:lnSpc>
              <a:spcBef>
                <a:spcPts val="4380"/>
              </a:spcBef>
            </a:pPr>
            <a:r>
              <a:rPr sz="5000" b="1" spc="-60" dirty="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endParaRPr sz="50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971946" y="5232562"/>
            <a:ext cx="3575050" cy="1342390"/>
          </a:xfrm>
          <a:prstGeom prst="rect">
            <a:avLst/>
          </a:prstGeom>
          <a:solidFill>
            <a:srgbClr val="6BD559"/>
          </a:solidFill>
        </p:spPr>
        <p:txBody>
          <a:bodyPr vert="horz" wrap="square" lIns="0" tIns="5562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380"/>
              </a:spcBef>
            </a:pPr>
            <a:r>
              <a:rPr sz="5000" b="1" spc="-60" dirty="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endParaRPr sz="50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729636" y="7328062"/>
            <a:ext cx="3524250" cy="1313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4745"/>
              </a:lnSpc>
            </a:pPr>
            <a:r>
              <a:rPr sz="5000" b="1" spc="-60" dirty="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endParaRPr sz="50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4546549" y="4581265"/>
            <a:ext cx="2266950" cy="2066925"/>
          </a:xfrm>
          <a:prstGeom prst="rect">
            <a:avLst/>
          </a:prstGeom>
        </p:spPr>
        <p:txBody>
          <a:bodyPr vert="horz" wrap="square" lIns="0" tIns="549910" rIns="0" bIns="0" rtlCol="0">
            <a:spAutoFit/>
          </a:bodyPr>
          <a:lstStyle/>
          <a:p>
            <a:pPr marL="1258570">
              <a:lnSpc>
                <a:spcPct val="100000"/>
              </a:lnSpc>
              <a:spcBef>
                <a:spcPts val="4330"/>
              </a:spcBef>
            </a:pPr>
            <a:r>
              <a:rPr sz="5000" b="1" spc="-60" dirty="0">
                <a:solidFill>
                  <a:srgbClr val="FFFFFF"/>
                </a:solidFill>
                <a:latin typeface="Tahoma"/>
                <a:cs typeface="Tahoma"/>
              </a:rPr>
              <a:t>5</a:t>
            </a:r>
            <a:endParaRPr sz="5000">
              <a:latin typeface="Tahoma"/>
              <a:cs typeface="Tahoma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5941124" y="169531"/>
            <a:ext cx="10274300" cy="10725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850" spc="-330" dirty="0"/>
              <a:t>Présenter</a:t>
            </a:r>
            <a:r>
              <a:rPr sz="6850" spc="720" dirty="0"/>
              <a:t> </a:t>
            </a:r>
            <a:r>
              <a:rPr sz="6850" spc="-385" dirty="0"/>
              <a:t>les</a:t>
            </a:r>
            <a:r>
              <a:rPr sz="6850" spc="725" dirty="0"/>
              <a:t> </a:t>
            </a:r>
            <a:r>
              <a:rPr sz="6850" spc="-270" dirty="0"/>
              <a:t>informations</a:t>
            </a:r>
            <a:endParaRPr sz="6850"/>
          </a:p>
        </p:txBody>
      </p:sp>
      <p:pic>
        <p:nvPicPr>
          <p:cNvPr id="29" name="object 2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608" y="619412"/>
            <a:ext cx="4585559" cy="3778170"/>
          </a:xfrm>
          <a:prstGeom prst="rect">
            <a:avLst/>
          </a:prstGeom>
        </p:spPr>
      </p:pic>
      <p:sp>
        <p:nvSpPr>
          <p:cNvPr id="30" name="object 30"/>
          <p:cNvSpPr/>
          <p:nvPr/>
        </p:nvSpPr>
        <p:spPr>
          <a:xfrm>
            <a:off x="10659146" y="1390572"/>
            <a:ext cx="1929764" cy="203835"/>
          </a:xfrm>
          <a:custGeom>
            <a:avLst/>
            <a:gdLst/>
            <a:ahLst/>
            <a:cxnLst/>
            <a:rect l="l" t="t" r="r" b="b"/>
            <a:pathLst>
              <a:path w="1929765" h="203834">
                <a:moveTo>
                  <a:pt x="1882804" y="94662"/>
                </a:moveTo>
                <a:lnTo>
                  <a:pt x="1874946" y="95150"/>
                </a:lnTo>
                <a:lnTo>
                  <a:pt x="1867332" y="95511"/>
                </a:lnTo>
                <a:lnTo>
                  <a:pt x="841488" y="164623"/>
                </a:lnTo>
                <a:lnTo>
                  <a:pt x="533692" y="184789"/>
                </a:lnTo>
                <a:lnTo>
                  <a:pt x="481248" y="188012"/>
                </a:lnTo>
                <a:lnTo>
                  <a:pt x="428806" y="190836"/>
                </a:lnTo>
                <a:lnTo>
                  <a:pt x="376366" y="193332"/>
                </a:lnTo>
                <a:lnTo>
                  <a:pt x="323930" y="195574"/>
                </a:lnTo>
                <a:lnTo>
                  <a:pt x="271497" y="197634"/>
                </a:lnTo>
                <a:lnTo>
                  <a:pt x="114234" y="203447"/>
                </a:lnTo>
                <a:lnTo>
                  <a:pt x="95054" y="203661"/>
                </a:lnTo>
                <a:lnTo>
                  <a:pt x="75604" y="202732"/>
                </a:lnTo>
                <a:lnTo>
                  <a:pt x="27510" y="187816"/>
                </a:lnTo>
                <a:lnTo>
                  <a:pt x="9136" y="164747"/>
                </a:lnTo>
                <a:lnTo>
                  <a:pt x="0" y="152918"/>
                </a:lnTo>
                <a:lnTo>
                  <a:pt x="11010" y="142752"/>
                </a:lnTo>
                <a:lnTo>
                  <a:pt x="21860" y="131907"/>
                </a:lnTo>
                <a:lnTo>
                  <a:pt x="32920" y="122863"/>
                </a:lnTo>
                <a:lnTo>
                  <a:pt x="95550" y="111044"/>
                </a:lnTo>
                <a:lnTo>
                  <a:pt x="146811" y="105204"/>
                </a:lnTo>
                <a:lnTo>
                  <a:pt x="198233" y="100515"/>
                </a:lnTo>
                <a:lnTo>
                  <a:pt x="249703" y="96912"/>
                </a:lnTo>
                <a:lnTo>
                  <a:pt x="299576" y="93768"/>
                </a:lnTo>
                <a:lnTo>
                  <a:pt x="449215" y="84568"/>
                </a:lnTo>
                <a:lnTo>
                  <a:pt x="948087" y="54887"/>
                </a:lnTo>
                <a:lnTo>
                  <a:pt x="947910" y="52575"/>
                </a:lnTo>
                <a:lnTo>
                  <a:pt x="1050770" y="46467"/>
                </a:lnTo>
                <a:lnTo>
                  <a:pt x="1841226" y="220"/>
                </a:lnTo>
                <a:lnTo>
                  <a:pt x="1859946" y="0"/>
                </a:lnTo>
                <a:lnTo>
                  <a:pt x="1878156" y="1635"/>
                </a:lnTo>
                <a:lnTo>
                  <a:pt x="1917848" y="24138"/>
                </a:lnTo>
                <a:lnTo>
                  <a:pt x="1929633" y="49638"/>
                </a:lnTo>
                <a:lnTo>
                  <a:pt x="1926741" y="59884"/>
                </a:lnTo>
                <a:lnTo>
                  <a:pt x="1918362" y="70515"/>
                </a:lnTo>
                <a:lnTo>
                  <a:pt x="1907201" y="80850"/>
                </a:lnTo>
                <a:lnTo>
                  <a:pt x="1895965" y="90211"/>
                </a:lnTo>
                <a:lnTo>
                  <a:pt x="1890084" y="93273"/>
                </a:lnTo>
                <a:lnTo>
                  <a:pt x="1882804" y="94662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object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640708" y="9700624"/>
            <a:ext cx="1647282" cy="58100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09902" y="787493"/>
            <a:ext cx="1200150" cy="1200150"/>
          </a:xfrm>
          <a:custGeom>
            <a:avLst/>
            <a:gdLst/>
            <a:ahLst/>
            <a:cxnLst/>
            <a:rect l="l" t="t" r="r" b="b"/>
            <a:pathLst>
              <a:path w="1200150" h="1200150">
                <a:moveTo>
                  <a:pt x="600074" y="1200149"/>
                </a:moveTo>
                <a:lnTo>
                  <a:pt x="555935" y="1198524"/>
                </a:lnTo>
                <a:lnTo>
                  <a:pt x="512025" y="1193655"/>
                </a:lnTo>
                <a:lnTo>
                  <a:pt x="468593" y="1185568"/>
                </a:lnTo>
                <a:lnTo>
                  <a:pt x="425882" y="1174310"/>
                </a:lnTo>
                <a:lnTo>
                  <a:pt x="384115" y="1159942"/>
                </a:lnTo>
                <a:lnTo>
                  <a:pt x="343510" y="1142536"/>
                </a:lnTo>
                <a:lnTo>
                  <a:pt x="304295" y="1122190"/>
                </a:lnTo>
                <a:lnTo>
                  <a:pt x="266690" y="1099018"/>
                </a:lnTo>
                <a:lnTo>
                  <a:pt x="230893" y="1073145"/>
                </a:lnTo>
                <a:lnTo>
                  <a:pt x="197088" y="1044701"/>
                </a:lnTo>
                <a:lnTo>
                  <a:pt x="165469" y="1013848"/>
                </a:lnTo>
                <a:lnTo>
                  <a:pt x="136210" y="980757"/>
                </a:lnTo>
                <a:lnTo>
                  <a:pt x="109465" y="945606"/>
                </a:lnTo>
                <a:lnTo>
                  <a:pt x="85373" y="908575"/>
                </a:lnTo>
                <a:lnTo>
                  <a:pt x="64071" y="869871"/>
                </a:lnTo>
                <a:lnTo>
                  <a:pt x="45677" y="829714"/>
                </a:lnTo>
                <a:lnTo>
                  <a:pt x="30288" y="788311"/>
                </a:lnTo>
                <a:lnTo>
                  <a:pt x="17983" y="745881"/>
                </a:lnTo>
                <a:lnTo>
                  <a:pt x="8833" y="702661"/>
                </a:lnTo>
                <a:lnTo>
                  <a:pt x="2889" y="658891"/>
                </a:lnTo>
                <a:lnTo>
                  <a:pt x="180" y="614806"/>
                </a:lnTo>
                <a:lnTo>
                  <a:pt x="0" y="600074"/>
                </a:lnTo>
                <a:lnTo>
                  <a:pt x="180" y="585343"/>
                </a:lnTo>
                <a:lnTo>
                  <a:pt x="2889" y="541258"/>
                </a:lnTo>
                <a:lnTo>
                  <a:pt x="8833" y="497488"/>
                </a:lnTo>
                <a:lnTo>
                  <a:pt x="17983" y="454268"/>
                </a:lnTo>
                <a:lnTo>
                  <a:pt x="30288" y="411838"/>
                </a:lnTo>
                <a:lnTo>
                  <a:pt x="45677" y="370435"/>
                </a:lnTo>
                <a:lnTo>
                  <a:pt x="64071" y="330278"/>
                </a:lnTo>
                <a:lnTo>
                  <a:pt x="85373" y="291574"/>
                </a:lnTo>
                <a:lnTo>
                  <a:pt x="109465" y="254543"/>
                </a:lnTo>
                <a:lnTo>
                  <a:pt x="136210" y="219391"/>
                </a:lnTo>
                <a:lnTo>
                  <a:pt x="165469" y="186302"/>
                </a:lnTo>
                <a:lnTo>
                  <a:pt x="197088" y="155448"/>
                </a:lnTo>
                <a:lnTo>
                  <a:pt x="230893" y="127005"/>
                </a:lnTo>
                <a:lnTo>
                  <a:pt x="266690" y="101130"/>
                </a:lnTo>
                <a:lnTo>
                  <a:pt x="304295" y="77959"/>
                </a:lnTo>
                <a:lnTo>
                  <a:pt x="343510" y="57613"/>
                </a:lnTo>
                <a:lnTo>
                  <a:pt x="384115" y="40207"/>
                </a:lnTo>
                <a:lnTo>
                  <a:pt x="425882" y="25838"/>
                </a:lnTo>
                <a:lnTo>
                  <a:pt x="468593" y="14581"/>
                </a:lnTo>
                <a:lnTo>
                  <a:pt x="512025" y="6494"/>
                </a:lnTo>
                <a:lnTo>
                  <a:pt x="555935" y="1625"/>
                </a:lnTo>
                <a:lnTo>
                  <a:pt x="600074" y="0"/>
                </a:lnTo>
                <a:lnTo>
                  <a:pt x="614806" y="180"/>
                </a:lnTo>
                <a:lnTo>
                  <a:pt x="658891" y="2889"/>
                </a:lnTo>
                <a:lnTo>
                  <a:pt x="702661" y="8833"/>
                </a:lnTo>
                <a:lnTo>
                  <a:pt x="745881" y="17983"/>
                </a:lnTo>
                <a:lnTo>
                  <a:pt x="788311" y="30288"/>
                </a:lnTo>
                <a:lnTo>
                  <a:pt x="829714" y="45677"/>
                </a:lnTo>
                <a:lnTo>
                  <a:pt x="869871" y="64071"/>
                </a:lnTo>
                <a:lnTo>
                  <a:pt x="908575" y="85373"/>
                </a:lnTo>
                <a:lnTo>
                  <a:pt x="945606" y="109465"/>
                </a:lnTo>
                <a:lnTo>
                  <a:pt x="980757" y="136210"/>
                </a:lnTo>
                <a:lnTo>
                  <a:pt x="1013848" y="165469"/>
                </a:lnTo>
                <a:lnTo>
                  <a:pt x="1044701" y="197088"/>
                </a:lnTo>
                <a:lnTo>
                  <a:pt x="1073145" y="230893"/>
                </a:lnTo>
                <a:lnTo>
                  <a:pt x="1099018" y="266690"/>
                </a:lnTo>
                <a:lnTo>
                  <a:pt x="1122190" y="304295"/>
                </a:lnTo>
                <a:lnTo>
                  <a:pt x="1142536" y="343510"/>
                </a:lnTo>
                <a:lnTo>
                  <a:pt x="1159942" y="384115"/>
                </a:lnTo>
                <a:lnTo>
                  <a:pt x="1174310" y="425882"/>
                </a:lnTo>
                <a:lnTo>
                  <a:pt x="1185568" y="468593"/>
                </a:lnTo>
                <a:lnTo>
                  <a:pt x="1193655" y="512025"/>
                </a:lnTo>
                <a:lnTo>
                  <a:pt x="1198524" y="555935"/>
                </a:lnTo>
                <a:lnTo>
                  <a:pt x="1200149" y="600074"/>
                </a:lnTo>
                <a:lnTo>
                  <a:pt x="1199969" y="614806"/>
                </a:lnTo>
                <a:lnTo>
                  <a:pt x="1197260" y="658891"/>
                </a:lnTo>
                <a:lnTo>
                  <a:pt x="1191316" y="702661"/>
                </a:lnTo>
                <a:lnTo>
                  <a:pt x="1182166" y="745881"/>
                </a:lnTo>
                <a:lnTo>
                  <a:pt x="1169861" y="788311"/>
                </a:lnTo>
                <a:lnTo>
                  <a:pt x="1154472" y="829714"/>
                </a:lnTo>
                <a:lnTo>
                  <a:pt x="1136078" y="869871"/>
                </a:lnTo>
                <a:lnTo>
                  <a:pt x="1114776" y="908575"/>
                </a:lnTo>
                <a:lnTo>
                  <a:pt x="1090683" y="945606"/>
                </a:lnTo>
                <a:lnTo>
                  <a:pt x="1063940" y="980757"/>
                </a:lnTo>
                <a:lnTo>
                  <a:pt x="1034680" y="1013848"/>
                </a:lnTo>
                <a:lnTo>
                  <a:pt x="1003061" y="1044701"/>
                </a:lnTo>
                <a:lnTo>
                  <a:pt x="969256" y="1073145"/>
                </a:lnTo>
                <a:lnTo>
                  <a:pt x="933459" y="1099018"/>
                </a:lnTo>
                <a:lnTo>
                  <a:pt x="895854" y="1122190"/>
                </a:lnTo>
                <a:lnTo>
                  <a:pt x="856639" y="1142536"/>
                </a:lnTo>
                <a:lnTo>
                  <a:pt x="816034" y="1159942"/>
                </a:lnTo>
                <a:lnTo>
                  <a:pt x="774267" y="1174310"/>
                </a:lnTo>
                <a:lnTo>
                  <a:pt x="731556" y="1185568"/>
                </a:lnTo>
                <a:lnTo>
                  <a:pt x="688124" y="1193655"/>
                </a:lnTo>
                <a:lnTo>
                  <a:pt x="644214" y="1198524"/>
                </a:lnTo>
                <a:lnTo>
                  <a:pt x="600074" y="1200149"/>
                </a:lnTo>
                <a:close/>
              </a:path>
            </a:pathLst>
          </a:custGeom>
          <a:solidFill>
            <a:srgbClr val="2B91D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9954462" y="1450061"/>
            <a:ext cx="2368550" cy="2368550"/>
            <a:chOff x="9954462" y="1450061"/>
            <a:chExt cx="2368550" cy="2368550"/>
          </a:xfrm>
        </p:grpSpPr>
        <p:sp>
          <p:nvSpPr>
            <p:cNvPr id="4" name="object 4"/>
            <p:cNvSpPr/>
            <p:nvPr/>
          </p:nvSpPr>
          <p:spPr>
            <a:xfrm>
              <a:off x="9954462" y="1450061"/>
              <a:ext cx="2368550" cy="2368550"/>
            </a:xfrm>
            <a:custGeom>
              <a:avLst/>
              <a:gdLst/>
              <a:ahLst/>
              <a:cxnLst/>
              <a:rect l="l" t="t" r="r" b="b"/>
              <a:pathLst>
                <a:path w="2368550" h="2368550">
                  <a:moveTo>
                    <a:pt x="1184117" y="2368235"/>
                  </a:moveTo>
                  <a:lnTo>
                    <a:pt x="1140535" y="2367433"/>
                  </a:lnTo>
                  <a:lnTo>
                    <a:pt x="1097008" y="2365026"/>
                  </a:lnTo>
                  <a:lnTo>
                    <a:pt x="1053601" y="2361019"/>
                  </a:lnTo>
                  <a:lnTo>
                    <a:pt x="1010369" y="2355418"/>
                  </a:lnTo>
                  <a:lnTo>
                    <a:pt x="967376" y="2348228"/>
                  </a:lnTo>
                  <a:lnTo>
                    <a:pt x="924676" y="2339463"/>
                  </a:lnTo>
                  <a:lnTo>
                    <a:pt x="882325" y="2329132"/>
                  </a:lnTo>
                  <a:lnTo>
                    <a:pt x="840387" y="2317246"/>
                  </a:lnTo>
                  <a:lnTo>
                    <a:pt x="798914" y="2303827"/>
                  </a:lnTo>
                  <a:lnTo>
                    <a:pt x="757958" y="2288890"/>
                  </a:lnTo>
                  <a:lnTo>
                    <a:pt x="717583" y="2272456"/>
                  </a:lnTo>
                  <a:lnTo>
                    <a:pt x="677840" y="2254545"/>
                  </a:lnTo>
                  <a:lnTo>
                    <a:pt x="638786" y="2235187"/>
                  </a:lnTo>
                  <a:lnTo>
                    <a:pt x="600467" y="2214402"/>
                  </a:lnTo>
                  <a:lnTo>
                    <a:pt x="562939" y="2192221"/>
                  </a:lnTo>
                  <a:lnTo>
                    <a:pt x="526254" y="2168673"/>
                  </a:lnTo>
                  <a:lnTo>
                    <a:pt x="490463" y="2143794"/>
                  </a:lnTo>
                  <a:lnTo>
                    <a:pt x="455610" y="2117613"/>
                  </a:lnTo>
                  <a:lnTo>
                    <a:pt x="421744" y="2090165"/>
                  </a:lnTo>
                  <a:lnTo>
                    <a:pt x="388912" y="2061491"/>
                  </a:lnTo>
                  <a:lnTo>
                    <a:pt x="357158" y="2031628"/>
                  </a:lnTo>
                  <a:lnTo>
                    <a:pt x="326523" y="2000615"/>
                  </a:lnTo>
                  <a:lnTo>
                    <a:pt x="297051" y="1968494"/>
                  </a:lnTo>
                  <a:lnTo>
                    <a:pt x="268782" y="1935312"/>
                  </a:lnTo>
                  <a:lnTo>
                    <a:pt x="241753" y="1901115"/>
                  </a:lnTo>
                  <a:lnTo>
                    <a:pt x="216000" y="1865942"/>
                  </a:lnTo>
                  <a:lnTo>
                    <a:pt x="191560" y="1829847"/>
                  </a:lnTo>
                  <a:lnTo>
                    <a:pt x="168465" y="1792877"/>
                  </a:lnTo>
                  <a:lnTo>
                    <a:pt x="146748" y="1755079"/>
                  </a:lnTo>
                  <a:lnTo>
                    <a:pt x="126434" y="1716509"/>
                  </a:lnTo>
                  <a:lnTo>
                    <a:pt x="107555" y="1677218"/>
                  </a:lnTo>
                  <a:lnTo>
                    <a:pt x="90135" y="1637260"/>
                  </a:lnTo>
                  <a:lnTo>
                    <a:pt x="74198" y="1596686"/>
                  </a:lnTo>
                  <a:lnTo>
                    <a:pt x="59764" y="1555552"/>
                  </a:lnTo>
                  <a:lnTo>
                    <a:pt x="46854" y="1513916"/>
                  </a:lnTo>
                  <a:lnTo>
                    <a:pt x="35486" y="1471834"/>
                  </a:lnTo>
                  <a:lnTo>
                    <a:pt x="25674" y="1429362"/>
                  </a:lnTo>
                  <a:lnTo>
                    <a:pt x="17432" y="1386557"/>
                  </a:lnTo>
                  <a:lnTo>
                    <a:pt x="10772" y="1343475"/>
                  </a:lnTo>
                  <a:lnTo>
                    <a:pt x="5701" y="1300179"/>
                  </a:lnTo>
                  <a:lnTo>
                    <a:pt x="2228" y="1256729"/>
                  </a:lnTo>
                  <a:lnTo>
                    <a:pt x="356" y="1213175"/>
                  </a:lnTo>
                  <a:lnTo>
                    <a:pt x="0" y="1184117"/>
                  </a:lnTo>
                  <a:lnTo>
                    <a:pt x="89" y="1169586"/>
                  </a:lnTo>
                  <a:lnTo>
                    <a:pt x="1426" y="1126015"/>
                  </a:lnTo>
                  <a:lnTo>
                    <a:pt x="4366" y="1082524"/>
                  </a:lnTo>
                  <a:lnTo>
                    <a:pt x="8905" y="1039169"/>
                  </a:lnTo>
                  <a:lnTo>
                    <a:pt x="15036" y="996008"/>
                  </a:lnTo>
                  <a:lnTo>
                    <a:pt x="22752" y="953105"/>
                  </a:lnTo>
                  <a:lnTo>
                    <a:pt x="32042" y="910519"/>
                  </a:lnTo>
                  <a:lnTo>
                    <a:pt x="42893" y="868297"/>
                  </a:lnTo>
                  <a:lnTo>
                    <a:pt x="55291" y="826507"/>
                  </a:lnTo>
                  <a:lnTo>
                    <a:pt x="69218" y="785202"/>
                  </a:lnTo>
                  <a:lnTo>
                    <a:pt x="84656" y="744434"/>
                  </a:lnTo>
                  <a:lnTo>
                    <a:pt x="101585" y="704263"/>
                  </a:lnTo>
                  <a:lnTo>
                    <a:pt x="119981" y="664743"/>
                  </a:lnTo>
                  <a:lnTo>
                    <a:pt x="139819" y="625929"/>
                  </a:lnTo>
                  <a:lnTo>
                    <a:pt x="161071" y="587869"/>
                  </a:lnTo>
                  <a:lnTo>
                    <a:pt x="183711" y="550616"/>
                  </a:lnTo>
                  <a:lnTo>
                    <a:pt x="207707" y="514223"/>
                  </a:lnTo>
                  <a:lnTo>
                    <a:pt x="233025" y="478738"/>
                  </a:lnTo>
                  <a:lnTo>
                    <a:pt x="259632" y="444211"/>
                  </a:lnTo>
                  <a:lnTo>
                    <a:pt x="287493" y="410683"/>
                  </a:lnTo>
                  <a:lnTo>
                    <a:pt x="316569" y="378205"/>
                  </a:lnTo>
                  <a:lnTo>
                    <a:pt x="346819" y="346819"/>
                  </a:lnTo>
                  <a:lnTo>
                    <a:pt x="378205" y="316569"/>
                  </a:lnTo>
                  <a:lnTo>
                    <a:pt x="410683" y="287493"/>
                  </a:lnTo>
                  <a:lnTo>
                    <a:pt x="444211" y="259632"/>
                  </a:lnTo>
                  <a:lnTo>
                    <a:pt x="478738" y="233025"/>
                  </a:lnTo>
                  <a:lnTo>
                    <a:pt x="514223" y="207707"/>
                  </a:lnTo>
                  <a:lnTo>
                    <a:pt x="550616" y="183711"/>
                  </a:lnTo>
                  <a:lnTo>
                    <a:pt x="587869" y="161071"/>
                  </a:lnTo>
                  <a:lnTo>
                    <a:pt x="625929" y="139819"/>
                  </a:lnTo>
                  <a:lnTo>
                    <a:pt x="664743" y="119981"/>
                  </a:lnTo>
                  <a:lnTo>
                    <a:pt x="704263" y="101585"/>
                  </a:lnTo>
                  <a:lnTo>
                    <a:pt x="744434" y="84656"/>
                  </a:lnTo>
                  <a:lnTo>
                    <a:pt x="785202" y="69218"/>
                  </a:lnTo>
                  <a:lnTo>
                    <a:pt x="826507" y="55291"/>
                  </a:lnTo>
                  <a:lnTo>
                    <a:pt x="868297" y="42893"/>
                  </a:lnTo>
                  <a:lnTo>
                    <a:pt x="910519" y="32042"/>
                  </a:lnTo>
                  <a:lnTo>
                    <a:pt x="953105" y="22752"/>
                  </a:lnTo>
                  <a:lnTo>
                    <a:pt x="996008" y="15036"/>
                  </a:lnTo>
                  <a:lnTo>
                    <a:pt x="1039169" y="8905"/>
                  </a:lnTo>
                  <a:lnTo>
                    <a:pt x="1082524" y="4366"/>
                  </a:lnTo>
                  <a:lnTo>
                    <a:pt x="1126015" y="1426"/>
                  </a:lnTo>
                  <a:lnTo>
                    <a:pt x="1169586" y="89"/>
                  </a:lnTo>
                  <a:lnTo>
                    <a:pt x="1184117" y="0"/>
                  </a:lnTo>
                  <a:lnTo>
                    <a:pt x="1198648" y="89"/>
                  </a:lnTo>
                  <a:lnTo>
                    <a:pt x="1242219" y="1426"/>
                  </a:lnTo>
                  <a:lnTo>
                    <a:pt x="1285710" y="4366"/>
                  </a:lnTo>
                  <a:lnTo>
                    <a:pt x="1329065" y="8905"/>
                  </a:lnTo>
                  <a:lnTo>
                    <a:pt x="1372226" y="15036"/>
                  </a:lnTo>
                  <a:lnTo>
                    <a:pt x="1415129" y="22752"/>
                  </a:lnTo>
                  <a:lnTo>
                    <a:pt x="1457715" y="32042"/>
                  </a:lnTo>
                  <a:lnTo>
                    <a:pt x="1499937" y="42893"/>
                  </a:lnTo>
                  <a:lnTo>
                    <a:pt x="1541727" y="55291"/>
                  </a:lnTo>
                  <a:lnTo>
                    <a:pt x="1583032" y="69218"/>
                  </a:lnTo>
                  <a:lnTo>
                    <a:pt x="1623800" y="84656"/>
                  </a:lnTo>
                  <a:lnTo>
                    <a:pt x="1663971" y="101585"/>
                  </a:lnTo>
                  <a:lnTo>
                    <a:pt x="1703491" y="119981"/>
                  </a:lnTo>
                  <a:lnTo>
                    <a:pt x="1742305" y="139819"/>
                  </a:lnTo>
                  <a:lnTo>
                    <a:pt x="1780364" y="161071"/>
                  </a:lnTo>
                  <a:lnTo>
                    <a:pt x="1817618" y="183711"/>
                  </a:lnTo>
                  <a:lnTo>
                    <a:pt x="1854011" y="207707"/>
                  </a:lnTo>
                  <a:lnTo>
                    <a:pt x="1889496" y="233025"/>
                  </a:lnTo>
                  <a:lnTo>
                    <a:pt x="1924023" y="259632"/>
                  </a:lnTo>
                  <a:lnTo>
                    <a:pt x="1957550" y="287493"/>
                  </a:lnTo>
                  <a:lnTo>
                    <a:pt x="1990030" y="316569"/>
                  </a:lnTo>
                  <a:lnTo>
                    <a:pt x="2021416" y="346819"/>
                  </a:lnTo>
                  <a:lnTo>
                    <a:pt x="2051665" y="378205"/>
                  </a:lnTo>
                  <a:lnTo>
                    <a:pt x="2080741" y="410683"/>
                  </a:lnTo>
                  <a:lnTo>
                    <a:pt x="2108603" y="444211"/>
                  </a:lnTo>
                  <a:lnTo>
                    <a:pt x="2135210" y="478738"/>
                  </a:lnTo>
                  <a:lnTo>
                    <a:pt x="2160526" y="514223"/>
                  </a:lnTo>
                  <a:lnTo>
                    <a:pt x="2184522" y="550616"/>
                  </a:lnTo>
                  <a:lnTo>
                    <a:pt x="2207162" y="587869"/>
                  </a:lnTo>
                  <a:lnTo>
                    <a:pt x="2228414" y="625929"/>
                  </a:lnTo>
                  <a:lnTo>
                    <a:pt x="2248252" y="664743"/>
                  </a:lnTo>
                  <a:lnTo>
                    <a:pt x="2266649" y="704263"/>
                  </a:lnTo>
                  <a:lnTo>
                    <a:pt x="2283579" y="744434"/>
                  </a:lnTo>
                  <a:lnTo>
                    <a:pt x="2299016" y="785202"/>
                  </a:lnTo>
                  <a:lnTo>
                    <a:pt x="2312942" y="826507"/>
                  </a:lnTo>
                  <a:lnTo>
                    <a:pt x="2325342" y="868297"/>
                  </a:lnTo>
                  <a:lnTo>
                    <a:pt x="2336193" y="910519"/>
                  </a:lnTo>
                  <a:lnTo>
                    <a:pt x="2345481" y="953105"/>
                  </a:lnTo>
                  <a:lnTo>
                    <a:pt x="2353198" y="996008"/>
                  </a:lnTo>
                  <a:lnTo>
                    <a:pt x="2359328" y="1039169"/>
                  </a:lnTo>
                  <a:lnTo>
                    <a:pt x="2363868" y="1082524"/>
                  </a:lnTo>
                  <a:lnTo>
                    <a:pt x="2366809" y="1126015"/>
                  </a:lnTo>
                  <a:lnTo>
                    <a:pt x="2368146" y="1169586"/>
                  </a:lnTo>
                  <a:lnTo>
                    <a:pt x="2368235" y="1184117"/>
                  </a:lnTo>
                  <a:lnTo>
                    <a:pt x="2368146" y="1198648"/>
                  </a:lnTo>
                  <a:lnTo>
                    <a:pt x="2366809" y="1242219"/>
                  </a:lnTo>
                  <a:lnTo>
                    <a:pt x="2363868" y="1285710"/>
                  </a:lnTo>
                  <a:lnTo>
                    <a:pt x="2359328" y="1329065"/>
                  </a:lnTo>
                  <a:lnTo>
                    <a:pt x="2353198" y="1372226"/>
                  </a:lnTo>
                  <a:lnTo>
                    <a:pt x="2345481" y="1415129"/>
                  </a:lnTo>
                  <a:lnTo>
                    <a:pt x="2336193" y="1457715"/>
                  </a:lnTo>
                  <a:lnTo>
                    <a:pt x="2325342" y="1499937"/>
                  </a:lnTo>
                  <a:lnTo>
                    <a:pt x="2312942" y="1541727"/>
                  </a:lnTo>
                  <a:lnTo>
                    <a:pt x="2299016" y="1583032"/>
                  </a:lnTo>
                  <a:lnTo>
                    <a:pt x="2283577" y="1623800"/>
                  </a:lnTo>
                  <a:lnTo>
                    <a:pt x="2266649" y="1663971"/>
                  </a:lnTo>
                  <a:lnTo>
                    <a:pt x="2248252" y="1703491"/>
                  </a:lnTo>
                  <a:lnTo>
                    <a:pt x="2228414" y="1742305"/>
                  </a:lnTo>
                  <a:lnTo>
                    <a:pt x="2207162" y="1780364"/>
                  </a:lnTo>
                  <a:lnTo>
                    <a:pt x="2184522" y="1817618"/>
                  </a:lnTo>
                  <a:lnTo>
                    <a:pt x="2160526" y="1854011"/>
                  </a:lnTo>
                  <a:lnTo>
                    <a:pt x="2135210" y="1889496"/>
                  </a:lnTo>
                  <a:lnTo>
                    <a:pt x="2108603" y="1924023"/>
                  </a:lnTo>
                  <a:lnTo>
                    <a:pt x="2080741" y="1957550"/>
                  </a:lnTo>
                  <a:lnTo>
                    <a:pt x="2051665" y="1990030"/>
                  </a:lnTo>
                  <a:lnTo>
                    <a:pt x="2021416" y="2021416"/>
                  </a:lnTo>
                  <a:lnTo>
                    <a:pt x="1990030" y="2051665"/>
                  </a:lnTo>
                  <a:lnTo>
                    <a:pt x="1957550" y="2080741"/>
                  </a:lnTo>
                  <a:lnTo>
                    <a:pt x="1924023" y="2108603"/>
                  </a:lnTo>
                  <a:lnTo>
                    <a:pt x="1889496" y="2135210"/>
                  </a:lnTo>
                  <a:lnTo>
                    <a:pt x="1854011" y="2160526"/>
                  </a:lnTo>
                  <a:lnTo>
                    <a:pt x="1817618" y="2184522"/>
                  </a:lnTo>
                  <a:lnTo>
                    <a:pt x="1780364" y="2207162"/>
                  </a:lnTo>
                  <a:lnTo>
                    <a:pt x="1742305" y="2228414"/>
                  </a:lnTo>
                  <a:lnTo>
                    <a:pt x="1703491" y="2248252"/>
                  </a:lnTo>
                  <a:lnTo>
                    <a:pt x="1663971" y="2266649"/>
                  </a:lnTo>
                  <a:lnTo>
                    <a:pt x="1623800" y="2283579"/>
                  </a:lnTo>
                  <a:lnTo>
                    <a:pt x="1583032" y="2299016"/>
                  </a:lnTo>
                  <a:lnTo>
                    <a:pt x="1541727" y="2312942"/>
                  </a:lnTo>
                  <a:lnTo>
                    <a:pt x="1499937" y="2325342"/>
                  </a:lnTo>
                  <a:lnTo>
                    <a:pt x="1457715" y="2336193"/>
                  </a:lnTo>
                  <a:lnTo>
                    <a:pt x="1415129" y="2345481"/>
                  </a:lnTo>
                  <a:lnTo>
                    <a:pt x="1372226" y="2353198"/>
                  </a:lnTo>
                  <a:lnTo>
                    <a:pt x="1329065" y="2359328"/>
                  </a:lnTo>
                  <a:lnTo>
                    <a:pt x="1285710" y="2363868"/>
                  </a:lnTo>
                  <a:lnTo>
                    <a:pt x="1242219" y="2366809"/>
                  </a:lnTo>
                  <a:lnTo>
                    <a:pt x="1198648" y="2368146"/>
                  </a:lnTo>
                  <a:lnTo>
                    <a:pt x="1184117" y="2368235"/>
                  </a:lnTo>
                  <a:close/>
                </a:path>
              </a:pathLst>
            </a:custGeom>
            <a:solidFill>
              <a:srgbClr val="FF9A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569727" y="2174137"/>
              <a:ext cx="1139825" cy="922655"/>
            </a:xfrm>
            <a:custGeom>
              <a:avLst/>
              <a:gdLst/>
              <a:ahLst/>
              <a:cxnLst/>
              <a:rect l="l" t="t" r="r" b="b"/>
              <a:pathLst>
                <a:path w="1139825" h="922655">
                  <a:moveTo>
                    <a:pt x="325945" y="287350"/>
                  </a:moveTo>
                  <a:lnTo>
                    <a:pt x="0" y="287350"/>
                  </a:lnTo>
                  <a:lnTo>
                    <a:pt x="0" y="857732"/>
                  </a:lnTo>
                  <a:lnTo>
                    <a:pt x="325945" y="857732"/>
                  </a:lnTo>
                  <a:lnTo>
                    <a:pt x="325945" y="287350"/>
                  </a:lnTo>
                  <a:close/>
                </a:path>
                <a:path w="1139825" h="922655">
                  <a:moveTo>
                    <a:pt x="1139507" y="425488"/>
                  </a:moveTo>
                  <a:lnTo>
                    <a:pt x="1132039" y="387223"/>
                  </a:lnTo>
                  <a:lnTo>
                    <a:pt x="1115618" y="367563"/>
                  </a:lnTo>
                  <a:lnTo>
                    <a:pt x="1099197" y="360324"/>
                  </a:lnTo>
                  <a:lnTo>
                    <a:pt x="1091730" y="359295"/>
                  </a:lnTo>
                  <a:lnTo>
                    <a:pt x="770915" y="359295"/>
                  </a:lnTo>
                  <a:lnTo>
                    <a:pt x="822452" y="266128"/>
                  </a:lnTo>
                  <a:lnTo>
                    <a:pt x="846645" y="174167"/>
                  </a:lnTo>
                  <a:lnTo>
                    <a:pt x="853694" y="103949"/>
                  </a:lnTo>
                  <a:lnTo>
                    <a:pt x="853770" y="75984"/>
                  </a:lnTo>
                  <a:lnTo>
                    <a:pt x="825068" y="15582"/>
                  </a:lnTo>
                  <a:lnTo>
                    <a:pt x="787984" y="0"/>
                  </a:lnTo>
                  <a:lnTo>
                    <a:pt x="755904" y="6972"/>
                  </a:lnTo>
                  <a:lnTo>
                    <a:pt x="742238" y="14236"/>
                  </a:lnTo>
                  <a:lnTo>
                    <a:pt x="640803" y="189801"/>
                  </a:lnTo>
                  <a:lnTo>
                    <a:pt x="511860" y="294906"/>
                  </a:lnTo>
                  <a:lnTo>
                    <a:pt x="401040" y="345935"/>
                  </a:lnTo>
                  <a:lnTo>
                    <a:pt x="353961" y="359295"/>
                  </a:lnTo>
                  <a:lnTo>
                    <a:pt x="353961" y="736155"/>
                  </a:lnTo>
                  <a:lnTo>
                    <a:pt x="393623" y="843610"/>
                  </a:lnTo>
                  <a:lnTo>
                    <a:pt x="462775" y="898791"/>
                  </a:lnTo>
                  <a:lnTo>
                    <a:pt x="528447" y="919124"/>
                  </a:lnTo>
                  <a:lnTo>
                    <a:pt x="557669" y="922032"/>
                  </a:lnTo>
                  <a:lnTo>
                    <a:pt x="941489" y="922032"/>
                  </a:lnTo>
                  <a:lnTo>
                    <a:pt x="975893" y="908126"/>
                  </a:lnTo>
                  <a:lnTo>
                    <a:pt x="992555" y="886231"/>
                  </a:lnTo>
                  <a:lnTo>
                    <a:pt x="997864" y="866000"/>
                  </a:lnTo>
                  <a:lnTo>
                    <a:pt x="998220" y="857110"/>
                  </a:lnTo>
                  <a:lnTo>
                    <a:pt x="993432" y="821055"/>
                  </a:lnTo>
                  <a:lnTo>
                    <a:pt x="977950" y="798842"/>
                  </a:lnTo>
                  <a:lnTo>
                    <a:pt x="961529" y="787615"/>
                  </a:lnTo>
                  <a:lnTo>
                    <a:pt x="953884" y="784504"/>
                  </a:lnTo>
                  <a:lnTo>
                    <a:pt x="1010285" y="784504"/>
                  </a:lnTo>
                  <a:lnTo>
                    <a:pt x="1044765" y="767181"/>
                  </a:lnTo>
                  <a:lnTo>
                    <a:pt x="1061034" y="741464"/>
                  </a:lnTo>
                  <a:lnTo>
                    <a:pt x="1065860" y="718134"/>
                  </a:lnTo>
                  <a:lnTo>
                    <a:pt x="1065961" y="707961"/>
                  </a:lnTo>
                  <a:lnTo>
                    <a:pt x="1061707" y="669582"/>
                  </a:lnTo>
                  <a:lnTo>
                    <a:pt x="1049896" y="647242"/>
                  </a:lnTo>
                  <a:lnTo>
                    <a:pt x="1037602" y="636854"/>
                  </a:lnTo>
                  <a:lnTo>
                    <a:pt x="1031925" y="634301"/>
                  </a:lnTo>
                  <a:lnTo>
                    <a:pt x="1042073" y="634301"/>
                  </a:lnTo>
                  <a:lnTo>
                    <a:pt x="1076934" y="624751"/>
                  </a:lnTo>
                  <a:lnTo>
                    <a:pt x="1096518" y="603745"/>
                  </a:lnTo>
                  <a:lnTo>
                    <a:pt x="1105115" y="582739"/>
                  </a:lnTo>
                  <a:lnTo>
                    <a:pt x="1107033" y="573189"/>
                  </a:lnTo>
                  <a:lnTo>
                    <a:pt x="1098042" y="528624"/>
                  </a:lnTo>
                  <a:lnTo>
                    <a:pt x="1079500" y="505066"/>
                  </a:lnTo>
                  <a:lnTo>
                    <a:pt x="1061186" y="495833"/>
                  </a:lnTo>
                  <a:lnTo>
                    <a:pt x="1052906" y="494245"/>
                  </a:lnTo>
                  <a:lnTo>
                    <a:pt x="1091730" y="494245"/>
                  </a:lnTo>
                  <a:lnTo>
                    <a:pt x="1121511" y="479196"/>
                  </a:lnTo>
                  <a:lnTo>
                    <a:pt x="1135456" y="456044"/>
                  </a:lnTo>
                  <a:lnTo>
                    <a:pt x="1139482" y="434797"/>
                  </a:lnTo>
                  <a:lnTo>
                    <a:pt x="1139507" y="4254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79056" y="2527844"/>
              <a:ext cx="107295" cy="107291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2619577" y="1590688"/>
            <a:ext cx="4522470" cy="2282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7540">
              <a:lnSpc>
                <a:spcPct val="123400"/>
              </a:lnSpc>
              <a:spcBef>
                <a:spcPts val="100"/>
              </a:spcBef>
            </a:pPr>
            <a:r>
              <a:rPr sz="4000" b="1" i="1" spc="-229" dirty="0">
                <a:solidFill>
                  <a:srgbClr val="F7F5F5"/>
                </a:solidFill>
                <a:latin typeface="Arial"/>
                <a:cs typeface="Arial"/>
              </a:rPr>
              <a:t>Livrables</a:t>
            </a:r>
            <a:r>
              <a:rPr sz="4000" b="1" i="1" spc="355" dirty="0">
                <a:solidFill>
                  <a:srgbClr val="F7F5F5"/>
                </a:solidFill>
                <a:latin typeface="Arial"/>
                <a:cs typeface="Arial"/>
              </a:rPr>
              <a:t> </a:t>
            </a:r>
            <a:r>
              <a:rPr sz="4000" b="1" i="1" spc="-100" dirty="0">
                <a:solidFill>
                  <a:srgbClr val="F7F5F5"/>
                </a:solidFill>
                <a:latin typeface="Arial"/>
                <a:cs typeface="Arial"/>
              </a:rPr>
              <a:t>d'alerte </a:t>
            </a:r>
            <a:r>
              <a:rPr sz="4000" b="1" i="1" spc="-1095" dirty="0">
                <a:solidFill>
                  <a:srgbClr val="F7F5F5"/>
                </a:solidFill>
                <a:latin typeface="Arial"/>
                <a:cs typeface="Arial"/>
              </a:rPr>
              <a:t> </a:t>
            </a:r>
            <a:r>
              <a:rPr sz="4000" b="1" i="1" spc="-229" dirty="0">
                <a:solidFill>
                  <a:srgbClr val="F7F5F5"/>
                </a:solidFill>
                <a:latin typeface="Arial"/>
                <a:cs typeface="Arial"/>
              </a:rPr>
              <a:t>Livrables</a:t>
            </a:r>
            <a:r>
              <a:rPr sz="4000" b="1" i="1" spc="395" dirty="0">
                <a:solidFill>
                  <a:srgbClr val="F7F5F5"/>
                </a:solidFill>
                <a:latin typeface="Arial"/>
                <a:cs typeface="Arial"/>
              </a:rPr>
              <a:t> </a:t>
            </a:r>
            <a:r>
              <a:rPr sz="4000" b="1" i="1" spc="-240" dirty="0">
                <a:solidFill>
                  <a:srgbClr val="F7F5F5"/>
                </a:solidFill>
                <a:latin typeface="Arial"/>
                <a:cs typeface="Arial"/>
              </a:rPr>
              <a:t>ponctuels</a:t>
            </a:r>
            <a:endParaRPr sz="4000">
              <a:latin typeface="Arial"/>
              <a:cs typeface="Arial"/>
            </a:endParaRPr>
          </a:p>
          <a:p>
            <a:pPr marL="497205">
              <a:lnSpc>
                <a:spcPct val="100000"/>
              </a:lnSpc>
              <a:spcBef>
                <a:spcPts val="1125"/>
              </a:spcBef>
            </a:pPr>
            <a:r>
              <a:rPr sz="4000" b="1" i="1" spc="-229" dirty="0">
                <a:solidFill>
                  <a:srgbClr val="F7F5F5"/>
                </a:solidFill>
                <a:latin typeface="Arial"/>
                <a:cs typeface="Arial"/>
              </a:rPr>
              <a:t>Livrables</a:t>
            </a:r>
            <a:r>
              <a:rPr sz="4000" b="1" i="1" spc="365" dirty="0">
                <a:solidFill>
                  <a:srgbClr val="F7F5F5"/>
                </a:solidFill>
                <a:latin typeface="Arial"/>
                <a:cs typeface="Arial"/>
              </a:rPr>
              <a:t> </a:t>
            </a:r>
            <a:r>
              <a:rPr sz="4000" b="1" i="1" spc="-270" dirty="0">
                <a:solidFill>
                  <a:srgbClr val="F7F5F5"/>
                </a:solidFill>
                <a:latin typeface="Arial"/>
                <a:cs typeface="Arial"/>
              </a:rPr>
              <a:t>réguliers</a:t>
            </a:r>
            <a:endParaRPr sz="4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54123" y="2342641"/>
            <a:ext cx="6115685" cy="1482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6300"/>
              </a:lnSpc>
              <a:spcBef>
                <a:spcPts val="95"/>
              </a:spcBef>
            </a:pPr>
            <a:r>
              <a:rPr sz="3000" b="1" spc="210" dirty="0">
                <a:solidFill>
                  <a:srgbClr val="F7F5F5"/>
                </a:solidFill>
                <a:latin typeface="Tahoma"/>
                <a:cs typeface="Tahoma"/>
              </a:rPr>
              <a:t>L</a:t>
            </a:r>
            <a:r>
              <a:rPr sz="3000" b="1" dirty="0">
                <a:solidFill>
                  <a:srgbClr val="F7F5F5"/>
                </a:solidFill>
                <a:latin typeface="Tahoma"/>
                <a:cs typeface="Tahoma"/>
              </a:rPr>
              <a:t>E</a:t>
            </a:r>
            <a:r>
              <a:rPr sz="3000" b="1" spc="-6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25" dirty="0">
                <a:solidFill>
                  <a:srgbClr val="F7F5F5"/>
                </a:solidFill>
                <a:latin typeface="Tahoma"/>
                <a:cs typeface="Tahoma"/>
              </a:rPr>
              <a:t>B</a:t>
            </a:r>
            <a:r>
              <a:rPr sz="3000" b="1" dirty="0">
                <a:solidFill>
                  <a:srgbClr val="F7F5F5"/>
                </a:solidFill>
                <a:latin typeface="Tahoma"/>
                <a:cs typeface="Tahoma"/>
              </a:rPr>
              <a:t>U</a:t>
            </a:r>
            <a:r>
              <a:rPr sz="3000" b="1" spc="210" dirty="0">
                <a:solidFill>
                  <a:srgbClr val="F7F5F5"/>
                </a:solidFill>
                <a:latin typeface="Tahoma"/>
                <a:cs typeface="Tahoma"/>
              </a:rPr>
              <a:t>LL</a:t>
            </a:r>
            <a:r>
              <a:rPr sz="3000" b="1" spc="114" dirty="0">
                <a:solidFill>
                  <a:srgbClr val="F7F5F5"/>
                </a:solidFill>
                <a:latin typeface="Tahoma"/>
                <a:cs typeface="Tahoma"/>
              </a:rPr>
              <a:t>E</a:t>
            </a:r>
            <a:r>
              <a:rPr sz="3000" b="1" spc="145" dirty="0">
                <a:solidFill>
                  <a:srgbClr val="F7F5F5"/>
                </a:solidFill>
                <a:latin typeface="Tahoma"/>
                <a:cs typeface="Tahoma"/>
              </a:rPr>
              <a:t>T</a:t>
            </a:r>
            <a:r>
              <a:rPr sz="3000" b="1" spc="-459" dirty="0">
                <a:solidFill>
                  <a:srgbClr val="F7F5F5"/>
                </a:solidFill>
                <a:latin typeface="Tahoma"/>
                <a:cs typeface="Tahoma"/>
              </a:rPr>
              <a:t>I</a:t>
            </a:r>
            <a:r>
              <a:rPr sz="3000" b="1" spc="-35" dirty="0">
                <a:solidFill>
                  <a:srgbClr val="F7F5F5"/>
                </a:solidFill>
                <a:latin typeface="Tahoma"/>
                <a:cs typeface="Tahoma"/>
              </a:rPr>
              <a:t>N</a:t>
            </a:r>
            <a:r>
              <a:rPr sz="3000" b="1" spc="-6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35" dirty="0">
                <a:solidFill>
                  <a:srgbClr val="F7F5F5"/>
                </a:solidFill>
                <a:latin typeface="Tahoma"/>
                <a:cs typeface="Tahoma"/>
              </a:rPr>
              <a:t>D</a:t>
            </a:r>
            <a:r>
              <a:rPr sz="3000" b="1" dirty="0">
                <a:solidFill>
                  <a:srgbClr val="F7F5F5"/>
                </a:solidFill>
                <a:latin typeface="Tahoma"/>
                <a:cs typeface="Tahoma"/>
              </a:rPr>
              <a:t>E</a:t>
            </a:r>
            <a:r>
              <a:rPr sz="3000" b="1" spc="-6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150" dirty="0">
                <a:solidFill>
                  <a:srgbClr val="F7F5F5"/>
                </a:solidFill>
                <a:latin typeface="Tahoma"/>
                <a:cs typeface="Tahoma"/>
              </a:rPr>
              <a:t>V</a:t>
            </a:r>
            <a:r>
              <a:rPr sz="3000" b="1" spc="114" dirty="0">
                <a:solidFill>
                  <a:srgbClr val="F7F5F5"/>
                </a:solidFill>
                <a:latin typeface="Tahoma"/>
                <a:cs typeface="Tahoma"/>
              </a:rPr>
              <a:t>E</a:t>
            </a:r>
            <a:r>
              <a:rPr sz="3000" b="1" spc="-459" dirty="0">
                <a:solidFill>
                  <a:srgbClr val="F7F5F5"/>
                </a:solidFill>
                <a:latin typeface="Tahoma"/>
                <a:cs typeface="Tahoma"/>
              </a:rPr>
              <a:t>I</a:t>
            </a:r>
            <a:r>
              <a:rPr sz="3000" b="1" spc="210" dirty="0">
                <a:solidFill>
                  <a:srgbClr val="F7F5F5"/>
                </a:solidFill>
                <a:latin typeface="Tahoma"/>
                <a:cs typeface="Tahoma"/>
              </a:rPr>
              <a:t>LL</a:t>
            </a:r>
            <a:r>
              <a:rPr sz="3000" b="1" dirty="0">
                <a:solidFill>
                  <a:srgbClr val="F7F5F5"/>
                </a:solidFill>
                <a:latin typeface="Tahoma"/>
                <a:cs typeface="Tahoma"/>
              </a:rPr>
              <a:t>E</a:t>
            </a:r>
            <a:r>
              <a:rPr sz="3000" b="1" spc="-6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-355" dirty="0">
                <a:solidFill>
                  <a:srgbClr val="F7F5F5"/>
                </a:solidFill>
                <a:latin typeface="Tahoma"/>
                <a:cs typeface="Tahoma"/>
              </a:rPr>
              <a:t>:</a:t>
            </a:r>
            <a:r>
              <a:rPr sz="3000" b="1" spc="-6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10" dirty="0">
                <a:solidFill>
                  <a:srgbClr val="F7F5F5"/>
                </a:solidFill>
                <a:latin typeface="Tahoma"/>
                <a:cs typeface="Tahoma"/>
              </a:rPr>
              <a:t>P</a:t>
            </a:r>
            <a:r>
              <a:rPr sz="3000" b="1" spc="95" dirty="0">
                <a:solidFill>
                  <a:srgbClr val="F7F5F5"/>
                </a:solidFill>
                <a:latin typeface="Tahoma"/>
                <a:cs typeface="Tahoma"/>
              </a:rPr>
              <a:t>O</a:t>
            </a:r>
            <a:r>
              <a:rPr sz="3000" b="1" dirty="0">
                <a:solidFill>
                  <a:srgbClr val="F7F5F5"/>
                </a:solidFill>
                <a:latin typeface="Tahoma"/>
                <a:cs typeface="Tahoma"/>
              </a:rPr>
              <a:t>U</a:t>
            </a:r>
            <a:r>
              <a:rPr sz="3000" b="1" spc="-135" dirty="0">
                <a:solidFill>
                  <a:srgbClr val="F7F5F5"/>
                </a:solidFill>
                <a:latin typeface="Tahoma"/>
                <a:cs typeface="Tahoma"/>
              </a:rPr>
              <a:t>R  </a:t>
            </a:r>
            <a:r>
              <a:rPr sz="3000" b="1" spc="-65" dirty="0">
                <a:solidFill>
                  <a:srgbClr val="F7F5F5"/>
                </a:solidFill>
                <a:latin typeface="Tahoma"/>
                <a:cs typeface="Tahoma"/>
              </a:rPr>
              <a:t>FAIRE</a:t>
            </a:r>
            <a:r>
              <a:rPr sz="3000" b="1" spc="-8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-15" dirty="0">
                <a:solidFill>
                  <a:srgbClr val="F7F5F5"/>
                </a:solidFill>
                <a:latin typeface="Tahoma"/>
                <a:cs typeface="Tahoma"/>
              </a:rPr>
              <a:t>UN</a:t>
            </a:r>
            <a:r>
              <a:rPr sz="3000" b="1" spc="-8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-50" dirty="0">
                <a:solidFill>
                  <a:srgbClr val="F7F5F5"/>
                </a:solidFill>
                <a:latin typeface="Tahoma"/>
                <a:cs typeface="Tahoma"/>
              </a:rPr>
              <a:t>POINT</a:t>
            </a:r>
            <a:r>
              <a:rPr sz="3000" b="1" spc="-8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-30" dirty="0">
                <a:solidFill>
                  <a:srgbClr val="F7F5F5"/>
                </a:solidFill>
                <a:latin typeface="Tahoma"/>
                <a:cs typeface="Tahoma"/>
              </a:rPr>
              <a:t>RÉGULIER</a:t>
            </a:r>
            <a:r>
              <a:rPr sz="3000" b="1" spc="-8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-60" dirty="0">
                <a:solidFill>
                  <a:srgbClr val="F7F5F5"/>
                </a:solidFill>
                <a:latin typeface="Tahoma"/>
                <a:cs typeface="Tahoma"/>
              </a:rPr>
              <a:t>SUR </a:t>
            </a:r>
            <a:r>
              <a:rPr sz="3000" b="1" spc="-869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30" dirty="0">
                <a:solidFill>
                  <a:srgbClr val="F7F5F5"/>
                </a:solidFill>
                <a:latin typeface="Tahoma"/>
                <a:cs typeface="Tahoma"/>
              </a:rPr>
              <a:t>UNE</a:t>
            </a:r>
            <a:r>
              <a:rPr sz="3000" b="1" spc="-7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000" b="1" spc="35" dirty="0">
                <a:solidFill>
                  <a:srgbClr val="F7F5F5"/>
                </a:solidFill>
                <a:latin typeface="Tahoma"/>
                <a:cs typeface="Tahoma"/>
              </a:rPr>
              <a:t>THÉMATIQUE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56309" y="5024013"/>
            <a:ext cx="11120120" cy="1482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6300"/>
              </a:lnSpc>
              <a:spcBef>
                <a:spcPts val="95"/>
              </a:spcBef>
              <a:tabLst>
                <a:tab pos="5322570" algn="l"/>
              </a:tabLst>
            </a:pPr>
            <a:r>
              <a:rPr sz="3000" b="1" spc="210" dirty="0">
                <a:solidFill>
                  <a:srgbClr val="86E9E8"/>
                </a:solidFill>
                <a:latin typeface="Tahoma"/>
                <a:cs typeface="Tahoma"/>
              </a:rPr>
              <a:t>L</a:t>
            </a:r>
            <a:r>
              <a:rPr sz="3000" b="1" dirty="0">
                <a:solidFill>
                  <a:srgbClr val="86E9E8"/>
                </a:solidFill>
                <a:latin typeface="Tahoma"/>
                <a:cs typeface="Tahoma"/>
              </a:rPr>
              <a:t>E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-105" dirty="0">
                <a:solidFill>
                  <a:srgbClr val="86E9E8"/>
                </a:solidFill>
                <a:latin typeface="Tahoma"/>
                <a:cs typeface="Tahoma"/>
              </a:rPr>
              <a:t>R</a:t>
            </a:r>
            <a:r>
              <a:rPr sz="3000" b="1" spc="85" dirty="0">
                <a:solidFill>
                  <a:srgbClr val="86E9E8"/>
                </a:solidFill>
                <a:latin typeface="Tahoma"/>
                <a:cs typeface="Tahoma"/>
              </a:rPr>
              <a:t>A</a:t>
            </a:r>
            <a:r>
              <a:rPr sz="3000" b="1" spc="10" dirty="0">
                <a:solidFill>
                  <a:srgbClr val="86E9E8"/>
                </a:solidFill>
                <a:latin typeface="Tahoma"/>
                <a:cs typeface="Tahoma"/>
              </a:rPr>
              <a:t>PP</a:t>
            </a:r>
            <a:r>
              <a:rPr sz="3000" b="1" spc="95" dirty="0">
                <a:solidFill>
                  <a:srgbClr val="86E9E8"/>
                </a:solidFill>
                <a:latin typeface="Tahoma"/>
                <a:cs typeface="Tahoma"/>
              </a:rPr>
              <a:t>O</a:t>
            </a:r>
            <a:r>
              <a:rPr sz="3000" b="1" spc="-105" dirty="0">
                <a:solidFill>
                  <a:srgbClr val="86E9E8"/>
                </a:solidFill>
                <a:latin typeface="Tahoma"/>
                <a:cs typeface="Tahoma"/>
              </a:rPr>
              <a:t>R</a:t>
            </a:r>
            <a:r>
              <a:rPr sz="3000" b="1" spc="30" dirty="0">
                <a:solidFill>
                  <a:srgbClr val="86E9E8"/>
                </a:solidFill>
                <a:latin typeface="Tahoma"/>
                <a:cs typeface="Tahoma"/>
              </a:rPr>
              <a:t>T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35" dirty="0">
                <a:solidFill>
                  <a:srgbClr val="86E9E8"/>
                </a:solidFill>
                <a:latin typeface="Tahoma"/>
                <a:cs typeface="Tahoma"/>
              </a:rPr>
              <a:t>D</a:t>
            </a:r>
            <a:r>
              <a:rPr sz="3000" b="1" dirty="0">
                <a:solidFill>
                  <a:srgbClr val="86E9E8"/>
                </a:solidFill>
                <a:latin typeface="Tahoma"/>
                <a:cs typeface="Tahoma"/>
              </a:rPr>
              <a:t>E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150" dirty="0">
                <a:solidFill>
                  <a:srgbClr val="86E9E8"/>
                </a:solidFill>
                <a:latin typeface="Tahoma"/>
                <a:cs typeface="Tahoma"/>
              </a:rPr>
              <a:t>V</a:t>
            </a:r>
            <a:r>
              <a:rPr sz="3000" b="1" spc="114" dirty="0">
                <a:solidFill>
                  <a:srgbClr val="86E9E8"/>
                </a:solidFill>
                <a:latin typeface="Tahoma"/>
                <a:cs typeface="Tahoma"/>
              </a:rPr>
              <a:t>E</a:t>
            </a:r>
            <a:r>
              <a:rPr sz="3000" b="1" spc="-459" dirty="0">
                <a:solidFill>
                  <a:srgbClr val="86E9E8"/>
                </a:solidFill>
                <a:latin typeface="Tahoma"/>
                <a:cs typeface="Tahoma"/>
              </a:rPr>
              <a:t>I</a:t>
            </a:r>
            <a:r>
              <a:rPr sz="3000" b="1" spc="210" dirty="0">
                <a:solidFill>
                  <a:srgbClr val="86E9E8"/>
                </a:solidFill>
                <a:latin typeface="Tahoma"/>
                <a:cs typeface="Tahoma"/>
              </a:rPr>
              <a:t>LL</a:t>
            </a:r>
            <a:r>
              <a:rPr sz="3000" b="1" dirty="0">
                <a:solidFill>
                  <a:srgbClr val="86E9E8"/>
                </a:solidFill>
                <a:latin typeface="Tahoma"/>
                <a:cs typeface="Tahoma"/>
              </a:rPr>
              <a:t>E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95" dirty="0">
                <a:solidFill>
                  <a:srgbClr val="86E9E8"/>
                </a:solidFill>
                <a:latin typeface="Tahoma"/>
                <a:cs typeface="Tahoma"/>
              </a:rPr>
              <a:t>O</a:t>
            </a:r>
            <a:r>
              <a:rPr sz="3000" b="1" spc="-114" dirty="0">
                <a:solidFill>
                  <a:srgbClr val="86E9E8"/>
                </a:solidFill>
                <a:latin typeface="Tahoma"/>
                <a:cs typeface="Tahoma"/>
              </a:rPr>
              <a:t>U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35" dirty="0">
                <a:solidFill>
                  <a:srgbClr val="86E9E8"/>
                </a:solidFill>
                <a:latin typeface="Tahoma"/>
                <a:cs typeface="Tahoma"/>
              </a:rPr>
              <a:t>D</a:t>
            </a:r>
            <a:r>
              <a:rPr sz="3000" b="1" spc="95" dirty="0">
                <a:solidFill>
                  <a:srgbClr val="86E9E8"/>
                </a:solidFill>
                <a:latin typeface="Tahoma"/>
                <a:cs typeface="Tahoma"/>
              </a:rPr>
              <a:t>O</a:t>
            </a:r>
            <a:r>
              <a:rPr sz="3000" b="1" spc="35" dirty="0">
                <a:solidFill>
                  <a:srgbClr val="86E9E8"/>
                </a:solidFill>
                <a:latin typeface="Tahoma"/>
                <a:cs typeface="Tahoma"/>
              </a:rPr>
              <a:t>SS</a:t>
            </a:r>
            <a:r>
              <a:rPr sz="3000" b="1" spc="-459" dirty="0">
                <a:solidFill>
                  <a:srgbClr val="86E9E8"/>
                </a:solidFill>
                <a:latin typeface="Tahoma"/>
                <a:cs typeface="Tahoma"/>
              </a:rPr>
              <a:t>I</a:t>
            </a:r>
            <a:r>
              <a:rPr sz="3000" b="1" spc="114" dirty="0">
                <a:solidFill>
                  <a:srgbClr val="86E9E8"/>
                </a:solidFill>
                <a:latin typeface="Tahoma"/>
                <a:cs typeface="Tahoma"/>
              </a:rPr>
              <a:t>E</a:t>
            </a:r>
            <a:r>
              <a:rPr sz="3000" b="1" spc="-220" dirty="0">
                <a:solidFill>
                  <a:srgbClr val="86E9E8"/>
                </a:solidFill>
                <a:latin typeface="Tahoma"/>
                <a:cs typeface="Tahoma"/>
              </a:rPr>
              <a:t>R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35" dirty="0">
                <a:solidFill>
                  <a:srgbClr val="86E9E8"/>
                </a:solidFill>
                <a:latin typeface="Tahoma"/>
                <a:cs typeface="Tahoma"/>
              </a:rPr>
              <a:t>D</a:t>
            </a:r>
            <a:r>
              <a:rPr sz="3000" b="1" dirty="0">
                <a:solidFill>
                  <a:srgbClr val="86E9E8"/>
                </a:solidFill>
                <a:latin typeface="Tahoma"/>
                <a:cs typeface="Tahoma"/>
              </a:rPr>
              <a:t>E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150" dirty="0">
                <a:solidFill>
                  <a:srgbClr val="86E9E8"/>
                </a:solidFill>
                <a:latin typeface="Tahoma"/>
                <a:cs typeface="Tahoma"/>
              </a:rPr>
              <a:t>V</a:t>
            </a:r>
            <a:r>
              <a:rPr sz="3000" b="1" spc="114" dirty="0">
                <a:solidFill>
                  <a:srgbClr val="86E9E8"/>
                </a:solidFill>
                <a:latin typeface="Tahoma"/>
                <a:cs typeface="Tahoma"/>
              </a:rPr>
              <a:t>E</a:t>
            </a:r>
            <a:r>
              <a:rPr sz="3000" b="1" spc="-459" dirty="0">
                <a:solidFill>
                  <a:srgbClr val="86E9E8"/>
                </a:solidFill>
                <a:latin typeface="Tahoma"/>
                <a:cs typeface="Tahoma"/>
              </a:rPr>
              <a:t>I</a:t>
            </a:r>
            <a:r>
              <a:rPr sz="3000" b="1" spc="210" dirty="0">
                <a:solidFill>
                  <a:srgbClr val="86E9E8"/>
                </a:solidFill>
                <a:latin typeface="Tahoma"/>
                <a:cs typeface="Tahoma"/>
              </a:rPr>
              <a:t>LL</a:t>
            </a:r>
            <a:r>
              <a:rPr sz="3000" b="1" dirty="0">
                <a:solidFill>
                  <a:srgbClr val="86E9E8"/>
                </a:solidFill>
                <a:latin typeface="Tahoma"/>
                <a:cs typeface="Tahoma"/>
              </a:rPr>
              <a:t>E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-355" dirty="0">
                <a:solidFill>
                  <a:srgbClr val="86E9E8"/>
                </a:solidFill>
                <a:latin typeface="Tahoma"/>
                <a:cs typeface="Tahoma"/>
              </a:rPr>
              <a:t>: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-105" dirty="0">
                <a:solidFill>
                  <a:srgbClr val="86E9E8"/>
                </a:solidFill>
                <a:latin typeface="Tahoma"/>
                <a:cs typeface="Tahoma"/>
              </a:rPr>
              <a:t>R</a:t>
            </a:r>
            <a:r>
              <a:rPr sz="3000" b="1" spc="114" dirty="0">
                <a:solidFill>
                  <a:srgbClr val="86E9E8"/>
                </a:solidFill>
                <a:latin typeface="Tahoma"/>
                <a:cs typeface="Tahoma"/>
              </a:rPr>
              <a:t>É</a:t>
            </a:r>
            <a:r>
              <a:rPr sz="3000" b="1" spc="85" dirty="0">
                <a:solidFill>
                  <a:srgbClr val="86E9E8"/>
                </a:solidFill>
                <a:latin typeface="Tahoma"/>
                <a:cs typeface="Tahoma"/>
              </a:rPr>
              <a:t>A</a:t>
            </a:r>
            <a:r>
              <a:rPr sz="3000" b="1" spc="210" dirty="0">
                <a:solidFill>
                  <a:srgbClr val="86E9E8"/>
                </a:solidFill>
                <a:latin typeface="Tahoma"/>
                <a:cs typeface="Tahoma"/>
              </a:rPr>
              <a:t>L</a:t>
            </a:r>
            <a:r>
              <a:rPr sz="3000" b="1" spc="-459" dirty="0">
                <a:solidFill>
                  <a:srgbClr val="86E9E8"/>
                </a:solidFill>
                <a:latin typeface="Tahoma"/>
                <a:cs typeface="Tahoma"/>
              </a:rPr>
              <a:t>I</a:t>
            </a:r>
            <a:r>
              <a:rPr sz="3000" b="1" spc="35" dirty="0">
                <a:solidFill>
                  <a:srgbClr val="86E9E8"/>
                </a:solidFill>
                <a:latin typeface="Tahoma"/>
                <a:cs typeface="Tahoma"/>
              </a:rPr>
              <a:t>S</a:t>
            </a:r>
            <a:r>
              <a:rPr sz="3000" b="1" dirty="0">
                <a:solidFill>
                  <a:srgbClr val="86E9E8"/>
                </a:solidFill>
                <a:latin typeface="Tahoma"/>
                <a:cs typeface="Tahoma"/>
              </a:rPr>
              <a:t>É  </a:t>
            </a:r>
            <a:r>
              <a:rPr sz="3000" b="1" spc="-60" dirty="0">
                <a:solidFill>
                  <a:srgbClr val="86E9E8"/>
                </a:solidFill>
                <a:latin typeface="Tahoma"/>
                <a:cs typeface="Tahoma"/>
              </a:rPr>
              <a:t>SUR</a:t>
            </a:r>
            <a:r>
              <a:rPr sz="3000" b="1" spc="-65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30" dirty="0">
                <a:solidFill>
                  <a:srgbClr val="86E9E8"/>
                </a:solidFill>
                <a:latin typeface="Tahoma"/>
                <a:cs typeface="Tahoma"/>
              </a:rPr>
              <a:t>UNE</a:t>
            </a:r>
            <a:r>
              <a:rPr sz="3000" b="1" spc="-60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35" dirty="0">
                <a:solidFill>
                  <a:srgbClr val="86E9E8"/>
                </a:solidFill>
                <a:latin typeface="Tahoma"/>
                <a:cs typeface="Tahoma"/>
              </a:rPr>
              <a:t>THÉMATIQUE</a:t>
            </a:r>
            <a:r>
              <a:rPr sz="3000" b="1" spc="-60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-10" dirty="0">
                <a:solidFill>
                  <a:srgbClr val="86E9E8"/>
                </a:solidFill>
                <a:latin typeface="Tahoma"/>
                <a:cs typeface="Tahoma"/>
              </a:rPr>
              <a:t>OU	</a:t>
            </a:r>
            <a:r>
              <a:rPr sz="3000" b="1" spc="-30" dirty="0">
                <a:solidFill>
                  <a:srgbClr val="86E9E8"/>
                </a:solidFill>
                <a:latin typeface="Tahoma"/>
                <a:cs typeface="Tahoma"/>
              </a:rPr>
              <a:t>PLUSIEURS </a:t>
            </a:r>
            <a:r>
              <a:rPr sz="3000" b="1" spc="35" dirty="0">
                <a:solidFill>
                  <a:srgbClr val="86E9E8"/>
                </a:solidFill>
                <a:latin typeface="Tahoma"/>
                <a:cs typeface="Tahoma"/>
              </a:rPr>
              <a:t>THÉMATIQUES </a:t>
            </a:r>
            <a:r>
              <a:rPr sz="3000" b="1" spc="40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3000" b="1" spc="-15" dirty="0">
                <a:solidFill>
                  <a:srgbClr val="86E9E8"/>
                </a:solidFill>
                <a:latin typeface="Tahoma"/>
                <a:cs typeface="Tahoma"/>
              </a:rPr>
              <a:t>PRÉCISES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98746" y="7677784"/>
            <a:ext cx="16138525" cy="245427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3000" b="1" spc="105" dirty="0">
                <a:solidFill>
                  <a:srgbClr val="FFC23F"/>
                </a:solidFill>
                <a:latin typeface="Tahoma"/>
                <a:cs typeface="Tahoma"/>
              </a:rPr>
              <a:t>LE</a:t>
            </a:r>
            <a:r>
              <a:rPr sz="3000" b="1" spc="-7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80" dirty="0">
                <a:solidFill>
                  <a:srgbClr val="FFC23F"/>
                </a:solidFill>
                <a:latin typeface="Tahoma"/>
                <a:cs typeface="Tahoma"/>
              </a:rPr>
              <a:t>TABLEAU</a:t>
            </a:r>
            <a:r>
              <a:rPr sz="3000" b="1" spc="-7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15" dirty="0">
                <a:solidFill>
                  <a:srgbClr val="FFC23F"/>
                </a:solidFill>
                <a:latin typeface="Tahoma"/>
                <a:cs typeface="Tahoma"/>
              </a:rPr>
              <a:t>DE</a:t>
            </a:r>
            <a:r>
              <a:rPr sz="3000" b="1" spc="-7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15" dirty="0">
                <a:solidFill>
                  <a:srgbClr val="FFC23F"/>
                </a:solidFill>
                <a:latin typeface="Tahoma"/>
                <a:cs typeface="Tahoma"/>
              </a:rPr>
              <a:t>BORD</a:t>
            </a:r>
            <a:r>
              <a:rPr sz="3000" b="1" spc="-7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40" dirty="0">
                <a:solidFill>
                  <a:srgbClr val="FFC23F"/>
                </a:solidFill>
                <a:latin typeface="Tahoma"/>
                <a:cs typeface="Tahoma"/>
              </a:rPr>
              <a:t>PEUT</a:t>
            </a:r>
            <a:r>
              <a:rPr sz="3000" b="1" spc="-7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40" dirty="0">
                <a:solidFill>
                  <a:srgbClr val="FFC23F"/>
                </a:solidFill>
                <a:latin typeface="Tahoma"/>
                <a:cs typeface="Tahoma"/>
              </a:rPr>
              <a:t>ÊTRE</a:t>
            </a:r>
            <a:r>
              <a:rPr sz="3000" b="1" spc="-7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355" dirty="0">
                <a:solidFill>
                  <a:srgbClr val="FFC23F"/>
                </a:solidFill>
                <a:latin typeface="Tahoma"/>
                <a:cs typeface="Tahoma"/>
              </a:rPr>
              <a:t>:</a:t>
            </a:r>
            <a:endParaRPr sz="3000">
              <a:latin typeface="Tahoma"/>
              <a:cs typeface="Tahoma"/>
            </a:endParaRPr>
          </a:p>
          <a:p>
            <a:pPr marL="12700" marR="97155">
              <a:lnSpc>
                <a:spcPct val="106200"/>
              </a:lnSpc>
            </a:pPr>
            <a:r>
              <a:rPr sz="3000" b="1" spc="-120" dirty="0">
                <a:solidFill>
                  <a:srgbClr val="FFC23F"/>
                </a:solidFill>
                <a:latin typeface="Tahoma"/>
                <a:cs typeface="Tahoma"/>
              </a:rPr>
              <a:t>-SOIT</a:t>
            </a:r>
            <a:r>
              <a:rPr sz="3000" b="1" spc="-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30" dirty="0">
                <a:solidFill>
                  <a:srgbClr val="FFC23F"/>
                </a:solidFill>
                <a:latin typeface="Tahoma"/>
                <a:cs typeface="Tahoma"/>
              </a:rPr>
              <a:t>UNE</a:t>
            </a:r>
            <a:r>
              <a:rPr sz="3000" b="1" spc="-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15" dirty="0">
                <a:solidFill>
                  <a:srgbClr val="FFC23F"/>
                </a:solidFill>
                <a:latin typeface="Tahoma"/>
                <a:cs typeface="Tahoma"/>
              </a:rPr>
              <a:t>CARTOGRAPHIE</a:t>
            </a:r>
            <a:r>
              <a:rPr sz="3000" b="1" spc="-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25" dirty="0">
                <a:solidFill>
                  <a:srgbClr val="FFC23F"/>
                </a:solidFill>
                <a:latin typeface="Tahoma"/>
                <a:cs typeface="Tahoma"/>
              </a:rPr>
              <a:t>DES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60" dirty="0">
                <a:solidFill>
                  <a:srgbClr val="FFC23F"/>
                </a:solidFill>
                <a:latin typeface="Tahoma"/>
                <a:cs typeface="Tahoma"/>
              </a:rPr>
              <a:t>ACTEURS</a:t>
            </a:r>
            <a:r>
              <a:rPr sz="3000" b="1" spc="-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10" dirty="0">
                <a:solidFill>
                  <a:srgbClr val="FFC23F"/>
                </a:solidFill>
                <a:latin typeface="Tahoma"/>
                <a:cs typeface="Tahoma"/>
              </a:rPr>
              <a:t>OU</a:t>
            </a:r>
            <a:r>
              <a:rPr sz="3000" b="1" spc="-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25" dirty="0">
                <a:solidFill>
                  <a:srgbClr val="FFC23F"/>
                </a:solidFill>
                <a:latin typeface="Tahoma"/>
                <a:cs typeface="Tahoma"/>
              </a:rPr>
              <a:t>DES</a:t>
            </a:r>
            <a:r>
              <a:rPr sz="3000" b="1" spc="-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dirty="0">
                <a:solidFill>
                  <a:srgbClr val="FFC23F"/>
                </a:solidFill>
                <a:latin typeface="Tahoma"/>
                <a:cs typeface="Tahoma"/>
              </a:rPr>
              <a:t>DIAGRAMMES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25" dirty="0">
                <a:solidFill>
                  <a:srgbClr val="FFC23F"/>
                </a:solidFill>
                <a:latin typeface="Tahoma"/>
                <a:cs typeface="Tahoma"/>
              </a:rPr>
              <a:t>POUR</a:t>
            </a:r>
            <a:r>
              <a:rPr sz="3000" b="1" spc="-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50" dirty="0">
                <a:solidFill>
                  <a:srgbClr val="FFC23F"/>
                </a:solidFill>
                <a:latin typeface="Tahoma"/>
                <a:cs typeface="Tahoma"/>
              </a:rPr>
              <a:t>VISUALISER </a:t>
            </a:r>
            <a:r>
              <a:rPr sz="3000" b="1" spc="-86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80" dirty="0">
                <a:solidFill>
                  <a:srgbClr val="FFC23F"/>
                </a:solidFill>
                <a:latin typeface="Tahoma"/>
                <a:cs typeface="Tahoma"/>
              </a:rPr>
              <a:t>LES</a:t>
            </a:r>
            <a:r>
              <a:rPr sz="3000" b="1" spc="-7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60" dirty="0">
                <a:solidFill>
                  <a:srgbClr val="FFC23F"/>
                </a:solidFill>
                <a:latin typeface="Tahoma"/>
                <a:cs typeface="Tahoma"/>
              </a:rPr>
              <a:t>RÉSULTATS</a:t>
            </a:r>
            <a:endParaRPr sz="3000">
              <a:latin typeface="Tahoma"/>
              <a:cs typeface="Tahoma"/>
            </a:endParaRPr>
          </a:p>
          <a:p>
            <a:pPr marL="12700" marR="5080">
              <a:lnSpc>
                <a:spcPts val="3829"/>
              </a:lnSpc>
              <a:spcBef>
                <a:spcPts val="90"/>
              </a:spcBef>
            </a:pPr>
            <a:r>
              <a:rPr sz="3000" b="1" spc="-409" dirty="0">
                <a:solidFill>
                  <a:srgbClr val="FFC23F"/>
                </a:solidFill>
                <a:latin typeface="Tahoma"/>
                <a:cs typeface="Tahoma"/>
              </a:rPr>
              <a:t>-</a:t>
            </a:r>
            <a:r>
              <a:rPr sz="3000" b="1" spc="-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75" dirty="0">
                <a:solidFill>
                  <a:srgbClr val="FFC23F"/>
                </a:solidFill>
                <a:latin typeface="Tahoma"/>
                <a:cs typeface="Tahoma"/>
              </a:rPr>
              <a:t>SOIT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15" dirty="0">
                <a:solidFill>
                  <a:srgbClr val="FFC23F"/>
                </a:solidFill>
                <a:latin typeface="Tahoma"/>
                <a:cs typeface="Tahoma"/>
              </a:rPr>
              <a:t>UN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25" dirty="0">
                <a:solidFill>
                  <a:srgbClr val="FFC23F"/>
                </a:solidFill>
                <a:latin typeface="Tahoma"/>
                <a:cs typeface="Tahoma"/>
              </a:rPr>
              <a:t>OUTIL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55" dirty="0">
                <a:solidFill>
                  <a:srgbClr val="FFC23F"/>
                </a:solidFill>
                <a:latin typeface="Tahoma"/>
                <a:cs typeface="Tahoma"/>
              </a:rPr>
              <a:t>D’UNE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15" dirty="0">
                <a:solidFill>
                  <a:srgbClr val="FFC23F"/>
                </a:solidFill>
                <a:latin typeface="Tahoma"/>
                <a:cs typeface="Tahoma"/>
              </a:rPr>
              <a:t>ACTIVITÉ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15" dirty="0">
                <a:solidFill>
                  <a:srgbClr val="FFC23F"/>
                </a:solidFill>
                <a:latin typeface="Tahoma"/>
                <a:cs typeface="Tahoma"/>
              </a:rPr>
              <a:t>DE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35" dirty="0">
                <a:solidFill>
                  <a:srgbClr val="FFC23F"/>
                </a:solidFill>
                <a:latin typeface="Tahoma"/>
                <a:cs typeface="Tahoma"/>
              </a:rPr>
              <a:t>VEILLE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355" dirty="0">
                <a:solidFill>
                  <a:srgbClr val="FFC23F"/>
                </a:solidFill>
                <a:latin typeface="Tahoma"/>
                <a:cs typeface="Tahoma"/>
              </a:rPr>
              <a:t>: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35" dirty="0">
                <a:solidFill>
                  <a:srgbClr val="FFC23F"/>
                </a:solidFill>
                <a:latin typeface="Tahoma"/>
                <a:cs typeface="Tahoma"/>
              </a:rPr>
              <a:t>VEILLE</a:t>
            </a:r>
            <a:r>
              <a:rPr sz="3000" b="1" spc="-5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10" dirty="0">
                <a:solidFill>
                  <a:srgbClr val="FFC23F"/>
                </a:solidFill>
                <a:latin typeface="Tahoma"/>
                <a:cs typeface="Tahoma"/>
              </a:rPr>
              <a:t>RÉPUTATION,</a:t>
            </a:r>
            <a:r>
              <a:rPr sz="3000" b="1" spc="-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85" dirty="0">
                <a:solidFill>
                  <a:srgbClr val="FFC23F"/>
                </a:solidFill>
                <a:latin typeface="Tahoma"/>
                <a:cs typeface="Tahoma"/>
              </a:rPr>
              <a:t>CONCURRENCE </a:t>
            </a:r>
            <a:r>
              <a:rPr sz="3000" b="1" spc="-86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70" dirty="0">
                <a:solidFill>
                  <a:srgbClr val="FFC23F"/>
                </a:solidFill>
                <a:latin typeface="Tahoma"/>
                <a:cs typeface="Tahoma"/>
              </a:rPr>
              <a:t>ET</a:t>
            </a:r>
            <a:r>
              <a:rPr sz="3000" b="1" spc="-70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45" dirty="0">
                <a:solidFill>
                  <a:srgbClr val="FFC23F"/>
                </a:solidFill>
                <a:latin typeface="Tahoma"/>
                <a:cs typeface="Tahoma"/>
              </a:rPr>
              <a:t>PRODUITS</a:t>
            </a:r>
            <a:r>
              <a:rPr sz="3000" b="1" spc="-65" dirty="0">
                <a:solidFill>
                  <a:srgbClr val="FFC23F"/>
                </a:solidFill>
                <a:latin typeface="Tahoma"/>
                <a:cs typeface="Tahoma"/>
              </a:rPr>
              <a:t> </a:t>
            </a:r>
            <a:r>
              <a:rPr sz="3000" b="1" spc="-130" dirty="0">
                <a:solidFill>
                  <a:srgbClr val="FFC23F"/>
                </a:solidFill>
                <a:latin typeface="Tahoma"/>
                <a:cs typeface="Tahoma"/>
              </a:rPr>
              <a:t>...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6278606" y="8134350"/>
            <a:ext cx="2009775" cy="28575"/>
          </a:xfrm>
          <a:custGeom>
            <a:avLst/>
            <a:gdLst/>
            <a:ahLst/>
            <a:cxnLst/>
            <a:rect l="l" t="t" r="r" b="b"/>
            <a:pathLst>
              <a:path w="2009775" h="28575">
                <a:moveTo>
                  <a:pt x="0" y="0"/>
                </a:moveTo>
                <a:lnTo>
                  <a:pt x="2009378" y="0"/>
                </a:lnTo>
                <a:lnTo>
                  <a:pt x="2009378" y="28574"/>
                </a:lnTo>
                <a:lnTo>
                  <a:pt x="0" y="28574"/>
                </a:lnTo>
                <a:lnTo>
                  <a:pt x="0" y="0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05239" y="2280287"/>
            <a:ext cx="1660525" cy="1790700"/>
          </a:xfrm>
          <a:custGeom>
            <a:avLst/>
            <a:gdLst/>
            <a:ahLst/>
            <a:cxnLst/>
            <a:rect l="l" t="t" r="r" b="b"/>
            <a:pathLst>
              <a:path w="1660525" h="1790700">
                <a:moveTo>
                  <a:pt x="955732" y="1790702"/>
                </a:moveTo>
                <a:lnTo>
                  <a:pt x="949557" y="1790702"/>
                </a:lnTo>
                <a:lnTo>
                  <a:pt x="936645" y="1771182"/>
                </a:lnTo>
                <a:lnTo>
                  <a:pt x="923263" y="1751736"/>
                </a:lnTo>
                <a:lnTo>
                  <a:pt x="901311" y="1711029"/>
                </a:lnTo>
                <a:lnTo>
                  <a:pt x="883829" y="1662206"/>
                </a:lnTo>
                <a:lnTo>
                  <a:pt x="866818" y="1613222"/>
                </a:lnTo>
                <a:lnTo>
                  <a:pt x="850171" y="1564108"/>
                </a:lnTo>
                <a:lnTo>
                  <a:pt x="833782" y="1514898"/>
                </a:lnTo>
                <a:lnTo>
                  <a:pt x="801347" y="1416317"/>
                </a:lnTo>
                <a:lnTo>
                  <a:pt x="786548" y="1370853"/>
                </a:lnTo>
                <a:lnTo>
                  <a:pt x="771897" y="1325294"/>
                </a:lnTo>
                <a:lnTo>
                  <a:pt x="757354" y="1279641"/>
                </a:lnTo>
                <a:lnTo>
                  <a:pt x="699453" y="1096079"/>
                </a:lnTo>
                <a:lnTo>
                  <a:pt x="693423" y="1106425"/>
                </a:lnTo>
                <a:lnTo>
                  <a:pt x="690172" y="1112287"/>
                </a:lnTo>
                <a:lnTo>
                  <a:pt x="687102" y="1118512"/>
                </a:lnTo>
                <a:lnTo>
                  <a:pt x="542811" y="1438817"/>
                </a:lnTo>
                <a:lnTo>
                  <a:pt x="501425" y="1530285"/>
                </a:lnTo>
                <a:lnTo>
                  <a:pt x="459829" y="1621672"/>
                </a:lnTo>
                <a:lnTo>
                  <a:pt x="438929" y="1667325"/>
                </a:lnTo>
                <a:lnTo>
                  <a:pt x="414016" y="1689624"/>
                </a:lnTo>
                <a:lnTo>
                  <a:pt x="404578" y="1696332"/>
                </a:lnTo>
                <a:lnTo>
                  <a:pt x="399446" y="1686071"/>
                </a:lnTo>
                <a:lnTo>
                  <a:pt x="393916" y="1675737"/>
                </a:lnTo>
                <a:lnTo>
                  <a:pt x="389761" y="1665548"/>
                </a:lnTo>
                <a:lnTo>
                  <a:pt x="394232" y="1605832"/>
                </a:lnTo>
                <a:lnTo>
                  <a:pt x="399904" y="1555952"/>
                </a:lnTo>
                <a:lnTo>
                  <a:pt x="405833" y="1506094"/>
                </a:lnTo>
                <a:lnTo>
                  <a:pt x="412083" y="1456268"/>
                </a:lnTo>
                <a:lnTo>
                  <a:pt x="418719" y="1406485"/>
                </a:lnTo>
                <a:lnTo>
                  <a:pt x="425806" y="1356756"/>
                </a:lnTo>
                <a:lnTo>
                  <a:pt x="434189" y="1302730"/>
                </a:lnTo>
                <a:lnTo>
                  <a:pt x="443406" y="1248593"/>
                </a:lnTo>
                <a:lnTo>
                  <a:pt x="453179" y="1194048"/>
                </a:lnTo>
                <a:lnTo>
                  <a:pt x="463229" y="1138796"/>
                </a:lnTo>
                <a:lnTo>
                  <a:pt x="473279" y="1082543"/>
                </a:lnTo>
                <a:lnTo>
                  <a:pt x="440087" y="1098400"/>
                </a:lnTo>
                <a:lnTo>
                  <a:pt x="216903" y="1209428"/>
                </a:lnTo>
                <a:lnTo>
                  <a:pt x="172235" y="1231542"/>
                </a:lnTo>
                <a:lnTo>
                  <a:pt x="127503" y="1253585"/>
                </a:lnTo>
                <a:lnTo>
                  <a:pt x="82686" y="1275536"/>
                </a:lnTo>
                <a:lnTo>
                  <a:pt x="63146" y="1284782"/>
                </a:lnTo>
                <a:lnTo>
                  <a:pt x="42739" y="1291200"/>
                </a:lnTo>
                <a:lnTo>
                  <a:pt x="23199" y="1289786"/>
                </a:lnTo>
                <a:lnTo>
                  <a:pt x="6265" y="1275536"/>
                </a:lnTo>
                <a:lnTo>
                  <a:pt x="0" y="1255232"/>
                </a:lnTo>
                <a:lnTo>
                  <a:pt x="6796" y="1237827"/>
                </a:lnTo>
                <a:lnTo>
                  <a:pt x="47093" y="1197858"/>
                </a:lnTo>
                <a:lnTo>
                  <a:pt x="83458" y="1170338"/>
                </a:lnTo>
                <a:lnTo>
                  <a:pt x="204650" y="1089719"/>
                </a:lnTo>
                <a:lnTo>
                  <a:pt x="447034" y="928999"/>
                </a:lnTo>
                <a:lnTo>
                  <a:pt x="452437" y="925518"/>
                </a:lnTo>
                <a:lnTo>
                  <a:pt x="457841" y="921264"/>
                </a:lnTo>
                <a:lnTo>
                  <a:pt x="464402" y="916236"/>
                </a:lnTo>
                <a:lnTo>
                  <a:pt x="432030" y="852469"/>
                </a:lnTo>
                <a:lnTo>
                  <a:pt x="416260" y="820784"/>
                </a:lnTo>
                <a:lnTo>
                  <a:pt x="401105" y="788991"/>
                </a:lnTo>
                <a:lnTo>
                  <a:pt x="379909" y="742839"/>
                </a:lnTo>
                <a:lnTo>
                  <a:pt x="295760" y="558045"/>
                </a:lnTo>
                <a:lnTo>
                  <a:pt x="274587" y="511938"/>
                </a:lnTo>
                <a:lnTo>
                  <a:pt x="253243" y="465921"/>
                </a:lnTo>
                <a:lnTo>
                  <a:pt x="231667" y="420022"/>
                </a:lnTo>
                <a:lnTo>
                  <a:pt x="205615" y="376995"/>
                </a:lnTo>
                <a:lnTo>
                  <a:pt x="190743" y="356387"/>
                </a:lnTo>
                <a:lnTo>
                  <a:pt x="168074" y="324371"/>
                </a:lnTo>
                <a:lnTo>
                  <a:pt x="161760" y="312599"/>
                </a:lnTo>
                <a:lnTo>
                  <a:pt x="161163" y="300682"/>
                </a:lnTo>
                <a:lnTo>
                  <a:pt x="170299" y="288910"/>
                </a:lnTo>
                <a:lnTo>
                  <a:pt x="183536" y="283568"/>
                </a:lnTo>
                <a:lnTo>
                  <a:pt x="194856" y="287073"/>
                </a:lnTo>
                <a:lnTo>
                  <a:pt x="251237" y="341140"/>
                </a:lnTo>
                <a:lnTo>
                  <a:pt x="285742" y="378007"/>
                </a:lnTo>
                <a:lnTo>
                  <a:pt x="318756" y="416016"/>
                </a:lnTo>
                <a:lnTo>
                  <a:pt x="350448" y="455041"/>
                </a:lnTo>
                <a:lnTo>
                  <a:pt x="380986" y="494957"/>
                </a:lnTo>
                <a:lnTo>
                  <a:pt x="410541" y="535638"/>
                </a:lnTo>
                <a:lnTo>
                  <a:pt x="439280" y="576961"/>
                </a:lnTo>
                <a:lnTo>
                  <a:pt x="467373" y="618798"/>
                </a:lnTo>
                <a:lnTo>
                  <a:pt x="494989" y="661025"/>
                </a:lnTo>
                <a:lnTo>
                  <a:pt x="522297" y="703517"/>
                </a:lnTo>
                <a:lnTo>
                  <a:pt x="523455" y="705064"/>
                </a:lnTo>
                <a:lnTo>
                  <a:pt x="525770" y="705838"/>
                </a:lnTo>
                <a:lnTo>
                  <a:pt x="533104" y="710866"/>
                </a:lnTo>
                <a:lnTo>
                  <a:pt x="541118" y="657668"/>
                </a:lnTo>
                <a:lnTo>
                  <a:pt x="549169" y="605232"/>
                </a:lnTo>
                <a:lnTo>
                  <a:pt x="556714" y="553303"/>
                </a:lnTo>
                <a:lnTo>
                  <a:pt x="563209" y="501628"/>
                </a:lnTo>
                <a:lnTo>
                  <a:pt x="568662" y="453399"/>
                </a:lnTo>
                <a:lnTo>
                  <a:pt x="573989" y="405147"/>
                </a:lnTo>
                <a:lnTo>
                  <a:pt x="594915" y="212045"/>
                </a:lnTo>
                <a:lnTo>
                  <a:pt x="600273" y="163777"/>
                </a:lnTo>
                <a:lnTo>
                  <a:pt x="605771" y="115525"/>
                </a:lnTo>
                <a:lnTo>
                  <a:pt x="611454" y="67296"/>
                </a:lnTo>
                <a:lnTo>
                  <a:pt x="630559" y="16715"/>
                </a:lnTo>
                <a:lnTo>
                  <a:pt x="638085" y="0"/>
                </a:lnTo>
                <a:lnTo>
                  <a:pt x="651594" y="0"/>
                </a:lnTo>
                <a:lnTo>
                  <a:pt x="659024" y="17875"/>
                </a:lnTo>
                <a:lnTo>
                  <a:pt x="666743" y="35678"/>
                </a:lnTo>
                <a:lnTo>
                  <a:pt x="678997" y="71937"/>
                </a:lnTo>
                <a:lnTo>
                  <a:pt x="689477" y="119398"/>
                </a:lnTo>
                <a:lnTo>
                  <a:pt x="699803" y="166917"/>
                </a:lnTo>
                <a:lnTo>
                  <a:pt x="710002" y="214482"/>
                </a:lnTo>
                <a:lnTo>
                  <a:pt x="730130" y="309693"/>
                </a:lnTo>
                <a:lnTo>
                  <a:pt x="768908" y="494932"/>
                </a:lnTo>
                <a:lnTo>
                  <a:pt x="777659" y="537790"/>
                </a:lnTo>
                <a:lnTo>
                  <a:pt x="795558" y="626552"/>
                </a:lnTo>
                <a:lnTo>
                  <a:pt x="810803" y="610260"/>
                </a:lnTo>
                <a:lnTo>
                  <a:pt x="816943" y="603546"/>
                </a:lnTo>
                <a:lnTo>
                  <a:pt x="1030332" y="361632"/>
                </a:lnTo>
                <a:lnTo>
                  <a:pt x="1099756" y="283230"/>
                </a:lnTo>
                <a:lnTo>
                  <a:pt x="1169381" y="204975"/>
                </a:lnTo>
                <a:lnTo>
                  <a:pt x="1204292" y="165920"/>
                </a:lnTo>
                <a:lnTo>
                  <a:pt x="1237183" y="148135"/>
                </a:lnTo>
                <a:lnTo>
                  <a:pt x="1249063" y="143101"/>
                </a:lnTo>
                <a:lnTo>
                  <a:pt x="1250282" y="156384"/>
                </a:lnTo>
                <a:lnTo>
                  <a:pt x="1252863" y="182804"/>
                </a:lnTo>
                <a:lnTo>
                  <a:pt x="1254081" y="196087"/>
                </a:lnTo>
                <a:lnTo>
                  <a:pt x="1254467" y="199181"/>
                </a:lnTo>
                <a:lnTo>
                  <a:pt x="1251765" y="202275"/>
                </a:lnTo>
                <a:lnTo>
                  <a:pt x="1250221" y="205370"/>
                </a:lnTo>
                <a:lnTo>
                  <a:pt x="1231028" y="248643"/>
                </a:lnTo>
                <a:lnTo>
                  <a:pt x="1212094" y="292029"/>
                </a:lnTo>
                <a:lnTo>
                  <a:pt x="1193031" y="335358"/>
                </a:lnTo>
                <a:lnTo>
                  <a:pt x="1173449" y="378465"/>
                </a:lnTo>
                <a:lnTo>
                  <a:pt x="1152959" y="421182"/>
                </a:lnTo>
                <a:lnTo>
                  <a:pt x="1129665" y="466813"/>
                </a:lnTo>
                <a:lnTo>
                  <a:pt x="1105814" y="512142"/>
                </a:lnTo>
                <a:lnTo>
                  <a:pt x="1081556" y="557322"/>
                </a:lnTo>
                <a:lnTo>
                  <a:pt x="1032417" y="647831"/>
                </a:lnTo>
                <a:lnTo>
                  <a:pt x="1007837" y="693462"/>
                </a:lnTo>
                <a:lnTo>
                  <a:pt x="1083214" y="682088"/>
                </a:lnTo>
                <a:lnTo>
                  <a:pt x="1224633" y="655717"/>
                </a:lnTo>
                <a:lnTo>
                  <a:pt x="1271835" y="647050"/>
                </a:lnTo>
                <a:lnTo>
                  <a:pt x="1318012" y="638682"/>
                </a:lnTo>
                <a:lnTo>
                  <a:pt x="1364257" y="630924"/>
                </a:lnTo>
                <a:lnTo>
                  <a:pt x="1410589" y="624430"/>
                </a:lnTo>
                <a:lnTo>
                  <a:pt x="1457029" y="619857"/>
                </a:lnTo>
                <a:lnTo>
                  <a:pt x="1503598" y="617863"/>
                </a:lnTo>
                <a:lnTo>
                  <a:pt x="1550315" y="619102"/>
                </a:lnTo>
                <a:lnTo>
                  <a:pt x="1597201" y="624231"/>
                </a:lnTo>
                <a:lnTo>
                  <a:pt x="1613442" y="628564"/>
                </a:lnTo>
                <a:lnTo>
                  <a:pt x="1629284" y="635399"/>
                </a:lnTo>
                <a:lnTo>
                  <a:pt x="1644910" y="643322"/>
                </a:lnTo>
                <a:lnTo>
                  <a:pt x="1660499" y="650918"/>
                </a:lnTo>
                <a:lnTo>
                  <a:pt x="1660499" y="657880"/>
                </a:lnTo>
                <a:lnTo>
                  <a:pt x="1648015" y="669942"/>
                </a:lnTo>
                <a:lnTo>
                  <a:pt x="1635604" y="682439"/>
                </a:lnTo>
                <a:lnTo>
                  <a:pt x="1556428" y="724711"/>
                </a:lnTo>
                <a:lnTo>
                  <a:pt x="1504136" y="746303"/>
                </a:lnTo>
                <a:lnTo>
                  <a:pt x="1451482" y="766807"/>
                </a:lnTo>
                <a:lnTo>
                  <a:pt x="1398431" y="785897"/>
                </a:lnTo>
                <a:lnTo>
                  <a:pt x="1350802" y="802148"/>
                </a:lnTo>
                <a:lnTo>
                  <a:pt x="1303125" y="818183"/>
                </a:lnTo>
                <a:lnTo>
                  <a:pt x="1255410" y="834042"/>
                </a:lnTo>
                <a:lnTo>
                  <a:pt x="1207667" y="849768"/>
                </a:lnTo>
                <a:lnTo>
                  <a:pt x="1016598" y="912161"/>
                </a:lnTo>
                <a:lnTo>
                  <a:pt x="968855" y="927839"/>
                </a:lnTo>
                <a:lnTo>
                  <a:pt x="958627" y="931325"/>
                </a:lnTo>
                <a:lnTo>
                  <a:pt x="950136" y="936009"/>
                </a:lnTo>
                <a:lnTo>
                  <a:pt x="944539" y="943666"/>
                </a:lnTo>
                <a:lnTo>
                  <a:pt x="942995" y="956072"/>
                </a:lnTo>
                <a:lnTo>
                  <a:pt x="945969" y="1008882"/>
                </a:lnTo>
                <a:lnTo>
                  <a:pt x="960092" y="1273155"/>
                </a:lnTo>
                <a:lnTo>
                  <a:pt x="963053" y="1325992"/>
                </a:lnTo>
                <a:lnTo>
                  <a:pt x="966153" y="1378802"/>
                </a:lnTo>
                <a:lnTo>
                  <a:pt x="969714" y="1432311"/>
                </a:lnTo>
                <a:lnTo>
                  <a:pt x="973672" y="1485734"/>
                </a:lnTo>
                <a:lnTo>
                  <a:pt x="977780" y="1539114"/>
                </a:lnTo>
                <a:lnTo>
                  <a:pt x="981792" y="1592494"/>
                </a:lnTo>
                <a:lnTo>
                  <a:pt x="985460" y="1645917"/>
                </a:lnTo>
                <a:lnTo>
                  <a:pt x="988539" y="1699426"/>
                </a:lnTo>
                <a:lnTo>
                  <a:pt x="988569" y="1724348"/>
                </a:lnTo>
                <a:lnTo>
                  <a:pt x="984728" y="1748835"/>
                </a:lnTo>
                <a:lnTo>
                  <a:pt x="974590" y="1771436"/>
                </a:lnTo>
                <a:lnTo>
                  <a:pt x="955732" y="1790702"/>
                </a:lnTo>
                <a:close/>
              </a:path>
            </a:pathLst>
          </a:custGeom>
          <a:solidFill>
            <a:srgbClr val="FF7B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37021" y="8046715"/>
            <a:ext cx="909955" cy="1783714"/>
          </a:xfrm>
          <a:custGeom>
            <a:avLst/>
            <a:gdLst/>
            <a:ahLst/>
            <a:cxnLst/>
            <a:rect l="l" t="t" r="r" b="b"/>
            <a:pathLst>
              <a:path w="909955" h="1783715">
                <a:moveTo>
                  <a:pt x="104311" y="1783410"/>
                </a:moveTo>
                <a:lnTo>
                  <a:pt x="98858" y="1748292"/>
                </a:lnTo>
                <a:lnTo>
                  <a:pt x="93210" y="1713391"/>
                </a:lnTo>
                <a:lnTo>
                  <a:pt x="88346" y="1678608"/>
                </a:lnTo>
                <a:lnTo>
                  <a:pt x="82375" y="1593248"/>
                </a:lnTo>
                <a:lnTo>
                  <a:pt x="79554" y="1542651"/>
                </a:lnTo>
                <a:lnTo>
                  <a:pt x="74048" y="1441456"/>
                </a:lnTo>
                <a:lnTo>
                  <a:pt x="55305" y="1087274"/>
                </a:lnTo>
                <a:lnTo>
                  <a:pt x="49829" y="986079"/>
                </a:lnTo>
                <a:lnTo>
                  <a:pt x="47029" y="935482"/>
                </a:lnTo>
                <a:lnTo>
                  <a:pt x="44177" y="884884"/>
                </a:lnTo>
                <a:lnTo>
                  <a:pt x="41264" y="834287"/>
                </a:lnTo>
                <a:lnTo>
                  <a:pt x="38186" y="783402"/>
                </a:lnTo>
                <a:lnTo>
                  <a:pt x="34922" y="732517"/>
                </a:lnTo>
                <a:lnTo>
                  <a:pt x="31511" y="681632"/>
                </a:lnTo>
                <a:lnTo>
                  <a:pt x="27997" y="630747"/>
                </a:lnTo>
                <a:lnTo>
                  <a:pt x="17248" y="478093"/>
                </a:lnTo>
                <a:lnTo>
                  <a:pt x="13734" y="427208"/>
                </a:lnTo>
                <a:lnTo>
                  <a:pt x="10323" y="376323"/>
                </a:lnTo>
                <a:lnTo>
                  <a:pt x="7059" y="325438"/>
                </a:lnTo>
                <a:lnTo>
                  <a:pt x="3981" y="274553"/>
                </a:lnTo>
                <a:lnTo>
                  <a:pt x="1779" y="228361"/>
                </a:lnTo>
                <a:lnTo>
                  <a:pt x="542" y="182139"/>
                </a:lnTo>
                <a:lnTo>
                  <a:pt x="30" y="135906"/>
                </a:lnTo>
                <a:lnTo>
                  <a:pt x="0" y="89684"/>
                </a:lnTo>
                <a:lnTo>
                  <a:pt x="211" y="43492"/>
                </a:lnTo>
                <a:lnTo>
                  <a:pt x="4413" y="19639"/>
                </a:lnTo>
                <a:lnTo>
                  <a:pt x="16234" y="5412"/>
                </a:lnTo>
                <a:lnTo>
                  <a:pt x="34967" y="0"/>
                </a:lnTo>
                <a:lnTo>
                  <a:pt x="59906" y="2592"/>
                </a:lnTo>
                <a:lnTo>
                  <a:pt x="98119" y="9734"/>
                </a:lnTo>
                <a:lnTo>
                  <a:pt x="136724" y="15294"/>
                </a:lnTo>
                <a:lnTo>
                  <a:pt x="175251" y="21092"/>
                </a:lnTo>
                <a:lnTo>
                  <a:pt x="213228" y="28945"/>
                </a:lnTo>
                <a:lnTo>
                  <a:pt x="256055" y="40768"/>
                </a:lnTo>
                <a:lnTo>
                  <a:pt x="298751" y="54564"/>
                </a:lnTo>
                <a:lnTo>
                  <a:pt x="341168" y="70339"/>
                </a:lnTo>
                <a:lnTo>
                  <a:pt x="383160" y="88097"/>
                </a:lnTo>
                <a:lnTo>
                  <a:pt x="424579" y="107844"/>
                </a:lnTo>
                <a:lnTo>
                  <a:pt x="465280" y="129586"/>
                </a:lnTo>
                <a:lnTo>
                  <a:pt x="505114" y="153326"/>
                </a:lnTo>
                <a:lnTo>
                  <a:pt x="543936" y="179071"/>
                </a:lnTo>
                <a:lnTo>
                  <a:pt x="581597" y="206826"/>
                </a:lnTo>
                <a:lnTo>
                  <a:pt x="617952" y="236596"/>
                </a:lnTo>
                <a:lnTo>
                  <a:pt x="652853" y="268386"/>
                </a:lnTo>
                <a:lnTo>
                  <a:pt x="686153" y="302202"/>
                </a:lnTo>
                <a:lnTo>
                  <a:pt x="717705" y="338049"/>
                </a:lnTo>
                <a:lnTo>
                  <a:pt x="747362" y="375931"/>
                </a:lnTo>
                <a:lnTo>
                  <a:pt x="774978" y="415854"/>
                </a:lnTo>
                <a:lnTo>
                  <a:pt x="800406" y="457824"/>
                </a:lnTo>
                <a:lnTo>
                  <a:pt x="823497" y="501845"/>
                </a:lnTo>
                <a:lnTo>
                  <a:pt x="844107" y="547924"/>
                </a:lnTo>
                <a:lnTo>
                  <a:pt x="862087" y="596064"/>
                </a:lnTo>
                <a:lnTo>
                  <a:pt x="877291" y="646272"/>
                </a:lnTo>
                <a:lnTo>
                  <a:pt x="889571" y="698552"/>
                </a:lnTo>
                <a:lnTo>
                  <a:pt x="898781" y="752909"/>
                </a:lnTo>
                <a:lnTo>
                  <a:pt x="904859" y="805287"/>
                </a:lnTo>
                <a:lnTo>
                  <a:pt x="908558" y="856996"/>
                </a:lnTo>
                <a:lnTo>
                  <a:pt x="909862" y="908014"/>
                </a:lnTo>
                <a:lnTo>
                  <a:pt x="908756" y="958321"/>
                </a:lnTo>
                <a:lnTo>
                  <a:pt x="905223" y="1007894"/>
                </a:lnTo>
                <a:lnTo>
                  <a:pt x="899247" y="1056713"/>
                </a:lnTo>
                <a:lnTo>
                  <a:pt x="890811" y="1104756"/>
                </a:lnTo>
                <a:lnTo>
                  <a:pt x="879901" y="1152002"/>
                </a:lnTo>
                <a:lnTo>
                  <a:pt x="866499" y="1198430"/>
                </a:lnTo>
                <a:lnTo>
                  <a:pt x="850589" y="1244019"/>
                </a:lnTo>
                <a:lnTo>
                  <a:pt x="832155" y="1288747"/>
                </a:lnTo>
                <a:lnTo>
                  <a:pt x="811182" y="1332593"/>
                </a:lnTo>
                <a:lnTo>
                  <a:pt x="787652" y="1375536"/>
                </a:lnTo>
                <a:lnTo>
                  <a:pt x="761550" y="1417555"/>
                </a:lnTo>
                <a:lnTo>
                  <a:pt x="732859" y="1458628"/>
                </a:lnTo>
                <a:lnTo>
                  <a:pt x="701564" y="1498734"/>
                </a:lnTo>
                <a:lnTo>
                  <a:pt x="667648" y="1537852"/>
                </a:lnTo>
                <a:lnTo>
                  <a:pt x="631095" y="1575961"/>
                </a:lnTo>
                <a:lnTo>
                  <a:pt x="594050" y="1609904"/>
                </a:lnTo>
                <a:lnTo>
                  <a:pt x="555194" y="1640292"/>
                </a:lnTo>
                <a:lnTo>
                  <a:pt x="514637" y="1667247"/>
                </a:lnTo>
                <a:lnTo>
                  <a:pt x="472491" y="1690893"/>
                </a:lnTo>
                <a:lnTo>
                  <a:pt x="428865" y="1711353"/>
                </a:lnTo>
                <a:lnTo>
                  <a:pt x="383869" y="1728751"/>
                </a:lnTo>
                <a:lnTo>
                  <a:pt x="337615" y="1743210"/>
                </a:lnTo>
                <a:lnTo>
                  <a:pt x="290213" y="1754855"/>
                </a:lnTo>
                <a:lnTo>
                  <a:pt x="241773" y="1763808"/>
                </a:lnTo>
                <a:lnTo>
                  <a:pt x="192406" y="1770193"/>
                </a:lnTo>
                <a:lnTo>
                  <a:pt x="142223" y="1774134"/>
                </a:lnTo>
                <a:lnTo>
                  <a:pt x="135032" y="1775168"/>
                </a:lnTo>
                <a:lnTo>
                  <a:pt x="126958" y="1777191"/>
                </a:lnTo>
                <a:lnTo>
                  <a:pt x="117039" y="1780004"/>
                </a:lnTo>
                <a:lnTo>
                  <a:pt x="104311" y="1783410"/>
                </a:lnTo>
                <a:close/>
              </a:path>
            </a:pathLst>
          </a:custGeom>
          <a:solidFill>
            <a:srgbClr val="FFC2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411998" y="4908475"/>
            <a:ext cx="722630" cy="1783080"/>
          </a:xfrm>
          <a:custGeom>
            <a:avLst/>
            <a:gdLst/>
            <a:ahLst/>
            <a:cxnLst/>
            <a:rect l="l" t="t" r="r" b="b"/>
            <a:pathLst>
              <a:path w="722629" h="1783079">
                <a:moveTo>
                  <a:pt x="0" y="1782833"/>
                </a:moveTo>
                <a:lnTo>
                  <a:pt x="0" y="23601"/>
                </a:lnTo>
                <a:lnTo>
                  <a:pt x="108522" y="5900"/>
                </a:lnTo>
                <a:lnTo>
                  <a:pt x="173357" y="0"/>
                </a:lnTo>
                <a:lnTo>
                  <a:pt x="220301" y="5900"/>
                </a:lnTo>
                <a:lnTo>
                  <a:pt x="275147" y="23601"/>
                </a:lnTo>
                <a:lnTo>
                  <a:pt x="382927" y="76146"/>
                </a:lnTo>
                <a:lnTo>
                  <a:pt x="532429" y="161061"/>
                </a:lnTo>
                <a:lnTo>
                  <a:pt x="665081" y="240077"/>
                </a:lnTo>
                <a:lnTo>
                  <a:pt x="722315" y="274920"/>
                </a:lnTo>
                <a:lnTo>
                  <a:pt x="722315" y="1751364"/>
                </a:lnTo>
                <a:lnTo>
                  <a:pt x="541662" y="1744090"/>
                </a:lnTo>
                <a:lnTo>
                  <a:pt x="434063" y="1741665"/>
                </a:lnTo>
                <a:lnTo>
                  <a:pt x="356871" y="1744090"/>
                </a:lnTo>
                <a:lnTo>
                  <a:pt x="267444" y="1751364"/>
                </a:lnTo>
                <a:lnTo>
                  <a:pt x="161931" y="1761919"/>
                </a:lnTo>
                <a:lnTo>
                  <a:pt x="77077" y="1772110"/>
                </a:lnTo>
                <a:lnTo>
                  <a:pt x="20546" y="1779795"/>
                </a:lnTo>
                <a:lnTo>
                  <a:pt x="0" y="1782833"/>
                </a:lnTo>
                <a:close/>
              </a:path>
            </a:pathLst>
          </a:custGeom>
          <a:solidFill>
            <a:srgbClr val="86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3968177" y="176540"/>
            <a:ext cx="9093200" cy="1160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75" dirty="0"/>
              <a:t>Diffuser</a:t>
            </a:r>
            <a:r>
              <a:rPr spc="755" dirty="0"/>
              <a:t> </a:t>
            </a:r>
            <a:r>
              <a:rPr spc="-245" dirty="0"/>
              <a:t>l'information</a:t>
            </a:r>
          </a:p>
        </p:txBody>
      </p:sp>
      <p:sp>
        <p:nvSpPr>
          <p:cNvPr id="16" name="object 16"/>
          <p:cNvSpPr/>
          <p:nvPr/>
        </p:nvSpPr>
        <p:spPr>
          <a:xfrm>
            <a:off x="7591373" y="1494940"/>
            <a:ext cx="1929764" cy="203835"/>
          </a:xfrm>
          <a:custGeom>
            <a:avLst/>
            <a:gdLst/>
            <a:ahLst/>
            <a:cxnLst/>
            <a:rect l="l" t="t" r="r" b="b"/>
            <a:pathLst>
              <a:path w="1929765" h="203835">
                <a:moveTo>
                  <a:pt x="1882773" y="94220"/>
                </a:moveTo>
                <a:lnTo>
                  <a:pt x="1874915" y="94709"/>
                </a:lnTo>
                <a:lnTo>
                  <a:pt x="1867302" y="95071"/>
                </a:lnTo>
                <a:lnTo>
                  <a:pt x="841461" y="164227"/>
                </a:lnTo>
                <a:lnTo>
                  <a:pt x="533666" y="184409"/>
                </a:lnTo>
                <a:lnTo>
                  <a:pt x="481223" y="187636"/>
                </a:lnTo>
                <a:lnTo>
                  <a:pt x="428781" y="190465"/>
                </a:lnTo>
                <a:lnTo>
                  <a:pt x="376342" y="192968"/>
                </a:lnTo>
                <a:lnTo>
                  <a:pt x="323906" y="195218"/>
                </a:lnTo>
                <a:lnTo>
                  <a:pt x="271474" y="197287"/>
                </a:lnTo>
                <a:lnTo>
                  <a:pt x="114214" y="203129"/>
                </a:lnTo>
                <a:lnTo>
                  <a:pt x="95034" y="203349"/>
                </a:lnTo>
                <a:lnTo>
                  <a:pt x="75585" y="202431"/>
                </a:lnTo>
                <a:lnTo>
                  <a:pt x="27497" y="187600"/>
                </a:lnTo>
                <a:lnTo>
                  <a:pt x="9132" y="164644"/>
                </a:lnTo>
                <a:lnTo>
                  <a:pt x="0" y="152872"/>
                </a:lnTo>
                <a:lnTo>
                  <a:pt x="11013" y="142748"/>
                </a:lnTo>
                <a:lnTo>
                  <a:pt x="21866" y="131949"/>
                </a:lnTo>
                <a:lnTo>
                  <a:pt x="32930" y="122943"/>
                </a:lnTo>
                <a:lnTo>
                  <a:pt x="95562" y="111156"/>
                </a:lnTo>
                <a:lnTo>
                  <a:pt x="146824" y="105325"/>
                </a:lnTo>
                <a:lnTo>
                  <a:pt x="198246" y="100639"/>
                </a:lnTo>
                <a:lnTo>
                  <a:pt x="249715" y="97035"/>
                </a:lnTo>
                <a:lnTo>
                  <a:pt x="299589" y="93887"/>
                </a:lnTo>
                <a:lnTo>
                  <a:pt x="449227" y="84677"/>
                </a:lnTo>
                <a:lnTo>
                  <a:pt x="948096" y="54957"/>
                </a:lnTo>
                <a:lnTo>
                  <a:pt x="947919" y="52655"/>
                </a:lnTo>
                <a:lnTo>
                  <a:pt x="1050779" y="46539"/>
                </a:lnTo>
                <a:lnTo>
                  <a:pt x="1841230" y="226"/>
                </a:lnTo>
                <a:lnTo>
                  <a:pt x="1859950" y="0"/>
                </a:lnTo>
                <a:lnTo>
                  <a:pt x="1878158" y="1621"/>
                </a:lnTo>
                <a:lnTo>
                  <a:pt x="1917842" y="24006"/>
                </a:lnTo>
                <a:lnTo>
                  <a:pt x="1929617" y="49386"/>
                </a:lnTo>
                <a:lnTo>
                  <a:pt x="1926722" y="59586"/>
                </a:lnTo>
                <a:lnTo>
                  <a:pt x="1918339" y="70171"/>
                </a:lnTo>
                <a:lnTo>
                  <a:pt x="1907175" y="80463"/>
                </a:lnTo>
                <a:lnTo>
                  <a:pt x="1895936" y="89784"/>
                </a:lnTo>
                <a:lnTo>
                  <a:pt x="1890054" y="92835"/>
                </a:lnTo>
                <a:lnTo>
                  <a:pt x="1882773" y="9422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487964" y="1628693"/>
            <a:ext cx="1929764" cy="203835"/>
          </a:xfrm>
          <a:custGeom>
            <a:avLst/>
            <a:gdLst/>
            <a:ahLst/>
            <a:cxnLst/>
            <a:rect l="l" t="t" r="r" b="b"/>
            <a:pathLst>
              <a:path w="1929765" h="203835">
                <a:moveTo>
                  <a:pt x="1882804" y="94662"/>
                </a:moveTo>
                <a:lnTo>
                  <a:pt x="1874946" y="95150"/>
                </a:lnTo>
                <a:lnTo>
                  <a:pt x="1867332" y="95511"/>
                </a:lnTo>
                <a:lnTo>
                  <a:pt x="841488" y="164623"/>
                </a:lnTo>
                <a:lnTo>
                  <a:pt x="533692" y="184789"/>
                </a:lnTo>
                <a:lnTo>
                  <a:pt x="481248" y="188012"/>
                </a:lnTo>
                <a:lnTo>
                  <a:pt x="428806" y="190836"/>
                </a:lnTo>
                <a:lnTo>
                  <a:pt x="376366" y="193332"/>
                </a:lnTo>
                <a:lnTo>
                  <a:pt x="323930" y="195574"/>
                </a:lnTo>
                <a:lnTo>
                  <a:pt x="271497" y="197634"/>
                </a:lnTo>
                <a:lnTo>
                  <a:pt x="114234" y="203447"/>
                </a:lnTo>
                <a:lnTo>
                  <a:pt x="95054" y="203661"/>
                </a:lnTo>
                <a:lnTo>
                  <a:pt x="75604" y="202732"/>
                </a:lnTo>
                <a:lnTo>
                  <a:pt x="27510" y="187816"/>
                </a:lnTo>
                <a:lnTo>
                  <a:pt x="9136" y="164747"/>
                </a:lnTo>
                <a:lnTo>
                  <a:pt x="0" y="152918"/>
                </a:lnTo>
                <a:lnTo>
                  <a:pt x="11010" y="142752"/>
                </a:lnTo>
                <a:lnTo>
                  <a:pt x="21860" y="131907"/>
                </a:lnTo>
                <a:lnTo>
                  <a:pt x="32920" y="122863"/>
                </a:lnTo>
                <a:lnTo>
                  <a:pt x="95550" y="111044"/>
                </a:lnTo>
                <a:lnTo>
                  <a:pt x="146811" y="105204"/>
                </a:lnTo>
                <a:lnTo>
                  <a:pt x="198233" y="100515"/>
                </a:lnTo>
                <a:lnTo>
                  <a:pt x="249703" y="96912"/>
                </a:lnTo>
                <a:lnTo>
                  <a:pt x="299576" y="93768"/>
                </a:lnTo>
                <a:lnTo>
                  <a:pt x="449215" y="84568"/>
                </a:lnTo>
                <a:lnTo>
                  <a:pt x="948087" y="54887"/>
                </a:lnTo>
                <a:lnTo>
                  <a:pt x="947910" y="52575"/>
                </a:lnTo>
                <a:lnTo>
                  <a:pt x="1050770" y="46467"/>
                </a:lnTo>
                <a:lnTo>
                  <a:pt x="1841226" y="220"/>
                </a:lnTo>
                <a:lnTo>
                  <a:pt x="1859946" y="0"/>
                </a:lnTo>
                <a:lnTo>
                  <a:pt x="1878156" y="1635"/>
                </a:lnTo>
                <a:lnTo>
                  <a:pt x="1917848" y="24138"/>
                </a:lnTo>
                <a:lnTo>
                  <a:pt x="1929633" y="49638"/>
                </a:lnTo>
                <a:lnTo>
                  <a:pt x="1926741" y="59884"/>
                </a:lnTo>
                <a:lnTo>
                  <a:pt x="1918362" y="70515"/>
                </a:lnTo>
                <a:lnTo>
                  <a:pt x="1907201" y="80850"/>
                </a:lnTo>
                <a:lnTo>
                  <a:pt x="1895965" y="90211"/>
                </a:lnTo>
                <a:lnTo>
                  <a:pt x="1890084" y="93273"/>
                </a:lnTo>
                <a:lnTo>
                  <a:pt x="1882804" y="94662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143578" y="8190664"/>
            <a:ext cx="117942" cy="11551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351409" y="8059405"/>
            <a:ext cx="113557" cy="11282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10717" y="8452764"/>
            <a:ext cx="118198" cy="11413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091462" y="7900707"/>
            <a:ext cx="108171" cy="11518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495657" y="8278967"/>
            <a:ext cx="115659" cy="114013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729364" y="7278982"/>
            <a:ext cx="2670253" cy="2940717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83299" y="309587"/>
            <a:ext cx="13863955" cy="1160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75" dirty="0"/>
              <a:t>Diffuser</a:t>
            </a:r>
            <a:r>
              <a:rPr spc="780" dirty="0"/>
              <a:t> </a:t>
            </a:r>
            <a:r>
              <a:rPr spc="-245" dirty="0"/>
              <a:t>l'information</a:t>
            </a:r>
            <a:r>
              <a:rPr spc="785" dirty="0"/>
              <a:t> </a:t>
            </a:r>
            <a:r>
              <a:rPr spc="-650" dirty="0"/>
              <a:t>:</a:t>
            </a:r>
            <a:r>
              <a:rPr spc="780" dirty="0"/>
              <a:t> </a:t>
            </a:r>
            <a:r>
              <a:rPr spc="-500" dirty="0"/>
              <a:t>exemples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016892" y="3588153"/>
            <a:ext cx="16044544" cy="3100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39545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7F5F5"/>
                </a:solidFill>
                <a:latin typeface="Tahoma"/>
                <a:cs typeface="Tahoma"/>
              </a:rPr>
              <a:t>poster-adbu-sur-la-transformation-numerique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400">
              <a:latin typeface="Tahoma"/>
              <a:cs typeface="Tahoma"/>
            </a:endParaRPr>
          </a:p>
          <a:p>
            <a:pPr marL="1395095">
              <a:lnSpc>
                <a:spcPct val="100000"/>
              </a:lnSpc>
            </a:pPr>
            <a:r>
              <a:rPr sz="3200" spc="75" dirty="0">
                <a:solidFill>
                  <a:srgbClr val="F7F5F5"/>
                </a:solidFill>
                <a:latin typeface="Tahoma"/>
                <a:cs typeface="Tahoma"/>
              </a:rPr>
              <a:t>V</a:t>
            </a:r>
            <a:r>
              <a:rPr sz="3200" spc="25" dirty="0">
                <a:solidFill>
                  <a:srgbClr val="F7F5F5"/>
                </a:solidFill>
                <a:latin typeface="Tahoma"/>
                <a:cs typeface="Tahoma"/>
              </a:rPr>
              <a:t>i</a:t>
            </a:r>
            <a:r>
              <a:rPr sz="3200" spc="190" dirty="0">
                <a:solidFill>
                  <a:srgbClr val="F7F5F5"/>
                </a:solidFill>
                <a:latin typeface="Tahoma"/>
                <a:cs typeface="Tahoma"/>
              </a:rPr>
              <a:t>g</a:t>
            </a:r>
            <a:r>
              <a:rPr sz="3200" spc="25" dirty="0">
                <a:solidFill>
                  <a:srgbClr val="F7F5F5"/>
                </a:solidFill>
                <a:latin typeface="Tahoma"/>
                <a:cs typeface="Tahoma"/>
              </a:rPr>
              <a:t>i</a:t>
            </a:r>
            <a:r>
              <a:rPr sz="3200" spc="50" dirty="0">
                <a:solidFill>
                  <a:srgbClr val="F7F5F5"/>
                </a:solidFill>
                <a:latin typeface="Tahoma"/>
                <a:cs typeface="Tahoma"/>
              </a:rPr>
              <a:t>l</a:t>
            </a:r>
            <a:r>
              <a:rPr sz="3200" spc="120" dirty="0">
                <a:solidFill>
                  <a:srgbClr val="F7F5F5"/>
                </a:solidFill>
                <a:latin typeface="Tahoma"/>
                <a:cs typeface="Tahoma"/>
              </a:rPr>
              <a:t>A</a:t>
            </a:r>
            <a:r>
              <a:rPr sz="3200" spc="105" dirty="0">
                <a:solidFill>
                  <a:srgbClr val="F7F5F5"/>
                </a:solidFill>
                <a:latin typeface="Tahoma"/>
                <a:cs typeface="Tahoma"/>
              </a:rPr>
              <a:t>n</a:t>
            </a:r>
            <a:r>
              <a:rPr sz="3200" spc="35" dirty="0">
                <a:solidFill>
                  <a:srgbClr val="F7F5F5"/>
                </a:solidFill>
                <a:latin typeface="Tahoma"/>
                <a:cs typeface="Tahoma"/>
              </a:rPr>
              <a:t>s</a:t>
            </a:r>
            <a:r>
              <a:rPr sz="3200" spc="65" dirty="0">
                <a:solidFill>
                  <a:srgbClr val="F7F5F5"/>
                </a:solidFill>
                <a:latin typeface="Tahoma"/>
                <a:cs typeface="Tahoma"/>
              </a:rPr>
              <a:t>e</a:t>
            </a:r>
            <a:r>
              <a:rPr sz="3200" spc="40" dirty="0">
                <a:solidFill>
                  <a:srgbClr val="F7F5F5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spc="100" dirty="0">
                <a:solidFill>
                  <a:srgbClr val="F7F5F5"/>
                </a:solidFill>
                <a:latin typeface="Tahoma"/>
                <a:cs typeface="Tahoma"/>
              </a:rPr>
              <a:t>202</a:t>
            </a:r>
            <a:r>
              <a:rPr sz="3200" spc="105" dirty="0">
                <a:solidFill>
                  <a:srgbClr val="F7F5F5"/>
                </a:solidFill>
                <a:latin typeface="Tahoma"/>
                <a:cs typeface="Tahoma"/>
              </a:rPr>
              <a:t>2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4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</a:pPr>
            <a:r>
              <a:rPr sz="3200" dirty="0">
                <a:solidFill>
                  <a:srgbClr val="F7F5F5"/>
                </a:solidFill>
                <a:latin typeface="Tahoma"/>
                <a:cs typeface="Tahoma"/>
              </a:rPr>
              <a:t>https://</a:t>
            </a:r>
            <a:r>
              <a:rPr sz="3200" dirty="0">
                <a:solidFill>
                  <a:srgbClr val="F7F5F5"/>
                </a:solidFill>
                <a:latin typeface="Tahoma"/>
                <a:cs typeface="Tahoma"/>
                <a:hlinkClick r:id="rId8"/>
              </a:rPr>
              <a:t>www.agenceore.fr/datavisualisations</a:t>
            </a:r>
            <a:endParaRPr sz="32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585"/>
              </a:spcBef>
            </a:pPr>
            <a:r>
              <a:rPr sz="3200" spc="60" dirty="0">
                <a:solidFill>
                  <a:srgbClr val="F7F5F5"/>
                </a:solidFill>
                <a:latin typeface="Tahoma"/>
                <a:cs typeface="Tahoma"/>
              </a:rPr>
              <a:t>Exemple</a:t>
            </a:r>
            <a:r>
              <a:rPr sz="3200" spc="-275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spc="-430" dirty="0">
                <a:solidFill>
                  <a:srgbClr val="F7F5F5"/>
                </a:solidFill>
                <a:latin typeface="Tahoma"/>
                <a:cs typeface="Tahoma"/>
              </a:rPr>
              <a:t>:</a:t>
            </a:r>
            <a:r>
              <a:rPr sz="3200" spc="-270" dirty="0">
                <a:solidFill>
                  <a:srgbClr val="F7F5F5"/>
                </a:solidFill>
                <a:latin typeface="Tahoma"/>
                <a:cs typeface="Tahoma"/>
              </a:rPr>
              <a:t> </a:t>
            </a:r>
            <a:r>
              <a:rPr sz="3200" spc="10" dirty="0">
                <a:solidFill>
                  <a:srgbClr val="F7F5F5"/>
                </a:solidFill>
                <a:latin typeface="Tahoma"/>
                <a:cs typeface="Tahoma"/>
              </a:rPr>
              <a:t>https://</a:t>
            </a:r>
            <a:r>
              <a:rPr sz="3200" spc="10" dirty="0">
                <a:solidFill>
                  <a:srgbClr val="F7F5F5"/>
                </a:solidFill>
                <a:latin typeface="Tahoma"/>
                <a:cs typeface="Tahoma"/>
                <a:hlinkClick r:id="rId9"/>
              </a:rPr>
              <a:t>www.agenceore.fr/datavisualisation/panorama-electricite-renouvelable</a:t>
            </a:r>
            <a:endParaRPr sz="3200">
              <a:latin typeface="Tahoma"/>
              <a:cs typeface="Tahom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866504" y="8701506"/>
            <a:ext cx="1546625" cy="111357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42580" y="0"/>
            <a:ext cx="18317845" cy="8102600"/>
          </a:xfrm>
          <a:custGeom>
            <a:avLst/>
            <a:gdLst/>
            <a:ahLst/>
            <a:cxnLst/>
            <a:rect l="l" t="t" r="r" b="b"/>
            <a:pathLst>
              <a:path w="18317845" h="8102600">
                <a:moveTo>
                  <a:pt x="115554" y="6026567"/>
                </a:moveTo>
                <a:lnTo>
                  <a:pt x="0" y="6121070"/>
                </a:lnTo>
                <a:lnTo>
                  <a:pt x="42580" y="15930"/>
                </a:lnTo>
                <a:lnTo>
                  <a:pt x="1873" y="5955475"/>
                </a:lnTo>
                <a:lnTo>
                  <a:pt x="14527" y="5945126"/>
                </a:lnTo>
                <a:lnTo>
                  <a:pt x="115554" y="6026567"/>
                </a:lnTo>
                <a:close/>
              </a:path>
              <a:path w="18317845" h="8102600">
                <a:moveTo>
                  <a:pt x="281563" y="6054864"/>
                </a:moveTo>
                <a:lnTo>
                  <a:pt x="114257" y="6191690"/>
                </a:lnTo>
                <a:lnTo>
                  <a:pt x="12900" y="6110520"/>
                </a:lnTo>
                <a:lnTo>
                  <a:pt x="179288" y="5974444"/>
                </a:lnTo>
                <a:lnTo>
                  <a:pt x="281563" y="6054864"/>
                </a:lnTo>
                <a:close/>
              </a:path>
              <a:path w="18317845" h="8102600">
                <a:moveTo>
                  <a:pt x="429522" y="6097923"/>
                </a:moveTo>
                <a:lnTo>
                  <a:pt x="281521" y="6218961"/>
                </a:lnTo>
                <a:lnTo>
                  <a:pt x="178944" y="6138788"/>
                </a:lnTo>
                <a:lnTo>
                  <a:pt x="326276" y="6018297"/>
                </a:lnTo>
                <a:lnTo>
                  <a:pt x="429522" y="6097923"/>
                </a:lnTo>
                <a:close/>
              </a:path>
              <a:path w="18317845" h="8102600">
                <a:moveTo>
                  <a:pt x="580459" y="6138546"/>
                </a:moveTo>
                <a:lnTo>
                  <a:pt x="430342" y="6261315"/>
                </a:lnTo>
                <a:lnTo>
                  <a:pt x="326817" y="6181917"/>
                </a:lnTo>
                <a:lnTo>
                  <a:pt x="476210" y="6059740"/>
                </a:lnTo>
                <a:lnTo>
                  <a:pt x="580459" y="6138546"/>
                </a:lnTo>
                <a:close/>
              </a:path>
              <a:path w="18317845" h="8102600">
                <a:moveTo>
                  <a:pt x="759699" y="6156023"/>
                </a:moveTo>
                <a:lnTo>
                  <a:pt x="582062" y="6301298"/>
                </a:lnTo>
                <a:lnTo>
                  <a:pt x="477561" y="6222698"/>
                </a:lnTo>
                <a:lnTo>
                  <a:pt x="654066" y="6078349"/>
                </a:lnTo>
                <a:lnTo>
                  <a:pt x="759699" y="6156023"/>
                </a:lnTo>
                <a:close/>
              </a:path>
              <a:path w="18317845" h="8102600">
                <a:moveTo>
                  <a:pt x="917944" y="6190670"/>
                </a:moveTo>
                <a:lnTo>
                  <a:pt x="762216" y="6318027"/>
                </a:lnTo>
                <a:lnTo>
                  <a:pt x="656369" y="6240528"/>
                </a:lnTo>
                <a:lnTo>
                  <a:pt x="811235" y="6113875"/>
                </a:lnTo>
                <a:lnTo>
                  <a:pt x="917944" y="6190670"/>
                </a:lnTo>
                <a:close/>
              </a:path>
              <a:path w="18317845" h="8102600">
                <a:moveTo>
                  <a:pt x="1107266" y="6199901"/>
                </a:moveTo>
                <a:lnTo>
                  <a:pt x="921037" y="6352203"/>
                </a:lnTo>
                <a:lnTo>
                  <a:pt x="814147" y="6275557"/>
                </a:lnTo>
                <a:lnTo>
                  <a:pt x="999076" y="6124319"/>
                </a:lnTo>
                <a:lnTo>
                  <a:pt x="1107266" y="6199901"/>
                </a:lnTo>
                <a:close/>
              </a:path>
              <a:path w="18317845" h="8102600">
                <a:moveTo>
                  <a:pt x="1302650" y="6204174"/>
                </a:moveTo>
                <a:lnTo>
                  <a:pt x="1110969" y="6360936"/>
                </a:lnTo>
                <a:lnTo>
                  <a:pt x="1002644" y="6285463"/>
                </a:lnTo>
                <a:lnTo>
                  <a:pt x="1192924" y="6129848"/>
                </a:lnTo>
                <a:lnTo>
                  <a:pt x="1302650" y="6204174"/>
                </a:lnTo>
                <a:close/>
              </a:path>
              <a:path w="18317845" h="8102600">
                <a:moveTo>
                  <a:pt x="1504319" y="6203309"/>
                </a:moveTo>
                <a:lnTo>
                  <a:pt x="1306767" y="6364870"/>
                </a:lnTo>
                <a:lnTo>
                  <a:pt x="1196956" y="6290613"/>
                </a:lnTo>
                <a:lnTo>
                  <a:pt x="1393001" y="6130284"/>
                </a:lnTo>
                <a:lnTo>
                  <a:pt x="1504319" y="6203309"/>
                </a:lnTo>
                <a:close/>
              </a:path>
              <a:path w="18317845" h="8102600">
                <a:moveTo>
                  <a:pt x="1712491" y="6197124"/>
                </a:moveTo>
                <a:lnTo>
                  <a:pt x="1508635" y="6363841"/>
                </a:lnTo>
                <a:lnTo>
                  <a:pt x="1397288" y="6290841"/>
                </a:lnTo>
                <a:lnTo>
                  <a:pt x="1599526" y="6125446"/>
                </a:lnTo>
                <a:lnTo>
                  <a:pt x="1712491" y="6197124"/>
                </a:lnTo>
                <a:close/>
              </a:path>
              <a:path w="18317845" h="8102600">
                <a:moveTo>
                  <a:pt x="1925319" y="6187131"/>
                </a:moveTo>
                <a:lnTo>
                  <a:pt x="1716776" y="6357682"/>
                </a:lnTo>
                <a:lnTo>
                  <a:pt x="1603842" y="6285980"/>
                </a:lnTo>
                <a:lnTo>
                  <a:pt x="1812721" y="6115154"/>
                </a:lnTo>
                <a:lnTo>
                  <a:pt x="1925319" y="6187131"/>
                </a:lnTo>
                <a:close/>
              </a:path>
              <a:path w="18317845" h="8102600">
                <a:moveTo>
                  <a:pt x="2133159" y="6181219"/>
                </a:moveTo>
                <a:lnTo>
                  <a:pt x="1926896" y="6349904"/>
                </a:lnTo>
                <a:lnTo>
                  <a:pt x="1814368" y="6277870"/>
                </a:lnTo>
                <a:lnTo>
                  <a:pt x="2021104" y="6108797"/>
                </a:lnTo>
                <a:lnTo>
                  <a:pt x="2133159" y="6181219"/>
                </a:lnTo>
                <a:close/>
              </a:path>
              <a:path w="18317845" h="8102600">
                <a:moveTo>
                  <a:pt x="2369767" y="6151779"/>
                </a:moveTo>
                <a:lnTo>
                  <a:pt x="2134477" y="6344204"/>
                </a:lnTo>
                <a:lnTo>
                  <a:pt x="2022483" y="6271732"/>
                </a:lnTo>
                <a:lnTo>
                  <a:pt x="2258403" y="6078792"/>
                </a:lnTo>
                <a:lnTo>
                  <a:pt x="2369767" y="6151779"/>
                </a:lnTo>
                <a:close/>
              </a:path>
              <a:path w="18317845" h="8102600">
                <a:moveTo>
                  <a:pt x="2572615" y="6149948"/>
                </a:moveTo>
                <a:lnTo>
                  <a:pt x="2370813" y="6314986"/>
                </a:lnTo>
                <a:lnTo>
                  <a:pt x="2259499" y="6241958"/>
                </a:lnTo>
                <a:lnTo>
                  <a:pt x="2461815" y="6076500"/>
                </a:lnTo>
                <a:lnTo>
                  <a:pt x="2572615" y="6149948"/>
                </a:lnTo>
                <a:close/>
              </a:path>
              <a:path w="18317845" h="8102600">
                <a:moveTo>
                  <a:pt x="2773188" y="6149979"/>
                </a:moveTo>
                <a:lnTo>
                  <a:pt x="2573488" y="6313297"/>
                </a:lnTo>
                <a:lnTo>
                  <a:pt x="2462728" y="6239816"/>
                </a:lnTo>
                <a:lnTo>
                  <a:pt x="2662960" y="6076062"/>
                </a:lnTo>
                <a:lnTo>
                  <a:pt x="2773188" y="6149979"/>
                </a:lnTo>
                <a:close/>
              </a:path>
              <a:path w="18317845" h="8102600">
                <a:moveTo>
                  <a:pt x="2942201" y="6175819"/>
                </a:moveTo>
                <a:lnTo>
                  <a:pt x="2773926" y="6313437"/>
                </a:lnTo>
                <a:lnTo>
                  <a:pt x="2663728" y="6239497"/>
                </a:lnTo>
                <a:lnTo>
                  <a:pt x="2832409" y="6101547"/>
                </a:lnTo>
                <a:lnTo>
                  <a:pt x="2942201" y="6175819"/>
                </a:lnTo>
                <a:close/>
              </a:path>
              <a:path w="18317845" h="8102600">
                <a:moveTo>
                  <a:pt x="3138703" y="6179179"/>
                </a:moveTo>
                <a:lnTo>
                  <a:pt x="2942866" y="6339337"/>
                </a:lnTo>
                <a:lnTo>
                  <a:pt x="2833096" y="6265047"/>
                </a:lnTo>
                <a:lnTo>
                  <a:pt x="3029499" y="6104425"/>
                </a:lnTo>
                <a:lnTo>
                  <a:pt x="3138703" y="6179179"/>
                </a:lnTo>
                <a:close/>
              </a:path>
              <a:path w="18317845" h="8102600">
                <a:moveTo>
                  <a:pt x="3332829" y="6184481"/>
                </a:moveTo>
                <a:lnTo>
                  <a:pt x="3139308" y="6342746"/>
                </a:lnTo>
                <a:lnTo>
                  <a:pt x="3030115" y="6267984"/>
                </a:lnTo>
                <a:lnTo>
                  <a:pt x="3224223" y="6109239"/>
                </a:lnTo>
                <a:lnTo>
                  <a:pt x="3332829" y="6184481"/>
                </a:lnTo>
                <a:close/>
              </a:path>
              <a:path w="18317845" h="8102600">
                <a:moveTo>
                  <a:pt x="3524545" y="6191754"/>
                </a:moveTo>
                <a:lnTo>
                  <a:pt x="3333418" y="6348062"/>
                </a:lnTo>
                <a:lnTo>
                  <a:pt x="3224811" y="6272820"/>
                </a:lnTo>
                <a:lnTo>
                  <a:pt x="3416544" y="6116017"/>
                </a:lnTo>
                <a:lnTo>
                  <a:pt x="3524545" y="6191754"/>
                </a:lnTo>
                <a:close/>
              </a:path>
              <a:path w="18317845" h="8102600">
                <a:moveTo>
                  <a:pt x="3686828" y="6223099"/>
                </a:moveTo>
                <a:lnTo>
                  <a:pt x="3497550" y="6377894"/>
                </a:lnTo>
                <a:lnTo>
                  <a:pt x="3389388" y="6302288"/>
                </a:lnTo>
                <a:lnTo>
                  <a:pt x="3579288" y="6146985"/>
                </a:lnTo>
                <a:lnTo>
                  <a:pt x="3686828" y="6223099"/>
                </a:lnTo>
                <a:close/>
              </a:path>
              <a:path w="18317845" h="8102600">
                <a:moveTo>
                  <a:pt x="3874238" y="6233894"/>
                </a:moveTo>
                <a:lnTo>
                  <a:pt x="3687497" y="6386615"/>
                </a:lnTo>
                <a:lnTo>
                  <a:pt x="3579936" y="6310517"/>
                </a:lnTo>
                <a:lnTo>
                  <a:pt x="3767320" y="6157271"/>
                </a:lnTo>
                <a:lnTo>
                  <a:pt x="3874238" y="6233894"/>
                </a:lnTo>
                <a:close/>
              </a:path>
              <a:path w="18317845" h="8102600">
                <a:moveTo>
                  <a:pt x="4033251" y="6267913"/>
                </a:moveTo>
                <a:lnTo>
                  <a:pt x="3848466" y="6419033"/>
                </a:lnTo>
                <a:lnTo>
                  <a:pt x="3741362" y="6342562"/>
                </a:lnTo>
                <a:lnTo>
                  <a:pt x="3926804" y="6190904"/>
                </a:lnTo>
                <a:lnTo>
                  <a:pt x="4033251" y="6267913"/>
                </a:lnTo>
                <a:close/>
              </a:path>
              <a:path w="18317845" h="8102600">
                <a:moveTo>
                  <a:pt x="4190836" y="6303099"/>
                </a:moveTo>
                <a:lnTo>
                  <a:pt x="4034144" y="6431245"/>
                </a:lnTo>
                <a:lnTo>
                  <a:pt x="3927657" y="6354270"/>
                </a:lnTo>
                <a:lnTo>
                  <a:pt x="4084867" y="6225700"/>
                </a:lnTo>
                <a:lnTo>
                  <a:pt x="4190836" y="6303099"/>
                </a:lnTo>
                <a:close/>
              </a:path>
              <a:path w="18317845" h="8102600">
                <a:moveTo>
                  <a:pt x="4371905" y="6319080"/>
                </a:moveTo>
                <a:lnTo>
                  <a:pt x="4191873" y="6466314"/>
                </a:lnTo>
                <a:lnTo>
                  <a:pt x="4085853" y="6388956"/>
                </a:lnTo>
                <a:lnTo>
                  <a:pt x="4266581" y="6241154"/>
                </a:lnTo>
                <a:lnTo>
                  <a:pt x="4371905" y="6319080"/>
                </a:lnTo>
                <a:close/>
              </a:path>
              <a:path w="18317845" h="8102600">
                <a:moveTo>
                  <a:pt x="4526103" y="6357036"/>
                </a:moveTo>
                <a:lnTo>
                  <a:pt x="4348187" y="6502539"/>
                </a:lnTo>
                <a:lnTo>
                  <a:pt x="4242641" y="6424795"/>
                </a:lnTo>
                <a:lnTo>
                  <a:pt x="4421267" y="6278710"/>
                </a:lnTo>
                <a:lnTo>
                  <a:pt x="4526103" y="6357036"/>
                </a:lnTo>
                <a:close/>
              </a:path>
              <a:path w="18317845" h="8102600">
                <a:moveTo>
                  <a:pt x="4678824" y="6396201"/>
                </a:moveTo>
                <a:lnTo>
                  <a:pt x="4527584" y="6519888"/>
                </a:lnTo>
                <a:lnTo>
                  <a:pt x="4422675" y="6441622"/>
                </a:lnTo>
                <a:lnTo>
                  <a:pt x="4574482" y="6317471"/>
                </a:lnTo>
                <a:lnTo>
                  <a:pt x="4678824" y="6396201"/>
                </a:lnTo>
                <a:close/>
              </a:path>
              <a:path w="18317845" h="8102600">
                <a:moveTo>
                  <a:pt x="4830052" y="6436586"/>
                </a:moveTo>
                <a:lnTo>
                  <a:pt x="4680544" y="6558857"/>
                </a:lnTo>
                <a:lnTo>
                  <a:pt x="4576119" y="6480195"/>
                </a:lnTo>
                <a:lnTo>
                  <a:pt x="4726210" y="6357448"/>
                </a:lnTo>
                <a:lnTo>
                  <a:pt x="4830052" y="6436586"/>
                </a:lnTo>
                <a:close/>
              </a:path>
              <a:path w="18317845" h="8102600">
                <a:moveTo>
                  <a:pt x="5002543" y="6459583"/>
                </a:moveTo>
                <a:lnTo>
                  <a:pt x="4832042" y="6599021"/>
                </a:lnTo>
                <a:lnTo>
                  <a:pt x="4728106" y="6519960"/>
                </a:lnTo>
                <a:lnTo>
                  <a:pt x="4899373" y="6379894"/>
                </a:lnTo>
                <a:lnTo>
                  <a:pt x="5002543" y="6459583"/>
                </a:lnTo>
                <a:close/>
              </a:path>
              <a:path w="18317845" h="8102600">
                <a:moveTo>
                  <a:pt x="5150230" y="6502864"/>
                </a:moveTo>
                <a:lnTo>
                  <a:pt x="4982064" y="6640393"/>
                </a:lnTo>
                <a:lnTo>
                  <a:pt x="4878621" y="6560928"/>
                </a:lnTo>
                <a:lnTo>
                  <a:pt x="5047572" y="6422757"/>
                </a:lnTo>
                <a:lnTo>
                  <a:pt x="5150230" y="6502864"/>
                </a:lnTo>
                <a:close/>
              </a:path>
              <a:path w="18317845" h="8102600">
                <a:moveTo>
                  <a:pt x="5296375" y="6547406"/>
                </a:moveTo>
                <a:lnTo>
                  <a:pt x="5130594" y="6682985"/>
                </a:lnTo>
                <a:lnTo>
                  <a:pt x="5027651" y="6603111"/>
                </a:lnTo>
                <a:lnTo>
                  <a:pt x="5194232" y="6466878"/>
                </a:lnTo>
                <a:lnTo>
                  <a:pt x="5296375" y="6547406"/>
                </a:lnTo>
                <a:close/>
              </a:path>
              <a:path w="18317845" h="8102600">
                <a:moveTo>
                  <a:pt x="5440962" y="6593223"/>
                </a:moveTo>
                <a:lnTo>
                  <a:pt x="5277619" y="6726808"/>
                </a:lnTo>
                <a:lnTo>
                  <a:pt x="5175179" y="6646523"/>
                </a:lnTo>
                <a:lnTo>
                  <a:pt x="5339340" y="6512268"/>
                </a:lnTo>
                <a:lnTo>
                  <a:pt x="5440962" y="6593223"/>
                </a:lnTo>
                <a:close/>
              </a:path>
              <a:path w="18317845" h="8102600">
                <a:moveTo>
                  <a:pt x="5583976" y="6640326"/>
                </a:moveTo>
                <a:lnTo>
                  <a:pt x="5423123" y="6771874"/>
                </a:lnTo>
                <a:lnTo>
                  <a:pt x="5321192" y="6691173"/>
                </a:lnTo>
                <a:lnTo>
                  <a:pt x="5482880" y="6558941"/>
                </a:lnTo>
                <a:lnTo>
                  <a:pt x="5583976" y="6640326"/>
                </a:lnTo>
                <a:close/>
              </a:path>
              <a:path w="18317845" h="8102600">
                <a:moveTo>
                  <a:pt x="5725401" y="6688728"/>
                </a:moveTo>
                <a:lnTo>
                  <a:pt x="5567093" y="6818195"/>
                </a:lnTo>
                <a:lnTo>
                  <a:pt x="5465675" y="6737075"/>
                </a:lnTo>
                <a:lnTo>
                  <a:pt x="5624837" y="6606909"/>
                </a:lnTo>
                <a:lnTo>
                  <a:pt x="5725401" y="6688728"/>
                </a:lnTo>
                <a:close/>
              </a:path>
              <a:path w="18317845" h="8102600">
                <a:moveTo>
                  <a:pt x="6007274" y="6786332"/>
                </a:moveTo>
                <a:lnTo>
                  <a:pt x="5850552" y="6914503"/>
                </a:lnTo>
                <a:lnTo>
                  <a:pt x="5749992" y="6832680"/>
                </a:lnTo>
                <a:lnTo>
                  <a:pt x="5709513" y="6865784"/>
                </a:lnTo>
                <a:lnTo>
                  <a:pt x="5608613" y="6784240"/>
                </a:lnTo>
                <a:lnTo>
                  <a:pt x="5765196" y="6656183"/>
                </a:lnTo>
                <a:lnTo>
                  <a:pt x="6007274" y="6786332"/>
                </a:lnTo>
                <a:close/>
              </a:path>
              <a:path w="18317845" h="8102600">
                <a:moveTo>
                  <a:pt x="6290202" y="6883073"/>
                </a:moveTo>
                <a:lnTo>
                  <a:pt x="6133603" y="7011143"/>
                </a:lnTo>
                <a:lnTo>
                  <a:pt x="6032683" y="6929615"/>
                </a:lnTo>
                <a:lnTo>
                  <a:pt x="5991811" y="6963041"/>
                </a:lnTo>
                <a:lnTo>
                  <a:pt x="5891063" y="6881372"/>
                </a:lnTo>
                <a:lnTo>
                  <a:pt x="6047944" y="6753071"/>
                </a:lnTo>
                <a:lnTo>
                  <a:pt x="6290202" y="6883073"/>
                </a:lnTo>
                <a:close/>
              </a:path>
              <a:path w="18317845" h="8102600">
                <a:moveTo>
                  <a:pt x="6431847" y="6931296"/>
                </a:moveTo>
                <a:lnTo>
                  <a:pt x="6275882" y="7058847"/>
                </a:lnTo>
                <a:lnTo>
                  <a:pt x="6174805" y="6977447"/>
                </a:lnTo>
                <a:lnTo>
                  <a:pt x="6331014" y="6849696"/>
                </a:lnTo>
                <a:lnTo>
                  <a:pt x="6431847" y="6931296"/>
                </a:lnTo>
                <a:close/>
              </a:path>
              <a:path w="18317845" h="8102600">
                <a:moveTo>
                  <a:pt x="6573667" y="6979375"/>
                </a:moveTo>
                <a:lnTo>
                  <a:pt x="6418599" y="7106192"/>
                </a:lnTo>
                <a:lnTo>
                  <a:pt x="6317381" y="7024908"/>
                </a:lnTo>
                <a:lnTo>
                  <a:pt x="6472772" y="6897827"/>
                </a:lnTo>
                <a:lnTo>
                  <a:pt x="6573667" y="6979375"/>
                </a:lnTo>
                <a:close/>
              </a:path>
              <a:path w="18317845" h="8102600">
                <a:moveTo>
                  <a:pt x="6695130" y="7044103"/>
                </a:moveTo>
                <a:lnTo>
                  <a:pt x="6561709" y="7153217"/>
                </a:lnTo>
                <a:lnTo>
                  <a:pt x="6460365" y="7072035"/>
                </a:lnTo>
                <a:lnTo>
                  <a:pt x="6594186" y="6962594"/>
                </a:lnTo>
                <a:lnTo>
                  <a:pt x="6695130" y="7044103"/>
                </a:lnTo>
                <a:close/>
              </a:path>
              <a:path w="18317845" h="8102600">
                <a:moveTo>
                  <a:pt x="6837331" y="7091871"/>
                </a:moveTo>
                <a:lnTo>
                  <a:pt x="6705164" y="7199960"/>
                </a:lnTo>
                <a:lnTo>
                  <a:pt x="6603710" y="7118868"/>
                </a:lnTo>
                <a:lnTo>
                  <a:pt x="6736301" y="7010432"/>
                </a:lnTo>
                <a:lnTo>
                  <a:pt x="6837331" y="7091871"/>
                </a:lnTo>
                <a:close/>
              </a:path>
              <a:path w="18317845" h="8102600">
                <a:moveTo>
                  <a:pt x="6979814" y="7139408"/>
                </a:moveTo>
                <a:lnTo>
                  <a:pt x="6848916" y="7246459"/>
                </a:lnTo>
                <a:lnTo>
                  <a:pt x="6747369" y="7165444"/>
                </a:lnTo>
                <a:lnTo>
                  <a:pt x="6878686" y="7058050"/>
                </a:lnTo>
                <a:lnTo>
                  <a:pt x="6979814" y="7139408"/>
                </a:lnTo>
                <a:close/>
              </a:path>
              <a:path w="18317845" h="8102600">
                <a:moveTo>
                  <a:pt x="7553377" y="7326588"/>
                </a:moveTo>
                <a:lnTo>
                  <a:pt x="7425965" y="7430788"/>
                </a:lnTo>
                <a:lnTo>
                  <a:pt x="7179755" y="7304017"/>
                </a:lnTo>
                <a:lnTo>
                  <a:pt x="6891294" y="7211802"/>
                </a:lnTo>
                <a:lnTo>
                  <a:pt x="7021380" y="7105415"/>
                </a:lnTo>
                <a:lnTo>
                  <a:pt x="7122620" y="7186681"/>
                </a:lnTo>
                <a:lnTo>
                  <a:pt x="7164423" y="7152494"/>
                </a:lnTo>
                <a:lnTo>
                  <a:pt x="7265789" y="7233658"/>
                </a:lnTo>
                <a:lnTo>
                  <a:pt x="7307856" y="7199254"/>
                </a:lnTo>
                <a:lnTo>
                  <a:pt x="7409361" y="7280304"/>
                </a:lnTo>
                <a:lnTo>
                  <a:pt x="7451720" y="7245662"/>
                </a:lnTo>
                <a:lnTo>
                  <a:pt x="7553377" y="7326588"/>
                </a:lnTo>
                <a:close/>
              </a:path>
              <a:path w="18317845" h="8102600">
                <a:moveTo>
                  <a:pt x="7697876" y="7372476"/>
                </a:moveTo>
                <a:lnTo>
                  <a:pt x="7570501" y="7476645"/>
                </a:lnTo>
                <a:lnTo>
                  <a:pt x="7468719" y="7395823"/>
                </a:lnTo>
                <a:lnTo>
                  <a:pt x="7596054" y="7291686"/>
                </a:lnTo>
                <a:lnTo>
                  <a:pt x="7697876" y="7372476"/>
                </a:lnTo>
                <a:close/>
              </a:path>
              <a:path w="18317845" h="8102600">
                <a:moveTo>
                  <a:pt x="7843694" y="7417286"/>
                </a:moveTo>
                <a:lnTo>
                  <a:pt x="7694144" y="7539591"/>
                </a:lnTo>
                <a:lnTo>
                  <a:pt x="7591886" y="7459157"/>
                </a:lnTo>
                <a:lnTo>
                  <a:pt x="7741277" y="7336982"/>
                </a:lnTo>
                <a:lnTo>
                  <a:pt x="7843694" y="7417286"/>
                </a:lnTo>
                <a:close/>
              </a:path>
              <a:path w="18317845" h="8102600">
                <a:moveTo>
                  <a:pt x="7990736" y="7461095"/>
                </a:moveTo>
                <a:lnTo>
                  <a:pt x="7840702" y="7583795"/>
                </a:lnTo>
                <a:lnTo>
                  <a:pt x="7738152" y="7503600"/>
                </a:lnTo>
                <a:lnTo>
                  <a:pt x="7888023" y="7381032"/>
                </a:lnTo>
                <a:lnTo>
                  <a:pt x="7990736" y="7461095"/>
                </a:lnTo>
                <a:close/>
              </a:path>
              <a:path w="18317845" h="8102600">
                <a:moveTo>
                  <a:pt x="8138666" y="7504177"/>
                </a:moveTo>
                <a:lnTo>
                  <a:pt x="7988138" y="7627282"/>
                </a:lnTo>
                <a:lnTo>
                  <a:pt x="7885295" y="7547326"/>
                </a:lnTo>
                <a:lnTo>
                  <a:pt x="8035657" y="7424357"/>
                </a:lnTo>
                <a:lnTo>
                  <a:pt x="8138666" y="7504177"/>
                </a:lnTo>
                <a:close/>
              </a:path>
              <a:path w="18317845" h="8102600">
                <a:moveTo>
                  <a:pt x="8287488" y="7546530"/>
                </a:moveTo>
                <a:lnTo>
                  <a:pt x="8136455" y="7670048"/>
                </a:lnTo>
                <a:lnTo>
                  <a:pt x="8033318" y="7590333"/>
                </a:lnTo>
                <a:lnTo>
                  <a:pt x="8184181" y="7466954"/>
                </a:lnTo>
                <a:lnTo>
                  <a:pt x="8287488" y="7546530"/>
                </a:lnTo>
                <a:close/>
              </a:path>
              <a:path w="18317845" h="8102600">
                <a:moveTo>
                  <a:pt x="8460510" y="7569092"/>
                </a:moveTo>
                <a:lnTo>
                  <a:pt x="8285657" y="7712090"/>
                </a:lnTo>
                <a:lnTo>
                  <a:pt x="8182225" y="7632616"/>
                </a:lnTo>
                <a:lnTo>
                  <a:pt x="8356805" y="7489841"/>
                </a:lnTo>
                <a:lnTo>
                  <a:pt x="8460510" y="7569092"/>
                </a:lnTo>
                <a:close/>
              </a:path>
              <a:path w="18317845" h="8102600">
                <a:moveTo>
                  <a:pt x="8611427" y="7609732"/>
                </a:moveTo>
                <a:lnTo>
                  <a:pt x="8459174" y="7734247"/>
                </a:lnTo>
                <a:lnTo>
                  <a:pt x="8355346" y="7655097"/>
                </a:lnTo>
                <a:lnTo>
                  <a:pt x="8507421" y="7530727"/>
                </a:lnTo>
                <a:lnTo>
                  <a:pt x="8611427" y="7609732"/>
                </a:lnTo>
                <a:close/>
              </a:path>
              <a:path w="18317845" h="8102600">
                <a:moveTo>
                  <a:pt x="8763247" y="7649633"/>
                </a:moveTo>
                <a:lnTo>
                  <a:pt x="8610451" y="7774592"/>
                </a:lnTo>
                <a:lnTo>
                  <a:pt x="8506326" y="7695685"/>
                </a:lnTo>
                <a:lnTo>
                  <a:pt x="8658940" y="7570875"/>
                </a:lnTo>
                <a:lnTo>
                  <a:pt x="8763247" y="7649633"/>
                </a:lnTo>
                <a:close/>
              </a:path>
              <a:path w="18317845" h="8102600">
                <a:moveTo>
                  <a:pt x="8915975" y="7688792"/>
                </a:moveTo>
                <a:lnTo>
                  <a:pt x="8762624" y="7814205"/>
                </a:lnTo>
                <a:lnTo>
                  <a:pt x="8658200" y="7735542"/>
                </a:lnTo>
                <a:lnTo>
                  <a:pt x="8811365" y="7610281"/>
                </a:lnTo>
                <a:lnTo>
                  <a:pt x="8915975" y="7688792"/>
                </a:lnTo>
                <a:close/>
              </a:path>
              <a:path w="18317845" h="8102600">
                <a:moveTo>
                  <a:pt x="9069614" y="7727205"/>
                </a:moveTo>
                <a:lnTo>
                  <a:pt x="8915694" y="7853084"/>
                </a:lnTo>
                <a:lnTo>
                  <a:pt x="8810971" y="7774666"/>
                </a:lnTo>
                <a:lnTo>
                  <a:pt x="8964700" y="7648944"/>
                </a:lnTo>
                <a:lnTo>
                  <a:pt x="9069614" y="7727205"/>
                </a:lnTo>
                <a:close/>
              </a:path>
              <a:path w="18317845" h="8102600">
                <a:moveTo>
                  <a:pt x="18275911" y="5284057"/>
                </a:moveTo>
                <a:lnTo>
                  <a:pt x="18261406" y="5295920"/>
                </a:lnTo>
                <a:lnTo>
                  <a:pt x="18317551" y="0"/>
                </a:lnTo>
                <a:lnTo>
                  <a:pt x="18275911" y="5284057"/>
                </a:lnTo>
                <a:close/>
              </a:path>
              <a:path w="18317845" h="8102600">
                <a:moveTo>
                  <a:pt x="9249089" y="7744490"/>
                </a:moveTo>
                <a:lnTo>
                  <a:pt x="9069666" y="7891226"/>
                </a:lnTo>
                <a:lnTo>
                  <a:pt x="8964642" y="7813054"/>
                </a:lnTo>
                <a:lnTo>
                  <a:pt x="9143767" y="7666561"/>
                </a:lnTo>
                <a:lnTo>
                  <a:pt x="9249089" y="7744490"/>
                </a:lnTo>
                <a:close/>
              </a:path>
              <a:path w="18317845" h="8102600">
                <a:moveTo>
                  <a:pt x="9404867" y="7781154"/>
                </a:moveTo>
                <a:lnTo>
                  <a:pt x="9249568" y="7908160"/>
                </a:lnTo>
                <a:lnTo>
                  <a:pt x="9144142" y="7830318"/>
                </a:lnTo>
                <a:lnTo>
                  <a:pt x="9299239" y="7703476"/>
                </a:lnTo>
                <a:lnTo>
                  <a:pt x="9404867" y="7781154"/>
                </a:lnTo>
                <a:close/>
              </a:path>
              <a:path w="18317845" h="8102600">
                <a:moveTo>
                  <a:pt x="9561569" y="7817063"/>
                </a:moveTo>
                <a:lnTo>
                  <a:pt x="9405655" y="7944572"/>
                </a:lnTo>
                <a:lnTo>
                  <a:pt x="9299925" y="7866978"/>
                </a:lnTo>
                <a:lnTo>
                  <a:pt x="9455632" y="7739637"/>
                </a:lnTo>
                <a:lnTo>
                  <a:pt x="9561569" y="7817063"/>
                </a:lnTo>
                <a:close/>
              </a:path>
              <a:path w="18317845" h="8102600">
                <a:moveTo>
                  <a:pt x="9745146" y="7830992"/>
                </a:moveTo>
                <a:lnTo>
                  <a:pt x="9562653" y="7980239"/>
                </a:lnTo>
                <a:lnTo>
                  <a:pt x="9456619" y="7902893"/>
                </a:lnTo>
                <a:lnTo>
                  <a:pt x="9638797" y="7753904"/>
                </a:lnTo>
                <a:lnTo>
                  <a:pt x="9745146" y="7830992"/>
                </a:lnTo>
                <a:close/>
              </a:path>
              <a:path w="18317845" h="8102600">
                <a:moveTo>
                  <a:pt x="9904015" y="7865129"/>
                </a:moveTo>
                <a:lnTo>
                  <a:pt x="9746608" y="7993859"/>
                </a:lnTo>
                <a:lnTo>
                  <a:pt x="9640167" y="7916847"/>
                </a:lnTo>
                <a:lnTo>
                  <a:pt x="9797355" y="7788295"/>
                </a:lnTo>
                <a:lnTo>
                  <a:pt x="9904015" y="7865129"/>
                </a:lnTo>
                <a:close/>
              </a:path>
              <a:path w="18317845" h="8102600">
                <a:moveTo>
                  <a:pt x="10090496" y="7876684"/>
                </a:moveTo>
                <a:lnTo>
                  <a:pt x="9905746" y="8027776"/>
                </a:lnTo>
                <a:lnTo>
                  <a:pt x="9798998" y="7951014"/>
                </a:lnTo>
                <a:lnTo>
                  <a:pt x="9983419" y="7800190"/>
                </a:lnTo>
                <a:lnTo>
                  <a:pt x="10090496" y="7876684"/>
                </a:lnTo>
                <a:close/>
              </a:path>
              <a:path w="18317845" h="8102600">
                <a:moveTo>
                  <a:pt x="10278647" y="7886873"/>
                </a:moveTo>
                <a:lnTo>
                  <a:pt x="10092565" y="8039054"/>
                </a:lnTo>
                <a:lnTo>
                  <a:pt x="9985406" y="7962628"/>
                </a:lnTo>
                <a:lnTo>
                  <a:pt x="10171152" y="7810721"/>
                </a:lnTo>
                <a:lnTo>
                  <a:pt x="10278647" y="7886873"/>
                </a:lnTo>
                <a:close/>
              </a:path>
              <a:path w="18317845" h="8102600">
                <a:moveTo>
                  <a:pt x="10468478" y="7895688"/>
                </a:moveTo>
                <a:lnTo>
                  <a:pt x="10281031" y="8048986"/>
                </a:lnTo>
                <a:lnTo>
                  <a:pt x="10173459" y="7972897"/>
                </a:lnTo>
                <a:lnTo>
                  <a:pt x="10360562" y="7819881"/>
                </a:lnTo>
                <a:lnTo>
                  <a:pt x="10468478" y="7895688"/>
                </a:lnTo>
                <a:close/>
              </a:path>
              <a:path w="18317845" h="8102600">
                <a:moveTo>
                  <a:pt x="10632058" y="7925972"/>
                </a:moveTo>
                <a:lnTo>
                  <a:pt x="10471151" y="8057565"/>
                </a:lnTo>
                <a:lnTo>
                  <a:pt x="10363165" y="7981815"/>
                </a:lnTo>
                <a:lnTo>
                  <a:pt x="10523826" y="7850423"/>
                </a:lnTo>
                <a:lnTo>
                  <a:pt x="10632058" y="7925972"/>
                </a:lnTo>
                <a:close/>
              </a:path>
              <a:path w="18317845" h="8102600">
                <a:moveTo>
                  <a:pt x="10824848" y="7932367"/>
                </a:moveTo>
                <a:lnTo>
                  <a:pt x="10634931" y="8087685"/>
                </a:lnTo>
                <a:lnTo>
                  <a:pt x="10526634" y="8012190"/>
                </a:lnTo>
                <a:lnTo>
                  <a:pt x="10716191" y="7857166"/>
                </a:lnTo>
                <a:lnTo>
                  <a:pt x="10824848" y="7932367"/>
                </a:lnTo>
                <a:close/>
              </a:path>
              <a:path w="18317845" h="8102600">
                <a:moveTo>
                  <a:pt x="11019341" y="7937369"/>
                </a:moveTo>
                <a:lnTo>
                  <a:pt x="10827964" y="8093881"/>
                </a:lnTo>
                <a:lnTo>
                  <a:pt x="10719249" y="8018727"/>
                </a:lnTo>
                <a:lnTo>
                  <a:pt x="10910258" y="7862517"/>
                </a:lnTo>
                <a:lnTo>
                  <a:pt x="11019341" y="7937369"/>
                </a:lnTo>
                <a:close/>
              </a:path>
              <a:path w="18317845" h="8102600">
                <a:moveTo>
                  <a:pt x="11215545" y="7940972"/>
                </a:moveTo>
                <a:lnTo>
                  <a:pt x="11022673" y="8098707"/>
                </a:lnTo>
                <a:lnTo>
                  <a:pt x="10913538" y="8023897"/>
                </a:lnTo>
                <a:lnTo>
                  <a:pt x="11106033" y="7866471"/>
                </a:lnTo>
                <a:lnTo>
                  <a:pt x="11215545" y="7940972"/>
                </a:lnTo>
                <a:close/>
              </a:path>
              <a:path w="18317845" h="8102600">
                <a:moveTo>
                  <a:pt x="11413469" y="7943169"/>
                </a:moveTo>
                <a:lnTo>
                  <a:pt x="11219063" y="8102158"/>
                </a:lnTo>
                <a:lnTo>
                  <a:pt x="11109508" y="8027692"/>
                </a:lnTo>
                <a:lnTo>
                  <a:pt x="11303527" y="7869019"/>
                </a:lnTo>
                <a:lnTo>
                  <a:pt x="11413469" y="7943169"/>
                </a:lnTo>
                <a:close/>
              </a:path>
              <a:path w="18317845" h="8102600">
                <a:moveTo>
                  <a:pt x="11643206" y="7919348"/>
                </a:moveTo>
                <a:lnTo>
                  <a:pt x="11446829" y="8079949"/>
                </a:lnTo>
                <a:lnTo>
                  <a:pt x="11336744" y="8005916"/>
                </a:lnTo>
                <a:lnTo>
                  <a:pt x="11532722" y="7845641"/>
                </a:lnTo>
                <a:lnTo>
                  <a:pt x="11643206" y="7919348"/>
                </a:lnTo>
                <a:close/>
              </a:path>
              <a:path w="18317845" h="8102600">
                <a:moveTo>
                  <a:pt x="11845031" y="7918354"/>
                </a:moveTo>
                <a:lnTo>
                  <a:pt x="11647032" y="8080281"/>
                </a:lnTo>
                <a:lnTo>
                  <a:pt x="11536522" y="8006596"/>
                </a:lnTo>
                <a:lnTo>
                  <a:pt x="11734112" y="7845004"/>
                </a:lnTo>
                <a:lnTo>
                  <a:pt x="11845031" y="7918354"/>
                </a:lnTo>
                <a:close/>
              </a:path>
              <a:path w="18317845" h="8102600">
                <a:moveTo>
                  <a:pt x="12079671" y="7890523"/>
                </a:moveTo>
                <a:lnTo>
                  <a:pt x="11848943" y="8079218"/>
                </a:lnTo>
                <a:lnTo>
                  <a:pt x="11738005" y="8005882"/>
                </a:lnTo>
                <a:lnTo>
                  <a:pt x="11968204" y="7817621"/>
                </a:lnTo>
                <a:lnTo>
                  <a:pt x="12079671" y="7890523"/>
                </a:lnTo>
                <a:close/>
              </a:path>
              <a:path w="18317845" h="8102600">
                <a:moveTo>
                  <a:pt x="12285441" y="7886304"/>
                </a:moveTo>
                <a:lnTo>
                  <a:pt x="12083642" y="8051339"/>
                </a:lnTo>
                <a:lnTo>
                  <a:pt x="11972167" y="7978443"/>
                </a:lnTo>
                <a:lnTo>
                  <a:pt x="12173533" y="7813761"/>
                </a:lnTo>
                <a:lnTo>
                  <a:pt x="12285441" y="7886304"/>
                </a:lnTo>
                <a:close/>
              </a:path>
              <a:path w="18317845" h="8102600">
                <a:moveTo>
                  <a:pt x="12525038" y="7854419"/>
                </a:moveTo>
                <a:lnTo>
                  <a:pt x="12321034" y="8021258"/>
                </a:lnTo>
                <a:lnTo>
                  <a:pt x="12209019" y="7948803"/>
                </a:lnTo>
                <a:lnTo>
                  <a:pt x="12412577" y="7782329"/>
                </a:lnTo>
                <a:lnTo>
                  <a:pt x="12525038" y="7854419"/>
                </a:lnTo>
                <a:close/>
              </a:path>
              <a:path w="18317845" h="8102600">
                <a:moveTo>
                  <a:pt x="12767413" y="7820263"/>
                </a:moveTo>
                <a:lnTo>
                  <a:pt x="12528976" y="8015261"/>
                </a:lnTo>
                <a:lnTo>
                  <a:pt x="12416527" y="7943161"/>
                </a:lnTo>
                <a:lnTo>
                  <a:pt x="12654395" y="7748628"/>
                </a:lnTo>
                <a:lnTo>
                  <a:pt x="12767413" y="7820263"/>
                </a:lnTo>
                <a:close/>
              </a:path>
              <a:path w="18317845" h="8102600">
                <a:moveTo>
                  <a:pt x="13045872" y="7756596"/>
                </a:moveTo>
                <a:lnTo>
                  <a:pt x="12771252" y="7981186"/>
                </a:lnTo>
                <a:lnTo>
                  <a:pt x="12658259" y="7909531"/>
                </a:lnTo>
                <a:lnTo>
                  <a:pt x="12932182" y="7685511"/>
                </a:lnTo>
                <a:lnTo>
                  <a:pt x="13045872" y="7756596"/>
                </a:lnTo>
                <a:close/>
              </a:path>
              <a:path w="18317845" h="8102600">
                <a:moveTo>
                  <a:pt x="13294416" y="7717394"/>
                </a:moveTo>
                <a:lnTo>
                  <a:pt x="13049513" y="7917681"/>
                </a:lnTo>
                <a:lnTo>
                  <a:pt x="12935862" y="7846565"/>
                </a:lnTo>
                <a:lnTo>
                  <a:pt x="13180162" y="7646771"/>
                </a:lnTo>
                <a:lnTo>
                  <a:pt x="13294416" y="7717394"/>
                </a:lnTo>
                <a:close/>
              </a:path>
              <a:path w="18317845" h="8102600">
                <a:moveTo>
                  <a:pt x="13580327" y="7647633"/>
                </a:moveTo>
                <a:lnTo>
                  <a:pt x="13297823" y="7878671"/>
                </a:lnTo>
                <a:lnTo>
                  <a:pt x="13183620" y="7808006"/>
                </a:lnTo>
                <a:lnTo>
                  <a:pt x="13465391" y="7577568"/>
                </a:lnTo>
                <a:lnTo>
                  <a:pt x="13580327" y="7647633"/>
                </a:lnTo>
                <a:close/>
              </a:path>
              <a:path w="18317845" h="8102600">
                <a:moveTo>
                  <a:pt x="13870343" y="7574515"/>
                </a:moveTo>
                <a:lnTo>
                  <a:pt x="13583366" y="7809211"/>
                </a:lnTo>
                <a:lnTo>
                  <a:pt x="13468498" y="7739089"/>
                </a:lnTo>
                <a:lnTo>
                  <a:pt x="13754721" y="7505011"/>
                </a:lnTo>
                <a:lnTo>
                  <a:pt x="13870343" y="7574515"/>
                </a:lnTo>
                <a:close/>
              </a:path>
              <a:path w="18317845" h="8102600">
                <a:moveTo>
                  <a:pt x="14164493" y="7498016"/>
                </a:moveTo>
                <a:lnTo>
                  <a:pt x="13872918" y="7736472"/>
                </a:lnTo>
                <a:lnTo>
                  <a:pt x="13757380" y="7666899"/>
                </a:lnTo>
                <a:lnTo>
                  <a:pt x="14048180" y="7429077"/>
                </a:lnTo>
                <a:lnTo>
                  <a:pt x="14164493" y="7498016"/>
                </a:lnTo>
                <a:close/>
              </a:path>
              <a:path w="18317845" h="8102600">
                <a:moveTo>
                  <a:pt x="14499532" y="7388078"/>
                </a:moveTo>
                <a:lnTo>
                  <a:pt x="14166503" y="7660435"/>
                </a:lnTo>
                <a:lnTo>
                  <a:pt x="14050291" y="7591413"/>
                </a:lnTo>
                <a:lnTo>
                  <a:pt x="14382406" y="7319803"/>
                </a:lnTo>
                <a:lnTo>
                  <a:pt x="14499532" y="7388078"/>
                </a:lnTo>
                <a:close/>
              </a:path>
              <a:path w="18317845" h="8102600">
                <a:moveTo>
                  <a:pt x="14877944" y="7242668"/>
                </a:moveTo>
                <a:lnTo>
                  <a:pt x="14500751" y="7551144"/>
                </a:lnTo>
                <a:lnTo>
                  <a:pt x="14383747" y="7482769"/>
                </a:lnTo>
                <a:lnTo>
                  <a:pt x="14759882" y="7175158"/>
                </a:lnTo>
                <a:lnTo>
                  <a:pt x="14877944" y="7242668"/>
                </a:lnTo>
                <a:close/>
              </a:path>
              <a:path w="18317845" h="8102600">
                <a:moveTo>
                  <a:pt x="15263124" y="7091722"/>
                </a:moveTo>
                <a:lnTo>
                  <a:pt x="14840562" y="7437302"/>
                </a:lnTo>
                <a:lnTo>
                  <a:pt x="14722761" y="7369579"/>
                </a:lnTo>
                <a:lnTo>
                  <a:pt x="15144549" y="7024633"/>
                </a:lnTo>
                <a:lnTo>
                  <a:pt x="15263124" y="7091722"/>
                </a:lnTo>
                <a:close/>
              </a:path>
              <a:path w="18317845" h="8102600">
                <a:moveTo>
                  <a:pt x="15687867" y="6908422"/>
                </a:moveTo>
                <a:lnTo>
                  <a:pt x="15224297" y="7287539"/>
                </a:lnTo>
                <a:lnTo>
                  <a:pt x="15105578" y="7220567"/>
                </a:lnTo>
                <a:lnTo>
                  <a:pt x="15569141" y="6841456"/>
                </a:lnTo>
                <a:lnTo>
                  <a:pt x="15687867" y="6908422"/>
                </a:lnTo>
                <a:close/>
              </a:path>
              <a:path w="18317845" h="8102600">
                <a:moveTo>
                  <a:pt x="16190856" y="6661131"/>
                </a:moveTo>
                <a:lnTo>
                  <a:pt x="15689313" y="7071302"/>
                </a:lnTo>
                <a:lnTo>
                  <a:pt x="15570525" y="7004386"/>
                </a:lnTo>
                <a:lnTo>
                  <a:pt x="16071966" y="6594299"/>
                </a:lnTo>
                <a:lnTo>
                  <a:pt x="16190856" y="6661131"/>
                </a:lnTo>
                <a:close/>
              </a:path>
              <a:path w="18317845" h="8102600">
                <a:moveTo>
                  <a:pt x="16811506" y="6317613"/>
                </a:moveTo>
                <a:lnTo>
                  <a:pt x="16154105" y="6855249"/>
                </a:lnTo>
                <a:lnTo>
                  <a:pt x="16035223" y="6788410"/>
                </a:lnTo>
                <a:lnTo>
                  <a:pt x="16692436" y="6250928"/>
                </a:lnTo>
                <a:lnTo>
                  <a:pt x="16811506" y="6317613"/>
                </a:lnTo>
                <a:close/>
              </a:path>
              <a:path w="18317845" h="8102600">
                <a:moveTo>
                  <a:pt x="17589778" y="5845190"/>
                </a:moveTo>
                <a:lnTo>
                  <a:pt x="16735615" y="6543741"/>
                </a:lnTo>
                <a:lnTo>
                  <a:pt x="16616612" y="6477001"/>
                </a:lnTo>
                <a:lnTo>
                  <a:pt x="17470526" y="5778654"/>
                </a:lnTo>
                <a:lnTo>
                  <a:pt x="17589778" y="5845190"/>
                </a:lnTo>
                <a:close/>
              </a:path>
              <a:path w="18317845" h="8102600">
                <a:moveTo>
                  <a:pt x="18259651" y="5461417"/>
                </a:moveTo>
                <a:lnTo>
                  <a:pt x="17434941" y="6135881"/>
                </a:lnTo>
                <a:lnTo>
                  <a:pt x="17315788" y="6069264"/>
                </a:lnTo>
                <a:lnTo>
                  <a:pt x="18261406" y="5295920"/>
                </a:lnTo>
                <a:lnTo>
                  <a:pt x="18259651" y="5461417"/>
                </a:lnTo>
                <a:close/>
              </a:path>
            </a:pathLst>
          </a:custGeom>
          <a:solidFill>
            <a:srgbClr val="FF9A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43044" y="4653920"/>
            <a:ext cx="4260215" cy="4445000"/>
          </a:xfrm>
          <a:custGeom>
            <a:avLst/>
            <a:gdLst/>
            <a:ahLst/>
            <a:cxnLst/>
            <a:rect l="l" t="t" r="r" b="b"/>
            <a:pathLst>
              <a:path w="4260215" h="4445000">
                <a:moveTo>
                  <a:pt x="2060827" y="4444936"/>
                </a:moveTo>
                <a:lnTo>
                  <a:pt x="2022691" y="4444779"/>
                </a:lnTo>
                <a:lnTo>
                  <a:pt x="1984392" y="4443697"/>
                </a:lnTo>
                <a:lnTo>
                  <a:pt x="1945940" y="4441670"/>
                </a:lnTo>
                <a:lnTo>
                  <a:pt x="1907340" y="4438676"/>
                </a:lnTo>
                <a:lnTo>
                  <a:pt x="1868601" y="4434694"/>
                </a:lnTo>
                <a:lnTo>
                  <a:pt x="1829729" y="4429701"/>
                </a:lnTo>
                <a:lnTo>
                  <a:pt x="1790734" y="4423677"/>
                </a:lnTo>
                <a:lnTo>
                  <a:pt x="1751620" y="4416600"/>
                </a:lnTo>
                <a:lnTo>
                  <a:pt x="1712398" y="4408448"/>
                </a:lnTo>
                <a:lnTo>
                  <a:pt x="1673072" y="4399200"/>
                </a:lnTo>
                <a:lnTo>
                  <a:pt x="1633652" y="4388835"/>
                </a:lnTo>
                <a:lnTo>
                  <a:pt x="1594145" y="4377331"/>
                </a:lnTo>
                <a:lnTo>
                  <a:pt x="1554557" y="4364667"/>
                </a:lnTo>
                <a:lnTo>
                  <a:pt x="1514897" y="4350821"/>
                </a:lnTo>
                <a:lnTo>
                  <a:pt x="1475171" y="4335771"/>
                </a:lnTo>
                <a:lnTo>
                  <a:pt x="1435388" y="4319497"/>
                </a:lnTo>
                <a:lnTo>
                  <a:pt x="1395555" y="4301976"/>
                </a:lnTo>
                <a:lnTo>
                  <a:pt x="1355678" y="4283187"/>
                </a:lnTo>
                <a:lnTo>
                  <a:pt x="1315766" y="4263110"/>
                </a:lnTo>
                <a:lnTo>
                  <a:pt x="1275826" y="4241721"/>
                </a:lnTo>
                <a:lnTo>
                  <a:pt x="1235866" y="4219000"/>
                </a:lnTo>
                <a:lnTo>
                  <a:pt x="1195892" y="4194926"/>
                </a:lnTo>
                <a:lnTo>
                  <a:pt x="1155913" y="4169476"/>
                </a:lnTo>
                <a:lnTo>
                  <a:pt x="1115935" y="4142630"/>
                </a:lnTo>
                <a:lnTo>
                  <a:pt x="1075967" y="4114366"/>
                </a:lnTo>
                <a:lnTo>
                  <a:pt x="1036015" y="4084661"/>
                </a:lnTo>
                <a:lnTo>
                  <a:pt x="996087" y="4053496"/>
                </a:lnTo>
                <a:lnTo>
                  <a:pt x="956191" y="4020849"/>
                </a:lnTo>
                <a:lnTo>
                  <a:pt x="916333" y="3986697"/>
                </a:lnTo>
                <a:lnTo>
                  <a:pt x="876522" y="3951019"/>
                </a:lnTo>
                <a:lnTo>
                  <a:pt x="836764" y="3913795"/>
                </a:lnTo>
                <a:lnTo>
                  <a:pt x="797068" y="3875002"/>
                </a:lnTo>
                <a:lnTo>
                  <a:pt x="757440" y="3834619"/>
                </a:lnTo>
                <a:lnTo>
                  <a:pt x="717888" y="3792625"/>
                </a:lnTo>
                <a:lnTo>
                  <a:pt x="678420" y="3748998"/>
                </a:lnTo>
                <a:lnTo>
                  <a:pt x="639042" y="3703716"/>
                </a:lnTo>
                <a:lnTo>
                  <a:pt x="599763" y="3656759"/>
                </a:lnTo>
                <a:lnTo>
                  <a:pt x="560590" y="3608104"/>
                </a:lnTo>
                <a:lnTo>
                  <a:pt x="521530" y="3557730"/>
                </a:lnTo>
                <a:lnTo>
                  <a:pt x="482590" y="3505616"/>
                </a:lnTo>
                <a:lnTo>
                  <a:pt x="443779" y="3451740"/>
                </a:lnTo>
                <a:lnTo>
                  <a:pt x="405103" y="3396080"/>
                </a:lnTo>
                <a:lnTo>
                  <a:pt x="366569" y="3338616"/>
                </a:lnTo>
                <a:lnTo>
                  <a:pt x="328187" y="3279326"/>
                </a:lnTo>
                <a:lnTo>
                  <a:pt x="301736" y="3236826"/>
                </a:lnTo>
                <a:lnTo>
                  <a:pt x="276485" y="3194383"/>
                </a:lnTo>
                <a:lnTo>
                  <a:pt x="252422" y="3152002"/>
                </a:lnTo>
                <a:lnTo>
                  <a:pt x="229536" y="3109687"/>
                </a:lnTo>
                <a:lnTo>
                  <a:pt x="207814" y="3067444"/>
                </a:lnTo>
                <a:lnTo>
                  <a:pt x="187246" y="3025278"/>
                </a:lnTo>
                <a:lnTo>
                  <a:pt x="167819" y="2983194"/>
                </a:lnTo>
                <a:lnTo>
                  <a:pt x="149521" y="2941196"/>
                </a:lnTo>
                <a:lnTo>
                  <a:pt x="132342" y="2899291"/>
                </a:lnTo>
                <a:lnTo>
                  <a:pt x="116269" y="2857482"/>
                </a:lnTo>
                <a:lnTo>
                  <a:pt x="101291" y="2815775"/>
                </a:lnTo>
                <a:lnTo>
                  <a:pt x="87396" y="2774176"/>
                </a:lnTo>
                <a:lnTo>
                  <a:pt x="74572" y="2732688"/>
                </a:lnTo>
                <a:lnTo>
                  <a:pt x="62808" y="2691318"/>
                </a:lnTo>
                <a:lnTo>
                  <a:pt x="52092" y="2650070"/>
                </a:lnTo>
                <a:lnTo>
                  <a:pt x="42412" y="2608949"/>
                </a:lnTo>
                <a:lnTo>
                  <a:pt x="33757" y="2567960"/>
                </a:lnTo>
                <a:lnTo>
                  <a:pt x="26115" y="2527109"/>
                </a:lnTo>
                <a:lnTo>
                  <a:pt x="19474" y="2486400"/>
                </a:lnTo>
                <a:lnTo>
                  <a:pt x="13822" y="2445838"/>
                </a:lnTo>
                <a:lnTo>
                  <a:pt x="9149" y="2405429"/>
                </a:lnTo>
                <a:lnTo>
                  <a:pt x="5441" y="2365178"/>
                </a:lnTo>
                <a:lnTo>
                  <a:pt x="2688" y="2325089"/>
                </a:lnTo>
                <a:lnTo>
                  <a:pt x="878" y="2285167"/>
                </a:lnTo>
                <a:lnTo>
                  <a:pt x="0" y="2245418"/>
                </a:lnTo>
                <a:lnTo>
                  <a:pt x="40" y="2205847"/>
                </a:lnTo>
                <a:lnTo>
                  <a:pt x="989" y="2166458"/>
                </a:lnTo>
                <a:lnTo>
                  <a:pt x="2833" y="2127257"/>
                </a:lnTo>
                <a:lnTo>
                  <a:pt x="5562" y="2088249"/>
                </a:lnTo>
                <a:lnTo>
                  <a:pt x="9164" y="2049439"/>
                </a:lnTo>
                <a:lnTo>
                  <a:pt x="13627" y="2010832"/>
                </a:lnTo>
                <a:lnTo>
                  <a:pt x="18939" y="1972432"/>
                </a:lnTo>
                <a:lnTo>
                  <a:pt x="25089" y="1934246"/>
                </a:lnTo>
                <a:lnTo>
                  <a:pt x="32065" y="1896277"/>
                </a:lnTo>
                <a:lnTo>
                  <a:pt x="39855" y="1858532"/>
                </a:lnTo>
                <a:lnTo>
                  <a:pt x="48448" y="1821015"/>
                </a:lnTo>
                <a:lnTo>
                  <a:pt x="57832" y="1783730"/>
                </a:lnTo>
                <a:lnTo>
                  <a:pt x="67995" y="1746684"/>
                </a:lnTo>
                <a:lnTo>
                  <a:pt x="78926" y="1709882"/>
                </a:lnTo>
                <a:lnTo>
                  <a:pt x="90613" y="1673327"/>
                </a:lnTo>
                <a:lnTo>
                  <a:pt x="103044" y="1637026"/>
                </a:lnTo>
                <a:lnTo>
                  <a:pt x="116208" y="1600983"/>
                </a:lnTo>
                <a:lnTo>
                  <a:pt x="130092" y="1565204"/>
                </a:lnTo>
                <a:lnTo>
                  <a:pt x="144686" y="1529693"/>
                </a:lnTo>
                <a:lnTo>
                  <a:pt x="159977" y="1494455"/>
                </a:lnTo>
                <a:lnTo>
                  <a:pt x="175954" y="1459496"/>
                </a:lnTo>
                <a:lnTo>
                  <a:pt x="192606" y="1424821"/>
                </a:lnTo>
                <a:lnTo>
                  <a:pt x="209919" y="1390434"/>
                </a:lnTo>
                <a:lnTo>
                  <a:pt x="227884" y="1356341"/>
                </a:lnTo>
                <a:lnTo>
                  <a:pt x="246488" y="1322546"/>
                </a:lnTo>
                <a:lnTo>
                  <a:pt x="265719" y="1289055"/>
                </a:lnTo>
                <a:lnTo>
                  <a:pt x="285566" y="1255874"/>
                </a:lnTo>
                <a:lnTo>
                  <a:pt x="306017" y="1223005"/>
                </a:lnTo>
                <a:lnTo>
                  <a:pt x="327060" y="1190456"/>
                </a:lnTo>
                <a:lnTo>
                  <a:pt x="348685" y="1158231"/>
                </a:lnTo>
                <a:lnTo>
                  <a:pt x="370878" y="1126335"/>
                </a:lnTo>
                <a:lnTo>
                  <a:pt x="393628" y="1094772"/>
                </a:lnTo>
                <a:lnTo>
                  <a:pt x="416924" y="1063549"/>
                </a:lnTo>
                <a:lnTo>
                  <a:pt x="440755" y="1032670"/>
                </a:lnTo>
                <a:lnTo>
                  <a:pt x="465107" y="1002140"/>
                </a:lnTo>
                <a:lnTo>
                  <a:pt x="489970" y="971964"/>
                </a:lnTo>
                <a:lnTo>
                  <a:pt x="515333" y="942147"/>
                </a:lnTo>
                <a:lnTo>
                  <a:pt x="541182" y="912695"/>
                </a:lnTo>
                <a:lnTo>
                  <a:pt x="567507" y="883612"/>
                </a:lnTo>
                <a:lnTo>
                  <a:pt x="594296" y="854903"/>
                </a:lnTo>
                <a:lnTo>
                  <a:pt x="621537" y="826574"/>
                </a:lnTo>
                <a:lnTo>
                  <a:pt x="649218" y="798629"/>
                </a:lnTo>
                <a:lnTo>
                  <a:pt x="677329" y="771073"/>
                </a:lnTo>
                <a:lnTo>
                  <a:pt x="705857" y="743913"/>
                </a:lnTo>
                <a:lnTo>
                  <a:pt x="734790" y="717151"/>
                </a:lnTo>
                <a:lnTo>
                  <a:pt x="764117" y="690795"/>
                </a:lnTo>
                <a:lnTo>
                  <a:pt x="793826" y="664848"/>
                </a:lnTo>
                <a:lnTo>
                  <a:pt x="823905" y="639315"/>
                </a:lnTo>
                <a:lnTo>
                  <a:pt x="854344" y="614203"/>
                </a:lnTo>
                <a:lnTo>
                  <a:pt x="885129" y="589515"/>
                </a:lnTo>
                <a:lnTo>
                  <a:pt x="916250" y="565257"/>
                </a:lnTo>
                <a:lnTo>
                  <a:pt x="947695" y="541434"/>
                </a:lnTo>
                <a:lnTo>
                  <a:pt x="979451" y="518051"/>
                </a:lnTo>
                <a:lnTo>
                  <a:pt x="1011508" y="495112"/>
                </a:lnTo>
                <a:lnTo>
                  <a:pt x="1043854" y="472624"/>
                </a:lnTo>
                <a:lnTo>
                  <a:pt x="1076477" y="450591"/>
                </a:lnTo>
                <a:lnTo>
                  <a:pt x="1109365" y="429018"/>
                </a:lnTo>
                <a:lnTo>
                  <a:pt x="1142506" y="407910"/>
                </a:lnTo>
                <a:lnTo>
                  <a:pt x="1175890" y="387272"/>
                </a:lnTo>
                <a:lnTo>
                  <a:pt x="1209504" y="367110"/>
                </a:lnTo>
                <a:lnTo>
                  <a:pt x="1243336" y="347428"/>
                </a:lnTo>
                <a:lnTo>
                  <a:pt x="1277376" y="328231"/>
                </a:lnTo>
                <a:lnTo>
                  <a:pt x="1311610" y="309524"/>
                </a:lnTo>
                <a:lnTo>
                  <a:pt x="1346028" y="291313"/>
                </a:lnTo>
                <a:lnTo>
                  <a:pt x="1380618" y="273602"/>
                </a:lnTo>
                <a:lnTo>
                  <a:pt x="1415369" y="256397"/>
                </a:lnTo>
                <a:lnTo>
                  <a:pt x="1450267" y="239702"/>
                </a:lnTo>
                <a:lnTo>
                  <a:pt x="1485303" y="223523"/>
                </a:lnTo>
                <a:lnTo>
                  <a:pt x="1520464" y="207864"/>
                </a:lnTo>
                <a:lnTo>
                  <a:pt x="1555738" y="192731"/>
                </a:lnTo>
                <a:lnTo>
                  <a:pt x="1591114" y="178129"/>
                </a:lnTo>
                <a:lnTo>
                  <a:pt x="1626580" y="164063"/>
                </a:lnTo>
                <a:lnTo>
                  <a:pt x="1697735" y="137557"/>
                </a:lnTo>
                <a:lnTo>
                  <a:pt x="1769111" y="113255"/>
                </a:lnTo>
                <a:lnTo>
                  <a:pt x="1840614" y="91197"/>
                </a:lnTo>
                <a:lnTo>
                  <a:pt x="1912150" y="71423"/>
                </a:lnTo>
                <a:lnTo>
                  <a:pt x="1983626" y="53974"/>
                </a:lnTo>
                <a:lnTo>
                  <a:pt x="2054948" y="38889"/>
                </a:lnTo>
                <a:lnTo>
                  <a:pt x="2126023" y="26210"/>
                </a:lnTo>
                <a:lnTo>
                  <a:pt x="2196758" y="15976"/>
                </a:lnTo>
                <a:lnTo>
                  <a:pt x="2267059" y="8228"/>
                </a:lnTo>
                <a:lnTo>
                  <a:pt x="2336832" y="3007"/>
                </a:lnTo>
                <a:lnTo>
                  <a:pt x="2405985" y="352"/>
                </a:lnTo>
                <a:lnTo>
                  <a:pt x="2440299" y="0"/>
                </a:lnTo>
                <a:lnTo>
                  <a:pt x="2474423" y="304"/>
                </a:lnTo>
                <a:lnTo>
                  <a:pt x="2542053" y="2903"/>
                </a:lnTo>
                <a:lnTo>
                  <a:pt x="2608783" y="8190"/>
                </a:lnTo>
                <a:lnTo>
                  <a:pt x="2674517" y="16206"/>
                </a:lnTo>
                <a:lnTo>
                  <a:pt x="2739164" y="26989"/>
                </a:lnTo>
                <a:lnTo>
                  <a:pt x="2802629" y="40581"/>
                </a:lnTo>
                <a:lnTo>
                  <a:pt x="2864819" y="57022"/>
                </a:lnTo>
                <a:lnTo>
                  <a:pt x="2925641" y="76353"/>
                </a:lnTo>
                <a:lnTo>
                  <a:pt x="2985000" y="98614"/>
                </a:lnTo>
                <a:lnTo>
                  <a:pt x="3042805" y="123844"/>
                </a:lnTo>
                <a:lnTo>
                  <a:pt x="3098960" y="152085"/>
                </a:lnTo>
                <a:lnTo>
                  <a:pt x="3153373" y="183377"/>
                </a:lnTo>
                <a:lnTo>
                  <a:pt x="3619108" y="511178"/>
                </a:lnTo>
                <a:lnTo>
                  <a:pt x="3874709" y="760856"/>
                </a:lnTo>
                <a:lnTo>
                  <a:pt x="3982422" y="919864"/>
                </a:lnTo>
                <a:lnTo>
                  <a:pt x="4004494" y="975654"/>
                </a:lnTo>
                <a:lnTo>
                  <a:pt x="4026926" y="1027936"/>
                </a:lnTo>
                <a:lnTo>
                  <a:pt x="4048274" y="1080248"/>
                </a:lnTo>
                <a:lnTo>
                  <a:pt x="4068547" y="1132574"/>
                </a:lnTo>
                <a:lnTo>
                  <a:pt x="4087753" y="1184900"/>
                </a:lnTo>
                <a:lnTo>
                  <a:pt x="4105899" y="1237210"/>
                </a:lnTo>
                <a:lnTo>
                  <a:pt x="4122993" y="1289491"/>
                </a:lnTo>
                <a:lnTo>
                  <a:pt x="4139042" y="1341726"/>
                </a:lnTo>
                <a:lnTo>
                  <a:pt x="4154054" y="1393901"/>
                </a:lnTo>
                <a:lnTo>
                  <a:pt x="4168038" y="1446001"/>
                </a:lnTo>
                <a:lnTo>
                  <a:pt x="4181000" y="1498011"/>
                </a:lnTo>
                <a:lnTo>
                  <a:pt x="4192949" y="1549916"/>
                </a:lnTo>
                <a:lnTo>
                  <a:pt x="4203891" y="1601701"/>
                </a:lnTo>
                <a:lnTo>
                  <a:pt x="4213836" y="1653351"/>
                </a:lnTo>
                <a:lnTo>
                  <a:pt x="4222790" y="1704851"/>
                </a:lnTo>
                <a:lnTo>
                  <a:pt x="4230761" y="1756186"/>
                </a:lnTo>
                <a:lnTo>
                  <a:pt x="4237758" y="1807341"/>
                </a:lnTo>
                <a:lnTo>
                  <a:pt x="4243786" y="1858302"/>
                </a:lnTo>
                <a:lnTo>
                  <a:pt x="4248856" y="1909053"/>
                </a:lnTo>
                <a:lnTo>
                  <a:pt x="4252973" y="1959579"/>
                </a:lnTo>
                <a:lnTo>
                  <a:pt x="4256146" y="2009866"/>
                </a:lnTo>
                <a:lnTo>
                  <a:pt x="4258382" y="2059897"/>
                </a:lnTo>
                <a:lnTo>
                  <a:pt x="4259690" y="2109660"/>
                </a:lnTo>
                <a:lnTo>
                  <a:pt x="4260077" y="2159137"/>
                </a:lnTo>
                <a:lnTo>
                  <a:pt x="4259550" y="2208316"/>
                </a:lnTo>
                <a:lnTo>
                  <a:pt x="4258117" y="2257179"/>
                </a:lnTo>
                <a:lnTo>
                  <a:pt x="4255787" y="2305714"/>
                </a:lnTo>
                <a:lnTo>
                  <a:pt x="4252566" y="2353904"/>
                </a:lnTo>
                <a:lnTo>
                  <a:pt x="4248462" y="2401734"/>
                </a:lnTo>
                <a:lnTo>
                  <a:pt x="4243484" y="2449190"/>
                </a:lnTo>
                <a:lnTo>
                  <a:pt x="4237638" y="2496257"/>
                </a:lnTo>
                <a:lnTo>
                  <a:pt x="4230933" y="2542920"/>
                </a:lnTo>
                <a:lnTo>
                  <a:pt x="4223377" y="2589163"/>
                </a:lnTo>
                <a:lnTo>
                  <a:pt x="4214976" y="2634973"/>
                </a:lnTo>
                <a:lnTo>
                  <a:pt x="4205739" y="2680333"/>
                </a:lnTo>
                <a:lnTo>
                  <a:pt x="4195673" y="2725229"/>
                </a:lnTo>
                <a:lnTo>
                  <a:pt x="4184786" y="2769646"/>
                </a:lnTo>
                <a:lnTo>
                  <a:pt x="4173086" y="2813569"/>
                </a:lnTo>
                <a:lnTo>
                  <a:pt x="4160581" y="2856983"/>
                </a:lnTo>
                <a:lnTo>
                  <a:pt x="4147278" y="2899873"/>
                </a:lnTo>
                <a:lnTo>
                  <a:pt x="4133184" y="2942225"/>
                </a:lnTo>
                <a:lnTo>
                  <a:pt x="4118308" y="2984022"/>
                </a:lnTo>
                <a:lnTo>
                  <a:pt x="4102658" y="3025251"/>
                </a:lnTo>
                <a:lnTo>
                  <a:pt x="4086241" y="3065895"/>
                </a:lnTo>
                <a:lnTo>
                  <a:pt x="4069064" y="3105941"/>
                </a:lnTo>
                <a:lnTo>
                  <a:pt x="4051136" y="3145374"/>
                </a:lnTo>
                <a:lnTo>
                  <a:pt x="4032463" y="3184177"/>
                </a:lnTo>
                <a:lnTo>
                  <a:pt x="4013055" y="3222337"/>
                </a:lnTo>
                <a:lnTo>
                  <a:pt x="3992918" y="3259839"/>
                </a:lnTo>
                <a:lnTo>
                  <a:pt x="3972061" y="3296667"/>
                </a:lnTo>
                <a:lnTo>
                  <a:pt x="3950490" y="3332806"/>
                </a:lnTo>
                <a:lnTo>
                  <a:pt x="3928214" y="3368242"/>
                </a:lnTo>
                <a:lnTo>
                  <a:pt x="3905241" y="3402960"/>
                </a:lnTo>
                <a:lnTo>
                  <a:pt x="3881577" y="3436944"/>
                </a:lnTo>
                <a:lnTo>
                  <a:pt x="3857232" y="3470180"/>
                </a:lnTo>
                <a:lnTo>
                  <a:pt x="3832212" y="3502652"/>
                </a:lnTo>
                <a:lnTo>
                  <a:pt x="3806525" y="3534346"/>
                </a:lnTo>
                <a:lnTo>
                  <a:pt x="3780179" y="3565247"/>
                </a:lnTo>
                <a:lnTo>
                  <a:pt x="3753181" y="3595340"/>
                </a:lnTo>
                <a:lnTo>
                  <a:pt x="3725540" y="3624609"/>
                </a:lnTo>
                <a:lnTo>
                  <a:pt x="3691698" y="3658933"/>
                </a:lnTo>
                <a:lnTo>
                  <a:pt x="3655544" y="3694373"/>
                </a:lnTo>
                <a:lnTo>
                  <a:pt x="3617137" y="3730755"/>
                </a:lnTo>
                <a:lnTo>
                  <a:pt x="3576537" y="3767908"/>
                </a:lnTo>
                <a:lnTo>
                  <a:pt x="3533803" y="3805661"/>
                </a:lnTo>
                <a:lnTo>
                  <a:pt x="3488995" y="3843841"/>
                </a:lnTo>
                <a:lnTo>
                  <a:pt x="3442173" y="3882277"/>
                </a:lnTo>
                <a:lnTo>
                  <a:pt x="3393395" y="3920797"/>
                </a:lnTo>
                <a:lnTo>
                  <a:pt x="3342721" y="3959229"/>
                </a:lnTo>
                <a:lnTo>
                  <a:pt x="3290211" y="3997402"/>
                </a:lnTo>
                <a:lnTo>
                  <a:pt x="3235924" y="4035142"/>
                </a:lnTo>
                <a:lnTo>
                  <a:pt x="3179920" y="4072280"/>
                </a:lnTo>
                <a:lnTo>
                  <a:pt x="3122257" y="4108642"/>
                </a:lnTo>
                <a:lnTo>
                  <a:pt x="3062996" y="4144057"/>
                </a:lnTo>
                <a:lnTo>
                  <a:pt x="3002196" y="4178353"/>
                </a:lnTo>
                <a:lnTo>
                  <a:pt x="2939917" y="4211358"/>
                </a:lnTo>
                <a:lnTo>
                  <a:pt x="2876217" y="4242900"/>
                </a:lnTo>
                <a:lnTo>
                  <a:pt x="2811157" y="4272808"/>
                </a:lnTo>
                <a:lnTo>
                  <a:pt x="2744795" y="4300910"/>
                </a:lnTo>
                <a:lnTo>
                  <a:pt x="2677191" y="4327034"/>
                </a:lnTo>
                <a:lnTo>
                  <a:pt x="2608406" y="4351008"/>
                </a:lnTo>
                <a:lnTo>
                  <a:pt x="2538497" y="4372660"/>
                </a:lnTo>
                <a:lnTo>
                  <a:pt x="2467525" y="4391818"/>
                </a:lnTo>
                <a:lnTo>
                  <a:pt x="2395549" y="4408311"/>
                </a:lnTo>
                <a:lnTo>
                  <a:pt x="2322628" y="4421966"/>
                </a:lnTo>
                <a:lnTo>
                  <a:pt x="2248823" y="4432613"/>
                </a:lnTo>
                <a:lnTo>
                  <a:pt x="2174192" y="4440078"/>
                </a:lnTo>
                <a:lnTo>
                  <a:pt x="2098795" y="4444191"/>
                </a:lnTo>
                <a:lnTo>
                  <a:pt x="2060827" y="4444936"/>
                </a:lnTo>
                <a:close/>
              </a:path>
            </a:pathLst>
          </a:custGeom>
          <a:solidFill>
            <a:srgbClr val="FFD1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076729" y="4653920"/>
            <a:ext cx="4260215" cy="4445000"/>
          </a:xfrm>
          <a:custGeom>
            <a:avLst/>
            <a:gdLst/>
            <a:ahLst/>
            <a:cxnLst/>
            <a:rect l="l" t="t" r="r" b="b"/>
            <a:pathLst>
              <a:path w="4260215" h="4445000">
                <a:moveTo>
                  <a:pt x="2060827" y="4444936"/>
                </a:moveTo>
                <a:lnTo>
                  <a:pt x="2022691" y="4444779"/>
                </a:lnTo>
                <a:lnTo>
                  <a:pt x="1984392" y="4443697"/>
                </a:lnTo>
                <a:lnTo>
                  <a:pt x="1945940" y="4441670"/>
                </a:lnTo>
                <a:lnTo>
                  <a:pt x="1907340" y="4438676"/>
                </a:lnTo>
                <a:lnTo>
                  <a:pt x="1868601" y="4434694"/>
                </a:lnTo>
                <a:lnTo>
                  <a:pt x="1829729" y="4429701"/>
                </a:lnTo>
                <a:lnTo>
                  <a:pt x="1790734" y="4423677"/>
                </a:lnTo>
                <a:lnTo>
                  <a:pt x="1751620" y="4416600"/>
                </a:lnTo>
                <a:lnTo>
                  <a:pt x="1712398" y="4408448"/>
                </a:lnTo>
                <a:lnTo>
                  <a:pt x="1673072" y="4399200"/>
                </a:lnTo>
                <a:lnTo>
                  <a:pt x="1633652" y="4388835"/>
                </a:lnTo>
                <a:lnTo>
                  <a:pt x="1594145" y="4377331"/>
                </a:lnTo>
                <a:lnTo>
                  <a:pt x="1554557" y="4364667"/>
                </a:lnTo>
                <a:lnTo>
                  <a:pt x="1514897" y="4350821"/>
                </a:lnTo>
                <a:lnTo>
                  <a:pt x="1475171" y="4335771"/>
                </a:lnTo>
                <a:lnTo>
                  <a:pt x="1435388" y="4319497"/>
                </a:lnTo>
                <a:lnTo>
                  <a:pt x="1395555" y="4301976"/>
                </a:lnTo>
                <a:lnTo>
                  <a:pt x="1355678" y="4283187"/>
                </a:lnTo>
                <a:lnTo>
                  <a:pt x="1315766" y="4263110"/>
                </a:lnTo>
                <a:lnTo>
                  <a:pt x="1275826" y="4241721"/>
                </a:lnTo>
                <a:lnTo>
                  <a:pt x="1235866" y="4219000"/>
                </a:lnTo>
                <a:lnTo>
                  <a:pt x="1195892" y="4194926"/>
                </a:lnTo>
                <a:lnTo>
                  <a:pt x="1155913" y="4169476"/>
                </a:lnTo>
                <a:lnTo>
                  <a:pt x="1115935" y="4142630"/>
                </a:lnTo>
                <a:lnTo>
                  <a:pt x="1075967" y="4114366"/>
                </a:lnTo>
                <a:lnTo>
                  <a:pt x="1036015" y="4084661"/>
                </a:lnTo>
                <a:lnTo>
                  <a:pt x="996087" y="4053496"/>
                </a:lnTo>
                <a:lnTo>
                  <a:pt x="956191" y="4020849"/>
                </a:lnTo>
                <a:lnTo>
                  <a:pt x="916333" y="3986697"/>
                </a:lnTo>
                <a:lnTo>
                  <a:pt x="876522" y="3951019"/>
                </a:lnTo>
                <a:lnTo>
                  <a:pt x="836764" y="3913795"/>
                </a:lnTo>
                <a:lnTo>
                  <a:pt x="797068" y="3875002"/>
                </a:lnTo>
                <a:lnTo>
                  <a:pt x="757440" y="3834619"/>
                </a:lnTo>
                <a:lnTo>
                  <a:pt x="717888" y="3792625"/>
                </a:lnTo>
                <a:lnTo>
                  <a:pt x="678420" y="3748998"/>
                </a:lnTo>
                <a:lnTo>
                  <a:pt x="639042" y="3703716"/>
                </a:lnTo>
                <a:lnTo>
                  <a:pt x="599763" y="3656759"/>
                </a:lnTo>
                <a:lnTo>
                  <a:pt x="560590" y="3608104"/>
                </a:lnTo>
                <a:lnTo>
                  <a:pt x="521530" y="3557730"/>
                </a:lnTo>
                <a:lnTo>
                  <a:pt x="482590" y="3505616"/>
                </a:lnTo>
                <a:lnTo>
                  <a:pt x="443779" y="3451740"/>
                </a:lnTo>
                <a:lnTo>
                  <a:pt x="405103" y="3396080"/>
                </a:lnTo>
                <a:lnTo>
                  <a:pt x="366569" y="3338616"/>
                </a:lnTo>
                <a:lnTo>
                  <a:pt x="328187" y="3279326"/>
                </a:lnTo>
                <a:lnTo>
                  <a:pt x="301736" y="3236826"/>
                </a:lnTo>
                <a:lnTo>
                  <a:pt x="276485" y="3194383"/>
                </a:lnTo>
                <a:lnTo>
                  <a:pt x="252422" y="3152002"/>
                </a:lnTo>
                <a:lnTo>
                  <a:pt x="229536" y="3109687"/>
                </a:lnTo>
                <a:lnTo>
                  <a:pt x="207814" y="3067444"/>
                </a:lnTo>
                <a:lnTo>
                  <a:pt x="187246" y="3025278"/>
                </a:lnTo>
                <a:lnTo>
                  <a:pt x="167819" y="2983194"/>
                </a:lnTo>
                <a:lnTo>
                  <a:pt x="149521" y="2941196"/>
                </a:lnTo>
                <a:lnTo>
                  <a:pt x="132342" y="2899291"/>
                </a:lnTo>
                <a:lnTo>
                  <a:pt x="116269" y="2857482"/>
                </a:lnTo>
                <a:lnTo>
                  <a:pt x="101291" y="2815775"/>
                </a:lnTo>
                <a:lnTo>
                  <a:pt x="87396" y="2774176"/>
                </a:lnTo>
                <a:lnTo>
                  <a:pt x="74572" y="2732688"/>
                </a:lnTo>
                <a:lnTo>
                  <a:pt x="62808" y="2691318"/>
                </a:lnTo>
                <a:lnTo>
                  <a:pt x="52092" y="2650070"/>
                </a:lnTo>
                <a:lnTo>
                  <a:pt x="42412" y="2608949"/>
                </a:lnTo>
                <a:lnTo>
                  <a:pt x="33757" y="2567960"/>
                </a:lnTo>
                <a:lnTo>
                  <a:pt x="26115" y="2527109"/>
                </a:lnTo>
                <a:lnTo>
                  <a:pt x="19474" y="2486400"/>
                </a:lnTo>
                <a:lnTo>
                  <a:pt x="13822" y="2445838"/>
                </a:lnTo>
                <a:lnTo>
                  <a:pt x="9149" y="2405429"/>
                </a:lnTo>
                <a:lnTo>
                  <a:pt x="5441" y="2365178"/>
                </a:lnTo>
                <a:lnTo>
                  <a:pt x="2688" y="2325089"/>
                </a:lnTo>
                <a:lnTo>
                  <a:pt x="878" y="2285167"/>
                </a:lnTo>
                <a:lnTo>
                  <a:pt x="0" y="2245418"/>
                </a:lnTo>
                <a:lnTo>
                  <a:pt x="40" y="2205847"/>
                </a:lnTo>
                <a:lnTo>
                  <a:pt x="989" y="2166458"/>
                </a:lnTo>
                <a:lnTo>
                  <a:pt x="2833" y="2127257"/>
                </a:lnTo>
                <a:lnTo>
                  <a:pt x="5562" y="2088249"/>
                </a:lnTo>
                <a:lnTo>
                  <a:pt x="9164" y="2049439"/>
                </a:lnTo>
                <a:lnTo>
                  <a:pt x="13627" y="2010832"/>
                </a:lnTo>
                <a:lnTo>
                  <a:pt x="18939" y="1972432"/>
                </a:lnTo>
                <a:lnTo>
                  <a:pt x="25089" y="1934246"/>
                </a:lnTo>
                <a:lnTo>
                  <a:pt x="32065" y="1896277"/>
                </a:lnTo>
                <a:lnTo>
                  <a:pt x="39855" y="1858532"/>
                </a:lnTo>
                <a:lnTo>
                  <a:pt x="48448" y="1821015"/>
                </a:lnTo>
                <a:lnTo>
                  <a:pt x="57832" y="1783730"/>
                </a:lnTo>
                <a:lnTo>
                  <a:pt x="67995" y="1746684"/>
                </a:lnTo>
                <a:lnTo>
                  <a:pt x="78926" y="1709882"/>
                </a:lnTo>
                <a:lnTo>
                  <a:pt x="90613" y="1673327"/>
                </a:lnTo>
                <a:lnTo>
                  <a:pt x="103044" y="1637026"/>
                </a:lnTo>
                <a:lnTo>
                  <a:pt x="116208" y="1600983"/>
                </a:lnTo>
                <a:lnTo>
                  <a:pt x="130092" y="1565204"/>
                </a:lnTo>
                <a:lnTo>
                  <a:pt x="144686" y="1529693"/>
                </a:lnTo>
                <a:lnTo>
                  <a:pt x="159977" y="1494455"/>
                </a:lnTo>
                <a:lnTo>
                  <a:pt x="175954" y="1459496"/>
                </a:lnTo>
                <a:lnTo>
                  <a:pt x="192606" y="1424821"/>
                </a:lnTo>
                <a:lnTo>
                  <a:pt x="209919" y="1390434"/>
                </a:lnTo>
                <a:lnTo>
                  <a:pt x="227884" y="1356341"/>
                </a:lnTo>
                <a:lnTo>
                  <a:pt x="246488" y="1322546"/>
                </a:lnTo>
                <a:lnTo>
                  <a:pt x="265719" y="1289055"/>
                </a:lnTo>
                <a:lnTo>
                  <a:pt x="285566" y="1255874"/>
                </a:lnTo>
                <a:lnTo>
                  <a:pt x="306017" y="1223005"/>
                </a:lnTo>
                <a:lnTo>
                  <a:pt x="327060" y="1190456"/>
                </a:lnTo>
                <a:lnTo>
                  <a:pt x="348685" y="1158231"/>
                </a:lnTo>
                <a:lnTo>
                  <a:pt x="370878" y="1126335"/>
                </a:lnTo>
                <a:lnTo>
                  <a:pt x="393628" y="1094772"/>
                </a:lnTo>
                <a:lnTo>
                  <a:pt x="416924" y="1063549"/>
                </a:lnTo>
                <a:lnTo>
                  <a:pt x="440755" y="1032670"/>
                </a:lnTo>
                <a:lnTo>
                  <a:pt x="465107" y="1002140"/>
                </a:lnTo>
                <a:lnTo>
                  <a:pt x="489970" y="971964"/>
                </a:lnTo>
                <a:lnTo>
                  <a:pt x="515333" y="942147"/>
                </a:lnTo>
                <a:lnTo>
                  <a:pt x="541182" y="912695"/>
                </a:lnTo>
                <a:lnTo>
                  <a:pt x="567507" y="883612"/>
                </a:lnTo>
                <a:lnTo>
                  <a:pt x="594296" y="854903"/>
                </a:lnTo>
                <a:lnTo>
                  <a:pt x="621537" y="826574"/>
                </a:lnTo>
                <a:lnTo>
                  <a:pt x="649218" y="798629"/>
                </a:lnTo>
                <a:lnTo>
                  <a:pt x="677329" y="771073"/>
                </a:lnTo>
                <a:lnTo>
                  <a:pt x="705857" y="743913"/>
                </a:lnTo>
                <a:lnTo>
                  <a:pt x="734790" y="717151"/>
                </a:lnTo>
                <a:lnTo>
                  <a:pt x="764117" y="690795"/>
                </a:lnTo>
                <a:lnTo>
                  <a:pt x="793826" y="664848"/>
                </a:lnTo>
                <a:lnTo>
                  <a:pt x="823905" y="639315"/>
                </a:lnTo>
                <a:lnTo>
                  <a:pt x="854344" y="614203"/>
                </a:lnTo>
                <a:lnTo>
                  <a:pt x="885129" y="589515"/>
                </a:lnTo>
                <a:lnTo>
                  <a:pt x="916250" y="565257"/>
                </a:lnTo>
                <a:lnTo>
                  <a:pt x="947695" y="541434"/>
                </a:lnTo>
                <a:lnTo>
                  <a:pt x="979451" y="518051"/>
                </a:lnTo>
                <a:lnTo>
                  <a:pt x="1011508" y="495112"/>
                </a:lnTo>
                <a:lnTo>
                  <a:pt x="1043854" y="472624"/>
                </a:lnTo>
                <a:lnTo>
                  <a:pt x="1076477" y="450591"/>
                </a:lnTo>
                <a:lnTo>
                  <a:pt x="1109365" y="429018"/>
                </a:lnTo>
                <a:lnTo>
                  <a:pt x="1142506" y="407910"/>
                </a:lnTo>
                <a:lnTo>
                  <a:pt x="1175890" y="387272"/>
                </a:lnTo>
                <a:lnTo>
                  <a:pt x="1209504" y="367110"/>
                </a:lnTo>
                <a:lnTo>
                  <a:pt x="1243336" y="347428"/>
                </a:lnTo>
                <a:lnTo>
                  <a:pt x="1277376" y="328231"/>
                </a:lnTo>
                <a:lnTo>
                  <a:pt x="1311610" y="309524"/>
                </a:lnTo>
                <a:lnTo>
                  <a:pt x="1346028" y="291313"/>
                </a:lnTo>
                <a:lnTo>
                  <a:pt x="1380618" y="273602"/>
                </a:lnTo>
                <a:lnTo>
                  <a:pt x="1415369" y="256397"/>
                </a:lnTo>
                <a:lnTo>
                  <a:pt x="1450267" y="239702"/>
                </a:lnTo>
                <a:lnTo>
                  <a:pt x="1485303" y="223523"/>
                </a:lnTo>
                <a:lnTo>
                  <a:pt x="1520464" y="207864"/>
                </a:lnTo>
                <a:lnTo>
                  <a:pt x="1555738" y="192731"/>
                </a:lnTo>
                <a:lnTo>
                  <a:pt x="1591114" y="178129"/>
                </a:lnTo>
                <a:lnTo>
                  <a:pt x="1626580" y="164063"/>
                </a:lnTo>
                <a:lnTo>
                  <a:pt x="1697735" y="137557"/>
                </a:lnTo>
                <a:lnTo>
                  <a:pt x="1769111" y="113255"/>
                </a:lnTo>
                <a:lnTo>
                  <a:pt x="1840614" y="91197"/>
                </a:lnTo>
                <a:lnTo>
                  <a:pt x="1912150" y="71423"/>
                </a:lnTo>
                <a:lnTo>
                  <a:pt x="1983626" y="53974"/>
                </a:lnTo>
                <a:lnTo>
                  <a:pt x="2054948" y="38889"/>
                </a:lnTo>
                <a:lnTo>
                  <a:pt x="2126023" y="26210"/>
                </a:lnTo>
                <a:lnTo>
                  <a:pt x="2196758" y="15976"/>
                </a:lnTo>
                <a:lnTo>
                  <a:pt x="2267059" y="8228"/>
                </a:lnTo>
                <a:lnTo>
                  <a:pt x="2336832" y="3007"/>
                </a:lnTo>
                <a:lnTo>
                  <a:pt x="2405985" y="352"/>
                </a:lnTo>
                <a:lnTo>
                  <a:pt x="2440299" y="0"/>
                </a:lnTo>
                <a:lnTo>
                  <a:pt x="2474423" y="304"/>
                </a:lnTo>
                <a:lnTo>
                  <a:pt x="2542053" y="2903"/>
                </a:lnTo>
                <a:lnTo>
                  <a:pt x="2608783" y="8190"/>
                </a:lnTo>
                <a:lnTo>
                  <a:pt x="2674517" y="16206"/>
                </a:lnTo>
                <a:lnTo>
                  <a:pt x="2739164" y="26989"/>
                </a:lnTo>
                <a:lnTo>
                  <a:pt x="2802629" y="40581"/>
                </a:lnTo>
                <a:lnTo>
                  <a:pt x="2864819" y="57022"/>
                </a:lnTo>
                <a:lnTo>
                  <a:pt x="2925641" y="76353"/>
                </a:lnTo>
                <a:lnTo>
                  <a:pt x="2985000" y="98614"/>
                </a:lnTo>
                <a:lnTo>
                  <a:pt x="3042805" y="123844"/>
                </a:lnTo>
                <a:lnTo>
                  <a:pt x="3098960" y="152085"/>
                </a:lnTo>
                <a:lnTo>
                  <a:pt x="3153373" y="183377"/>
                </a:lnTo>
                <a:lnTo>
                  <a:pt x="3619108" y="511178"/>
                </a:lnTo>
                <a:lnTo>
                  <a:pt x="3874709" y="760856"/>
                </a:lnTo>
                <a:lnTo>
                  <a:pt x="3982422" y="919864"/>
                </a:lnTo>
                <a:lnTo>
                  <a:pt x="4004494" y="975654"/>
                </a:lnTo>
                <a:lnTo>
                  <a:pt x="4026926" y="1027936"/>
                </a:lnTo>
                <a:lnTo>
                  <a:pt x="4048274" y="1080248"/>
                </a:lnTo>
                <a:lnTo>
                  <a:pt x="4068547" y="1132574"/>
                </a:lnTo>
                <a:lnTo>
                  <a:pt x="4087753" y="1184900"/>
                </a:lnTo>
                <a:lnTo>
                  <a:pt x="4105899" y="1237210"/>
                </a:lnTo>
                <a:lnTo>
                  <a:pt x="4122993" y="1289491"/>
                </a:lnTo>
                <a:lnTo>
                  <a:pt x="4139042" y="1341726"/>
                </a:lnTo>
                <a:lnTo>
                  <a:pt x="4154054" y="1393901"/>
                </a:lnTo>
                <a:lnTo>
                  <a:pt x="4168038" y="1446001"/>
                </a:lnTo>
                <a:lnTo>
                  <a:pt x="4181000" y="1498011"/>
                </a:lnTo>
                <a:lnTo>
                  <a:pt x="4192949" y="1549916"/>
                </a:lnTo>
                <a:lnTo>
                  <a:pt x="4203891" y="1601701"/>
                </a:lnTo>
                <a:lnTo>
                  <a:pt x="4213836" y="1653351"/>
                </a:lnTo>
                <a:lnTo>
                  <a:pt x="4222790" y="1704851"/>
                </a:lnTo>
                <a:lnTo>
                  <a:pt x="4230761" y="1756186"/>
                </a:lnTo>
                <a:lnTo>
                  <a:pt x="4237758" y="1807341"/>
                </a:lnTo>
                <a:lnTo>
                  <a:pt x="4243786" y="1858302"/>
                </a:lnTo>
                <a:lnTo>
                  <a:pt x="4248856" y="1909053"/>
                </a:lnTo>
                <a:lnTo>
                  <a:pt x="4252973" y="1959579"/>
                </a:lnTo>
                <a:lnTo>
                  <a:pt x="4256146" y="2009866"/>
                </a:lnTo>
                <a:lnTo>
                  <a:pt x="4258382" y="2059897"/>
                </a:lnTo>
                <a:lnTo>
                  <a:pt x="4259690" y="2109660"/>
                </a:lnTo>
                <a:lnTo>
                  <a:pt x="4260077" y="2159137"/>
                </a:lnTo>
                <a:lnTo>
                  <a:pt x="4259550" y="2208316"/>
                </a:lnTo>
                <a:lnTo>
                  <a:pt x="4258117" y="2257179"/>
                </a:lnTo>
                <a:lnTo>
                  <a:pt x="4255787" y="2305714"/>
                </a:lnTo>
                <a:lnTo>
                  <a:pt x="4252566" y="2353904"/>
                </a:lnTo>
                <a:lnTo>
                  <a:pt x="4248462" y="2401734"/>
                </a:lnTo>
                <a:lnTo>
                  <a:pt x="4243484" y="2449190"/>
                </a:lnTo>
                <a:lnTo>
                  <a:pt x="4237638" y="2496257"/>
                </a:lnTo>
                <a:lnTo>
                  <a:pt x="4230933" y="2542920"/>
                </a:lnTo>
                <a:lnTo>
                  <a:pt x="4223377" y="2589163"/>
                </a:lnTo>
                <a:lnTo>
                  <a:pt x="4214976" y="2634973"/>
                </a:lnTo>
                <a:lnTo>
                  <a:pt x="4205739" y="2680333"/>
                </a:lnTo>
                <a:lnTo>
                  <a:pt x="4195673" y="2725229"/>
                </a:lnTo>
                <a:lnTo>
                  <a:pt x="4184786" y="2769646"/>
                </a:lnTo>
                <a:lnTo>
                  <a:pt x="4173086" y="2813569"/>
                </a:lnTo>
                <a:lnTo>
                  <a:pt x="4160581" y="2856983"/>
                </a:lnTo>
                <a:lnTo>
                  <a:pt x="4147278" y="2899873"/>
                </a:lnTo>
                <a:lnTo>
                  <a:pt x="4133184" y="2942225"/>
                </a:lnTo>
                <a:lnTo>
                  <a:pt x="4118308" y="2984022"/>
                </a:lnTo>
                <a:lnTo>
                  <a:pt x="4102658" y="3025251"/>
                </a:lnTo>
                <a:lnTo>
                  <a:pt x="4086241" y="3065895"/>
                </a:lnTo>
                <a:lnTo>
                  <a:pt x="4069064" y="3105941"/>
                </a:lnTo>
                <a:lnTo>
                  <a:pt x="4051136" y="3145374"/>
                </a:lnTo>
                <a:lnTo>
                  <a:pt x="4032463" y="3184177"/>
                </a:lnTo>
                <a:lnTo>
                  <a:pt x="4013055" y="3222337"/>
                </a:lnTo>
                <a:lnTo>
                  <a:pt x="3992918" y="3259839"/>
                </a:lnTo>
                <a:lnTo>
                  <a:pt x="3972061" y="3296667"/>
                </a:lnTo>
                <a:lnTo>
                  <a:pt x="3950490" y="3332806"/>
                </a:lnTo>
                <a:lnTo>
                  <a:pt x="3928214" y="3368242"/>
                </a:lnTo>
                <a:lnTo>
                  <a:pt x="3905241" y="3402960"/>
                </a:lnTo>
                <a:lnTo>
                  <a:pt x="3881577" y="3436944"/>
                </a:lnTo>
                <a:lnTo>
                  <a:pt x="3857232" y="3470180"/>
                </a:lnTo>
                <a:lnTo>
                  <a:pt x="3832212" y="3502652"/>
                </a:lnTo>
                <a:lnTo>
                  <a:pt x="3806525" y="3534346"/>
                </a:lnTo>
                <a:lnTo>
                  <a:pt x="3780179" y="3565247"/>
                </a:lnTo>
                <a:lnTo>
                  <a:pt x="3753181" y="3595340"/>
                </a:lnTo>
                <a:lnTo>
                  <a:pt x="3725540" y="3624609"/>
                </a:lnTo>
                <a:lnTo>
                  <a:pt x="3691698" y="3658933"/>
                </a:lnTo>
                <a:lnTo>
                  <a:pt x="3655544" y="3694373"/>
                </a:lnTo>
                <a:lnTo>
                  <a:pt x="3617137" y="3730755"/>
                </a:lnTo>
                <a:lnTo>
                  <a:pt x="3576537" y="3767908"/>
                </a:lnTo>
                <a:lnTo>
                  <a:pt x="3533803" y="3805661"/>
                </a:lnTo>
                <a:lnTo>
                  <a:pt x="3488995" y="3843841"/>
                </a:lnTo>
                <a:lnTo>
                  <a:pt x="3442173" y="3882277"/>
                </a:lnTo>
                <a:lnTo>
                  <a:pt x="3393395" y="3920797"/>
                </a:lnTo>
                <a:lnTo>
                  <a:pt x="3342721" y="3959229"/>
                </a:lnTo>
                <a:lnTo>
                  <a:pt x="3290211" y="3997402"/>
                </a:lnTo>
                <a:lnTo>
                  <a:pt x="3235924" y="4035142"/>
                </a:lnTo>
                <a:lnTo>
                  <a:pt x="3179920" y="4072280"/>
                </a:lnTo>
                <a:lnTo>
                  <a:pt x="3122257" y="4108642"/>
                </a:lnTo>
                <a:lnTo>
                  <a:pt x="3062996" y="4144057"/>
                </a:lnTo>
                <a:lnTo>
                  <a:pt x="3002196" y="4178353"/>
                </a:lnTo>
                <a:lnTo>
                  <a:pt x="2939917" y="4211358"/>
                </a:lnTo>
                <a:lnTo>
                  <a:pt x="2876217" y="4242900"/>
                </a:lnTo>
                <a:lnTo>
                  <a:pt x="2811157" y="4272808"/>
                </a:lnTo>
                <a:lnTo>
                  <a:pt x="2744795" y="4300910"/>
                </a:lnTo>
                <a:lnTo>
                  <a:pt x="2677191" y="4327034"/>
                </a:lnTo>
                <a:lnTo>
                  <a:pt x="2608406" y="4351008"/>
                </a:lnTo>
                <a:lnTo>
                  <a:pt x="2538497" y="4372660"/>
                </a:lnTo>
                <a:lnTo>
                  <a:pt x="2467525" y="4391818"/>
                </a:lnTo>
                <a:lnTo>
                  <a:pt x="2395549" y="4408311"/>
                </a:lnTo>
                <a:lnTo>
                  <a:pt x="2322628" y="4421966"/>
                </a:lnTo>
                <a:lnTo>
                  <a:pt x="2248823" y="4432613"/>
                </a:lnTo>
                <a:lnTo>
                  <a:pt x="2174192" y="4440078"/>
                </a:lnTo>
                <a:lnTo>
                  <a:pt x="2098795" y="4444191"/>
                </a:lnTo>
                <a:lnTo>
                  <a:pt x="2060827" y="4444936"/>
                </a:lnTo>
                <a:close/>
              </a:path>
            </a:pathLst>
          </a:custGeom>
          <a:solidFill>
            <a:srgbClr val="FFD1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646229" y="4653920"/>
            <a:ext cx="4260215" cy="4445000"/>
          </a:xfrm>
          <a:custGeom>
            <a:avLst/>
            <a:gdLst/>
            <a:ahLst/>
            <a:cxnLst/>
            <a:rect l="l" t="t" r="r" b="b"/>
            <a:pathLst>
              <a:path w="4260215" h="4445000">
                <a:moveTo>
                  <a:pt x="2060827" y="4444936"/>
                </a:moveTo>
                <a:lnTo>
                  <a:pt x="2022691" y="4444779"/>
                </a:lnTo>
                <a:lnTo>
                  <a:pt x="1984392" y="4443697"/>
                </a:lnTo>
                <a:lnTo>
                  <a:pt x="1945940" y="4441670"/>
                </a:lnTo>
                <a:lnTo>
                  <a:pt x="1907340" y="4438676"/>
                </a:lnTo>
                <a:lnTo>
                  <a:pt x="1868601" y="4434694"/>
                </a:lnTo>
                <a:lnTo>
                  <a:pt x="1829729" y="4429701"/>
                </a:lnTo>
                <a:lnTo>
                  <a:pt x="1790734" y="4423677"/>
                </a:lnTo>
                <a:lnTo>
                  <a:pt x="1751620" y="4416600"/>
                </a:lnTo>
                <a:lnTo>
                  <a:pt x="1712398" y="4408448"/>
                </a:lnTo>
                <a:lnTo>
                  <a:pt x="1673072" y="4399200"/>
                </a:lnTo>
                <a:lnTo>
                  <a:pt x="1633652" y="4388835"/>
                </a:lnTo>
                <a:lnTo>
                  <a:pt x="1594145" y="4377331"/>
                </a:lnTo>
                <a:lnTo>
                  <a:pt x="1554557" y="4364667"/>
                </a:lnTo>
                <a:lnTo>
                  <a:pt x="1514897" y="4350821"/>
                </a:lnTo>
                <a:lnTo>
                  <a:pt x="1475171" y="4335771"/>
                </a:lnTo>
                <a:lnTo>
                  <a:pt x="1435388" y="4319497"/>
                </a:lnTo>
                <a:lnTo>
                  <a:pt x="1395555" y="4301976"/>
                </a:lnTo>
                <a:lnTo>
                  <a:pt x="1355678" y="4283187"/>
                </a:lnTo>
                <a:lnTo>
                  <a:pt x="1315766" y="4263110"/>
                </a:lnTo>
                <a:lnTo>
                  <a:pt x="1275826" y="4241721"/>
                </a:lnTo>
                <a:lnTo>
                  <a:pt x="1235866" y="4219000"/>
                </a:lnTo>
                <a:lnTo>
                  <a:pt x="1195892" y="4194926"/>
                </a:lnTo>
                <a:lnTo>
                  <a:pt x="1155913" y="4169476"/>
                </a:lnTo>
                <a:lnTo>
                  <a:pt x="1115935" y="4142630"/>
                </a:lnTo>
                <a:lnTo>
                  <a:pt x="1075967" y="4114366"/>
                </a:lnTo>
                <a:lnTo>
                  <a:pt x="1036015" y="4084661"/>
                </a:lnTo>
                <a:lnTo>
                  <a:pt x="996087" y="4053496"/>
                </a:lnTo>
                <a:lnTo>
                  <a:pt x="956191" y="4020849"/>
                </a:lnTo>
                <a:lnTo>
                  <a:pt x="916333" y="3986697"/>
                </a:lnTo>
                <a:lnTo>
                  <a:pt x="876522" y="3951019"/>
                </a:lnTo>
                <a:lnTo>
                  <a:pt x="836764" y="3913795"/>
                </a:lnTo>
                <a:lnTo>
                  <a:pt x="797068" y="3875002"/>
                </a:lnTo>
                <a:lnTo>
                  <a:pt x="757440" y="3834619"/>
                </a:lnTo>
                <a:lnTo>
                  <a:pt x="717888" y="3792625"/>
                </a:lnTo>
                <a:lnTo>
                  <a:pt x="678420" y="3748998"/>
                </a:lnTo>
                <a:lnTo>
                  <a:pt x="639042" y="3703716"/>
                </a:lnTo>
                <a:lnTo>
                  <a:pt x="599763" y="3656759"/>
                </a:lnTo>
                <a:lnTo>
                  <a:pt x="560590" y="3608104"/>
                </a:lnTo>
                <a:lnTo>
                  <a:pt x="521530" y="3557730"/>
                </a:lnTo>
                <a:lnTo>
                  <a:pt x="482590" y="3505616"/>
                </a:lnTo>
                <a:lnTo>
                  <a:pt x="443779" y="3451740"/>
                </a:lnTo>
                <a:lnTo>
                  <a:pt x="405103" y="3396080"/>
                </a:lnTo>
                <a:lnTo>
                  <a:pt x="366569" y="3338616"/>
                </a:lnTo>
                <a:lnTo>
                  <a:pt x="328187" y="3279326"/>
                </a:lnTo>
                <a:lnTo>
                  <a:pt x="301736" y="3236826"/>
                </a:lnTo>
                <a:lnTo>
                  <a:pt x="276485" y="3194383"/>
                </a:lnTo>
                <a:lnTo>
                  <a:pt x="252422" y="3152002"/>
                </a:lnTo>
                <a:lnTo>
                  <a:pt x="229536" y="3109687"/>
                </a:lnTo>
                <a:lnTo>
                  <a:pt x="207814" y="3067444"/>
                </a:lnTo>
                <a:lnTo>
                  <a:pt x="187246" y="3025278"/>
                </a:lnTo>
                <a:lnTo>
                  <a:pt x="167819" y="2983194"/>
                </a:lnTo>
                <a:lnTo>
                  <a:pt x="149521" y="2941196"/>
                </a:lnTo>
                <a:lnTo>
                  <a:pt x="132342" y="2899291"/>
                </a:lnTo>
                <a:lnTo>
                  <a:pt x="116269" y="2857482"/>
                </a:lnTo>
                <a:lnTo>
                  <a:pt x="101291" y="2815775"/>
                </a:lnTo>
                <a:lnTo>
                  <a:pt x="87396" y="2774176"/>
                </a:lnTo>
                <a:lnTo>
                  <a:pt x="74572" y="2732688"/>
                </a:lnTo>
                <a:lnTo>
                  <a:pt x="62808" y="2691318"/>
                </a:lnTo>
                <a:lnTo>
                  <a:pt x="52092" y="2650070"/>
                </a:lnTo>
                <a:lnTo>
                  <a:pt x="42412" y="2608949"/>
                </a:lnTo>
                <a:lnTo>
                  <a:pt x="33757" y="2567960"/>
                </a:lnTo>
                <a:lnTo>
                  <a:pt x="26115" y="2527109"/>
                </a:lnTo>
                <a:lnTo>
                  <a:pt x="19474" y="2486400"/>
                </a:lnTo>
                <a:lnTo>
                  <a:pt x="13822" y="2445838"/>
                </a:lnTo>
                <a:lnTo>
                  <a:pt x="9149" y="2405429"/>
                </a:lnTo>
                <a:lnTo>
                  <a:pt x="5441" y="2365178"/>
                </a:lnTo>
                <a:lnTo>
                  <a:pt x="2688" y="2325089"/>
                </a:lnTo>
                <a:lnTo>
                  <a:pt x="878" y="2285167"/>
                </a:lnTo>
                <a:lnTo>
                  <a:pt x="0" y="2245418"/>
                </a:lnTo>
                <a:lnTo>
                  <a:pt x="40" y="2205847"/>
                </a:lnTo>
                <a:lnTo>
                  <a:pt x="989" y="2166458"/>
                </a:lnTo>
                <a:lnTo>
                  <a:pt x="2833" y="2127257"/>
                </a:lnTo>
                <a:lnTo>
                  <a:pt x="5562" y="2088249"/>
                </a:lnTo>
                <a:lnTo>
                  <a:pt x="9164" y="2049439"/>
                </a:lnTo>
                <a:lnTo>
                  <a:pt x="13627" y="2010832"/>
                </a:lnTo>
                <a:lnTo>
                  <a:pt x="18939" y="1972432"/>
                </a:lnTo>
                <a:lnTo>
                  <a:pt x="25089" y="1934246"/>
                </a:lnTo>
                <a:lnTo>
                  <a:pt x="32065" y="1896277"/>
                </a:lnTo>
                <a:lnTo>
                  <a:pt x="39855" y="1858532"/>
                </a:lnTo>
                <a:lnTo>
                  <a:pt x="48448" y="1821015"/>
                </a:lnTo>
                <a:lnTo>
                  <a:pt x="57832" y="1783730"/>
                </a:lnTo>
                <a:lnTo>
                  <a:pt x="67995" y="1746684"/>
                </a:lnTo>
                <a:lnTo>
                  <a:pt x="78926" y="1709882"/>
                </a:lnTo>
                <a:lnTo>
                  <a:pt x="90613" y="1673327"/>
                </a:lnTo>
                <a:lnTo>
                  <a:pt x="103044" y="1637026"/>
                </a:lnTo>
                <a:lnTo>
                  <a:pt x="116208" y="1600983"/>
                </a:lnTo>
                <a:lnTo>
                  <a:pt x="130092" y="1565204"/>
                </a:lnTo>
                <a:lnTo>
                  <a:pt x="144686" y="1529693"/>
                </a:lnTo>
                <a:lnTo>
                  <a:pt x="159977" y="1494455"/>
                </a:lnTo>
                <a:lnTo>
                  <a:pt x="175954" y="1459496"/>
                </a:lnTo>
                <a:lnTo>
                  <a:pt x="192606" y="1424821"/>
                </a:lnTo>
                <a:lnTo>
                  <a:pt x="209919" y="1390434"/>
                </a:lnTo>
                <a:lnTo>
                  <a:pt x="227884" y="1356341"/>
                </a:lnTo>
                <a:lnTo>
                  <a:pt x="246488" y="1322546"/>
                </a:lnTo>
                <a:lnTo>
                  <a:pt x="265719" y="1289055"/>
                </a:lnTo>
                <a:lnTo>
                  <a:pt x="285566" y="1255874"/>
                </a:lnTo>
                <a:lnTo>
                  <a:pt x="306017" y="1223005"/>
                </a:lnTo>
                <a:lnTo>
                  <a:pt x="327060" y="1190456"/>
                </a:lnTo>
                <a:lnTo>
                  <a:pt x="348685" y="1158231"/>
                </a:lnTo>
                <a:lnTo>
                  <a:pt x="370878" y="1126335"/>
                </a:lnTo>
                <a:lnTo>
                  <a:pt x="393628" y="1094772"/>
                </a:lnTo>
                <a:lnTo>
                  <a:pt x="416924" y="1063549"/>
                </a:lnTo>
                <a:lnTo>
                  <a:pt x="440755" y="1032670"/>
                </a:lnTo>
                <a:lnTo>
                  <a:pt x="465107" y="1002140"/>
                </a:lnTo>
                <a:lnTo>
                  <a:pt x="489970" y="971964"/>
                </a:lnTo>
                <a:lnTo>
                  <a:pt x="515333" y="942147"/>
                </a:lnTo>
                <a:lnTo>
                  <a:pt x="541182" y="912695"/>
                </a:lnTo>
                <a:lnTo>
                  <a:pt x="567507" y="883612"/>
                </a:lnTo>
                <a:lnTo>
                  <a:pt x="594296" y="854903"/>
                </a:lnTo>
                <a:lnTo>
                  <a:pt x="621537" y="826574"/>
                </a:lnTo>
                <a:lnTo>
                  <a:pt x="649218" y="798629"/>
                </a:lnTo>
                <a:lnTo>
                  <a:pt x="677329" y="771073"/>
                </a:lnTo>
                <a:lnTo>
                  <a:pt x="705857" y="743913"/>
                </a:lnTo>
                <a:lnTo>
                  <a:pt x="734790" y="717151"/>
                </a:lnTo>
                <a:lnTo>
                  <a:pt x="764117" y="690795"/>
                </a:lnTo>
                <a:lnTo>
                  <a:pt x="793826" y="664848"/>
                </a:lnTo>
                <a:lnTo>
                  <a:pt x="823905" y="639315"/>
                </a:lnTo>
                <a:lnTo>
                  <a:pt x="854344" y="614203"/>
                </a:lnTo>
                <a:lnTo>
                  <a:pt x="885129" y="589515"/>
                </a:lnTo>
                <a:lnTo>
                  <a:pt x="916250" y="565257"/>
                </a:lnTo>
                <a:lnTo>
                  <a:pt x="947695" y="541434"/>
                </a:lnTo>
                <a:lnTo>
                  <a:pt x="979451" y="518051"/>
                </a:lnTo>
                <a:lnTo>
                  <a:pt x="1011508" y="495112"/>
                </a:lnTo>
                <a:lnTo>
                  <a:pt x="1043854" y="472624"/>
                </a:lnTo>
                <a:lnTo>
                  <a:pt x="1076477" y="450591"/>
                </a:lnTo>
                <a:lnTo>
                  <a:pt x="1109365" y="429018"/>
                </a:lnTo>
                <a:lnTo>
                  <a:pt x="1142506" y="407910"/>
                </a:lnTo>
                <a:lnTo>
                  <a:pt x="1175890" y="387272"/>
                </a:lnTo>
                <a:lnTo>
                  <a:pt x="1209504" y="367110"/>
                </a:lnTo>
                <a:lnTo>
                  <a:pt x="1243336" y="347428"/>
                </a:lnTo>
                <a:lnTo>
                  <a:pt x="1277376" y="328231"/>
                </a:lnTo>
                <a:lnTo>
                  <a:pt x="1311610" y="309524"/>
                </a:lnTo>
                <a:lnTo>
                  <a:pt x="1346028" y="291313"/>
                </a:lnTo>
                <a:lnTo>
                  <a:pt x="1380618" y="273602"/>
                </a:lnTo>
                <a:lnTo>
                  <a:pt x="1415369" y="256397"/>
                </a:lnTo>
                <a:lnTo>
                  <a:pt x="1450267" y="239702"/>
                </a:lnTo>
                <a:lnTo>
                  <a:pt x="1485303" y="223523"/>
                </a:lnTo>
                <a:lnTo>
                  <a:pt x="1520464" y="207864"/>
                </a:lnTo>
                <a:lnTo>
                  <a:pt x="1555738" y="192731"/>
                </a:lnTo>
                <a:lnTo>
                  <a:pt x="1591114" y="178129"/>
                </a:lnTo>
                <a:lnTo>
                  <a:pt x="1626580" y="164063"/>
                </a:lnTo>
                <a:lnTo>
                  <a:pt x="1697735" y="137557"/>
                </a:lnTo>
                <a:lnTo>
                  <a:pt x="1769111" y="113255"/>
                </a:lnTo>
                <a:lnTo>
                  <a:pt x="1840614" y="91197"/>
                </a:lnTo>
                <a:lnTo>
                  <a:pt x="1912150" y="71423"/>
                </a:lnTo>
                <a:lnTo>
                  <a:pt x="1983626" y="53974"/>
                </a:lnTo>
                <a:lnTo>
                  <a:pt x="2054948" y="38889"/>
                </a:lnTo>
                <a:lnTo>
                  <a:pt x="2126023" y="26210"/>
                </a:lnTo>
                <a:lnTo>
                  <a:pt x="2196758" y="15976"/>
                </a:lnTo>
                <a:lnTo>
                  <a:pt x="2267059" y="8228"/>
                </a:lnTo>
                <a:lnTo>
                  <a:pt x="2336832" y="3007"/>
                </a:lnTo>
                <a:lnTo>
                  <a:pt x="2405985" y="352"/>
                </a:lnTo>
                <a:lnTo>
                  <a:pt x="2440299" y="0"/>
                </a:lnTo>
                <a:lnTo>
                  <a:pt x="2474423" y="304"/>
                </a:lnTo>
                <a:lnTo>
                  <a:pt x="2542053" y="2903"/>
                </a:lnTo>
                <a:lnTo>
                  <a:pt x="2608783" y="8190"/>
                </a:lnTo>
                <a:lnTo>
                  <a:pt x="2674517" y="16206"/>
                </a:lnTo>
                <a:lnTo>
                  <a:pt x="2739164" y="26989"/>
                </a:lnTo>
                <a:lnTo>
                  <a:pt x="2802629" y="40581"/>
                </a:lnTo>
                <a:lnTo>
                  <a:pt x="2864819" y="57022"/>
                </a:lnTo>
                <a:lnTo>
                  <a:pt x="2925641" y="76353"/>
                </a:lnTo>
                <a:lnTo>
                  <a:pt x="2985000" y="98614"/>
                </a:lnTo>
                <a:lnTo>
                  <a:pt x="3042805" y="123844"/>
                </a:lnTo>
                <a:lnTo>
                  <a:pt x="3098960" y="152085"/>
                </a:lnTo>
                <a:lnTo>
                  <a:pt x="3153373" y="183377"/>
                </a:lnTo>
                <a:lnTo>
                  <a:pt x="3619108" y="511178"/>
                </a:lnTo>
                <a:lnTo>
                  <a:pt x="3874709" y="760856"/>
                </a:lnTo>
                <a:lnTo>
                  <a:pt x="3982422" y="919864"/>
                </a:lnTo>
                <a:lnTo>
                  <a:pt x="4004494" y="975654"/>
                </a:lnTo>
                <a:lnTo>
                  <a:pt x="4026926" y="1027936"/>
                </a:lnTo>
                <a:lnTo>
                  <a:pt x="4048274" y="1080248"/>
                </a:lnTo>
                <a:lnTo>
                  <a:pt x="4068547" y="1132574"/>
                </a:lnTo>
                <a:lnTo>
                  <a:pt x="4087753" y="1184900"/>
                </a:lnTo>
                <a:lnTo>
                  <a:pt x="4105899" y="1237210"/>
                </a:lnTo>
                <a:lnTo>
                  <a:pt x="4122993" y="1289491"/>
                </a:lnTo>
                <a:lnTo>
                  <a:pt x="4139042" y="1341726"/>
                </a:lnTo>
                <a:lnTo>
                  <a:pt x="4154054" y="1393901"/>
                </a:lnTo>
                <a:lnTo>
                  <a:pt x="4168038" y="1446001"/>
                </a:lnTo>
                <a:lnTo>
                  <a:pt x="4181000" y="1498011"/>
                </a:lnTo>
                <a:lnTo>
                  <a:pt x="4192949" y="1549916"/>
                </a:lnTo>
                <a:lnTo>
                  <a:pt x="4203891" y="1601701"/>
                </a:lnTo>
                <a:lnTo>
                  <a:pt x="4213836" y="1653351"/>
                </a:lnTo>
                <a:lnTo>
                  <a:pt x="4222790" y="1704851"/>
                </a:lnTo>
                <a:lnTo>
                  <a:pt x="4230761" y="1756186"/>
                </a:lnTo>
                <a:lnTo>
                  <a:pt x="4237758" y="1807341"/>
                </a:lnTo>
                <a:lnTo>
                  <a:pt x="4243786" y="1858302"/>
                </a:lnTo>
                <a:lnTo>
                  <a:pt x="4248856" y="1909053"/>
                </a:lnTo>
                <a:lnTo>
                  <a:pt x="4252973" y="1959579"/>
                </a:lnTo>
                <a:lnTo>
                  <a:pt x="4256146" y="2009866"/>
                </a:lnTo>
                <a:lnTo>
                  <a:pt x="4258382" y="2059897"/>
                </a:lnTo>
                <a:lnTo>
                  <a:pt x="4259690" y="2109660"/>
                </a:lnTo>
                <a:lnTo>
                  <a:pt x="4260077" y="2159137"/>
                </a:lnTo>
                <a:lnTo>
                  <a:pt x="4259550" y="2208316"/>
                </a:lnTo>
                <a:lnTo>
                  <a:pt x="4258117" y="2257179"/>
                </a:lnTo>
                <a:lnTo>
                  <a:pt x="4255787" y="2305714"/>
                </a:lnTo>
                <a:lnTo>
                  <a:pt x="4252566" y="2353904"/>
                </a:lnTo>
                <a:lnTo>
                  <a:pt x="4248462" y="2401734"/>
                </a:lnTo>
                <a:lnTo>
                  <a:pt x="4243484" y="2449190"/>
                </a:lnTo>
                <a:lnTo>
                  <a:pt x="4237638" y="2496257"/>
                </a:lnTo>
                <a:lnTo>
                  <a:pt x="4230933" y="2542920"/>
                </a:lnTo>
                <a:lnTo>
                  <a:pt x="4223377" y="2589163"/>
                </a:lnTo>
                <a:lnTo>
                  <a:pt x="4214976" y="2634973"/>
                </a:lnTo>
                <a:lnTo>
                  <a:pt x="4205739" y="2680333"/>
                </a:lnTo>
                <a:lnTo>
                  <a:pt x="4195673" y="2725229"/>
                </a:lnTo>
                <a:lnTo>
                  <a:pt x="4184786" y="2769646"/>
                </a:lnTo>
                <a:lnTo>
                  <a:pt x="4173086" y="2813569"/>
                </a:lnTo>
                <a:lnTo>
                  <a:pt x="4160581" y="2856983"/>
                </a:lnTo>
                <a:lnTo>
                  <a:pt x="4147278" y="2899873"/>
                </a:lnTo>
                <a:lnTo>
                  <a:pt x="4133184" y="2942225"/>
                </a:lnTo>
                <a:lnTo>
                  <a:pt x="4118308" y="2984022"/>
                </a:lnTo>
                <a:lnTo>
                  <a:pt x="4102658" y="3025251"/>
                </a:lnTo>
                <a:lnTo>
                  <a:pt x="4086241" y="3065895"/>
                </a:lnTo>
                <a:lnTo>
                  <a:pt x="4069064" y="3105941"/>
                </a:lnTo>
                <a:lnTo>
                  <a:pt x="4051136" y="3145374"/>
                </a:lnTo>
                <a:lnTo>
                  <a:pt x="4032463" y="3184177"/>
                </a:lnTo>
                <a:lnTo>
                  <a:pt x="4013055" y="3222337"/>
                </a:lnTo>
                <a:lnTo>
                  <a:pt x="3992918" y="3259839"/>
                </a:lnTo>
                <a:lnTo>
                  <a:pt x="3972061" y="3296667"/>
                </a:lnTo>
                <a:lnTo>
                  <a:pt x="3950490" y="3332806"/>
                </a:lnTo>
                <a:lnTo>
                  <a:pt x="3928214" y="3368242"/>
                </a:lnTo>
                <a:lnTo>
                  <a:pt x="3905241" y="3402960"/>
                </a:lnTo>
                <a:lnTo>
                  <a:pt x="3881577" y="3436944"/>
                </a:lnTo>
                <a:lnTo>
                  <a:pt x="3857232" y="3470180"/>
                </a:lnTo>
                <a:lnTo>
                  <a:pt x="3832212" y="3502652"/>
                </a:lnTo>
                <a:lnTo>
                  <a:pt x="3806525" y="3534346"/>
                </a:lnTo>
                <a:lnTo>
                  <a:pt x="3780179" y="3565247"/>
                </a:lnTo>
                <a:lnTo>
                  <a:pt x="3753181" y="3595340"/>
                </a:lnTo>
                <a:lnTo>
                  <a:pt x="3725540" y="3624609"/>
                </a:lnTo>
                <a:lnTo>
                  <a:pt x="3691698" y="3658933"/>
                </a:lnTo>
                <a:lnTo>
                  <a:pt x="3655544" y="3694373"/>
                </a:lnTo>
                <a:lnTo>
                  <a:pt x="3617137" y="3730755"/>
                </a:lnTo>
                <a:lnTo>
                  <a:pt x="3576537" y="3767908"/>
                </a:lnTo>
                <a:lnTo>
                  <a:pt x="3533803" y="3805661"/>
                </a:lnTo>
                <a:lnTo>
                  <a:pt x="3488995" y="3843841"/>
                </a:lnTo>
                <a:lnTo>
                  <a:pt x="3442173" y="3882277"/>
                </a:lnTo>
                <a:lnTo>
                  <a:pt x="3393395" y="3920797"/>
                </a:lnTo>
                <a:lnTo>
                  <a:pt x="3342721" y="3959229"/>
                </a:lnTo>
                <a:lnTo>
                  <a:pt x="3290211" y="3997402"/>
                </a:lnTo>
                <a:lnTo>
                  <a:pt x="3235924" y="4035142"/>
                </a:lnTo>
                <a:lnTo>
                  <a:pt x="3179920" y="4072280"/>
                </a:lnTo>
                <a:lnTo>
                  <a:pt x="3122257" y="4108642"/>
                </a:lnTo>
                <a:lnTo>
                  <a:pt x="3062996" y="4144057"/>
                </a:lnTo>
                <a:lnTo>
                  <a:pt x="3002196" y="4178353"/>
                </a:lnTo>
                <a:lnTo>
                  <a:pt x="2939917" y="4211358"/>
                </a:lnTo>
                <a:lnTo>
                  <a:pt x="2876217" y="4242900"/>
                </a:lnTo>
                <a:lnTo>
                  <a:pt x="2811157" y="4272808"/>
                </a:lnTo>
                <a:lnTo>
                  <a:pt x="2744795" y="4300910"/>
                </a:lnTo>
                <a:lnTo>
                  <a:pt x="2677191" y="4327034"/>
                </a:lnTo>
                <a:lnTo>
                  <a:pt x="2608406" y="4351008"/>
                </a:lnTo>
                <a:lnTo>
                  <a:pt x="2538497" y="4372660"/>
                </a:lnTo>
                <a:lnTo>
                  <a:pt x="2467525" y="4391818"/>
                </a:lnTo>
                <a:lnTo>
                  <a:pt x="2395549" y="4408311"/>
                </a:lnTo>
                <a:lnTo>
                  <a:pt x="2322628" y="4421966"/>
                </a:lnTo>
                <a:lnTo>
                  <a:pt x="2248823" y="4432613"/>
                </a:lnTo>
                <a:lnTo>
                  <a:pt x="2174192" y="4440078"/>
                </a:lnTo>
                <a:lnTo>
                  <a:pt x="2098795" y="4444191"/>
                </a:lnTo>
                <a:lnTo>
                  <a:pt x="2060827" y="4444936"/>
                </a:lnTo>
                <a:close/>
              </a:path>
            </a:pathLst>
          </a:custGeom>
          <a:solidFill>
            <a:srgbClr val="FFD1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09441" y="309587"/>
            <a:ext cx="12211685" cy="1160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70" dirty="0"/>
              <a:t>Capitaliser</a:t>
            </a:r>
            <a:r>
              <a:rPr spc="785" dirty="0"/>
              <a:t> </a:t>
            </a:r>
            <a:r>
              <a:rPr spc="-140" dirty="0"/>
              <a:t>l'activité</a:t>
            </a:r>
            <a:r>
              <a:rPr spc="790" dirty="0"/>
              <a:t> </a:t>
            </a:r>
            <a:r>
              <a:rPr spc="-530" dirty="0"/>
              <a:t>de</a:t>
            </a:r>
            <a:r>
              <a:rPr spc="790" dirty="0"/>
              <a:t> </a:t>
            </a:r>
            <a:r>
              <a:rPr spc="-395" dirty="0"/>
              <a:t>veille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987905" y="5295872"/>
            <a:ext cx="3181985" cy="310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64465" algn="ctr">
              <a:lnSpc>
                <a:spcPct val="100000"/>
              </a:lnSpc>
              <a:spcBef>
                <a:spcPts val="100"/>
              </a:spcBef>
            </a:pPr>
            <a:r>
              <a:rPr sz="5600" spc="-760" dirty="0">
                <a:latin typeface="Microsoft Sans Serif"/>
                <a:cs typeface="Microsoft Sans Serif"/>
              </a:rPr>
              <a:t>1</a:t>
            </a:r>
            <a:endParaRPr sz="5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2715"/>
              </a:spcBef>
            </a:pPr>
            <a:r>
              <a:rPr sz="3200" b="1" spc="220" dirty="0">
                <a:latin typeface="Trebuchet MS"/>
                <a:cs typeface="Trebuchet MS"/>
              </a:rPr>
              <a:t>COMMUNIQUER</a:t>
            </a:r>
            <a:endParaRPr sz="3200">
              <a:latin typeface="Trebuchet MS"/>
              <a:cs typeface="Trebuchet MS"/>
            </a:endParaRPr>
          </a:p>
          <a:p>
            <a:pPr marL="364490" marR="529590" indent="-635" algn="ctr">
              <a:lnSpc>
                <a:spcPct val="115799"/>
              </a:lnSpc>
              <a:spcBef>
                <a:spcPts val="1530"/>
              </a:spcBef>
            </a:pPr>
            <a:r>
              <a:rPr sz="3400" spc="85" dirty="0">
                <a:latin typeface="Microsoft Sans Serif"/>
                <a:cs typeface="Microsoft Sans Serif"/>
              </a:rPr>
              <a:t>Informer </a:t>
            </a:r>
            <a:r>
              <a:rPr sz="3400" spc="90" dirty="0">
                <a:latin typeface="Microsoft Sans Serif"/>
                <a:cs typeface="Microsoft Sans Serif"/>
              </a:rPr>
              <a:t> </a:t>
            </a:r>
            <a:r>
              <a:rPr sz="3400" spc="-285" dirty="0">
                <a:latin typeface="Microsoft Sans Serif"/>
                <a:cs typeface="Microsoft Sans Serif"/>
              </a:rPr>
              <a:t>P</a:t>
            </a:r>
            <a:r>
              <a:rPr sz="3400" spc="185" dirty="0">
                <a:latin typeface="Microsoft Sans Serif"/>
                <a:cs typeface="Microsoft Sans Serif"/>
              </a:rPr>
              <a:t>r</a:t>
            </a:r>
            <a:r>
              <a:rPr sz="3400" spc="95" dirty="0">
                <a:latin typeface="Microsoft Sans Serif"/>
                <a:cs typeface="Microsoft Sans Serif"/>
              </a:rPr>
              <a:t>o</a:t>
            </a:r>
            <a:r>
              <a:rPr sz="3400" spc="160" dirty="0">
                <a:latin typeface="Microsoft Sans Serif"/>
                <a:cs typeface="Microsoft Sans Serif"/>
              </a:rPr>
              <a:t>m</a:t>
            </a:r>
            <a:r>
              <a:rPr sz="3400" spc="95" dirty="0">
                <a:latin typeface="Microsoft Sans Serif"/>
                <a:cs typeface="Microsoft Sans Serif"/>
              </a:rPr>
              <a:t>o</a:t>
            </a:r>
            <a:r>
              <a:rPr sz="3400" spc="105" dirty="0">
                <a:latin typeface="Microsoft Sans Serif"/>
                <a:cs typeface="Microsoft Sans Serif"/>
              </a:rPr>
              <a:t>u</a:t>
            </a:r>
            <a:r>
              <a:rPr sz="3400" spc="-145" dirty="0">
                <a:latin typeface="Microsoft Sans Serif"/>
                <a:cs typeface="Microsoft Sans Serif"/>
              </a:rPr>
              <a:t>v</a:t>
            </a:r>
            <a:r>
              <a:rPr sz="3400" spc="95" dirty="0">
                <a:latin typeface="Microsoft Sans Serif"/>
                <a:cs typeface="Microsoft Sans Serif"/>
              </a:rPr>
              <a:t>o</a:t>
            </a:r>
            <a:r>
              <a:rPr sz="3400" spc="-10" dirty="0">
                <a:latin typeface="Microsoft Sans Serif"/>
                <a:cs typeface="Microsoft Sans Serif"/>
              </a:rPr>
              <a:t>i</a:t>
            </a:r>
            <a:r>
              <a:rPr sz="3400" spc="190" dirty="0">
                <a:latin typeface="Microsoft Sans Serif"/>
                <a:cs typeface="Microsoft Sans Serif"/>
              </a:rPr>
              <a:t>r</a:t>
            </a:r>
            <a:endParaRPr sz="34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26441" y="5295872"/>
            <a:ext cx="3205480" cy="310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005" algn="ctr">
              <a:lnSpc>
                <a:spcPct val="100000"/>
              </a:lnSpc>
              <a:spcBef>
                <a:spcPts val="100"/>
              </a:spcBef>
            </a:pPr>
            <a:r>
              <a:rPr sz="5600" spc="80" dirty="0">
                <a:latin typeface="Microsoft Sans Serif"/>
                <a:cs typeface="Microsoft Sans Serif"/>
              </a:rPr>
              <a:t>2</a:t>
            </a:r>
            <a:endParaRPr sz="5600">
              <a:latin typeface="Microsoft Sans Serif"/>
              <a:cs typeface="Microsoft Sans Serif"/>
            </a:endParaRPr>
          </a:p>
          <a:p>
            <a:pPr marL="179070">
              <a:lnSpc>
                <a:spcPct val="100000"/>
              </a:lnSpc>
              <a:spcBef>
                <a:spcPts val="2715"/>
              </a:spcBef>
            </a:pPr>
            <a:r>
              <a:rPr sz="3200" b="1" spc="25" dirty="0">
                <a:latin typeface="Trebuchet MS"/>
                <a:cs typeface="Trebuchet MS"/>
              </a:rPr>
              <a:t>F</a:t>
            </a:r>
            <a:r>
              <a:rPr sz="3200" b="1" spc="130" dirty="0">
                <a:latin typeface="Trebuchet MS"/>
                <a:cs typeface="Trebuchet MS"/>
              </a:rPr>
              <a:t>A</a:t>
            </a:r>
            <a:r>
              <a:rPr sz="3200" b="1" spc="35" dirty="0">
                <a:latin typeface="Trebuchet MS"/>
                <a:cs typeface="Trebuchet MS"/>
              </a:rPr>
              <a:t>I</a:t>
            </a:r>
            <a:r>
              <a:rPr sz="3200" b="1" spc="130" dirty="0">
                <a:latin typeface="Trebuchet MS"/>
                <a:cs typeface="Trebuchet MS"/>
              </a:rPr>
              <a:t>R</a:t>
            </a:r>
            <a:r>
              <a:rPr sz="3200" b="1" spc="150" dirty="0">
                <a:latin typeface="Trebuchet MS"/>
                <a:cs typeface="Trebuchet MS"/>
              </a:rPr>
              <a:t>E</a:t>
            </a:r>
            <a:r>
              <a:rPr sz="3200" b="1" spc="-345" dirty="0">
                <a:latin typeface="Trebuchet MS"/>
                <a:cs typeface="Trebuchet MS"/>
              </a:rPr>
              <a:t> </a:t>
            </a:r>
            <a:r>
              <a:rPr sz="3200" b="1" spc="70" dirty="0">
                <a:latin typeface="Trebuchet MS"/>
                <a:cs typeface="Trebuchet MS"/>
              </a:rPr>
              <a:t>U</a:t>
            </a:r>
            <a:r>
              <a:rPr sz="3200" b="1" spc="30" dirty="0">
                <a:latin typeface="Trebuchet MS"/>
                <a:cs typeface="Trebuchet MS"/>
              </a:rPr>
              <a:t>T</a:t>
            </a:r>
            <a:r>
              <a:rPr sz="3200" b="1" spc="35" dirty="0">
                <a:latin typeface="Trebuchet MS"/>
                <a:cs typeface="Trebuchet MS"/>
              </a:rPr>
              <a:t>I</a:t>
            </a:r>
            <a:r>
              <a:rPr sz="3200" b="1" spc="155" dirty="0">
                <a:latin typeface="Trebuchet MS"/>
                <a:cs typeface="Trebuchet MS"/>
              </a:rPr>
              <a:t>L</a:t>
            </a:r>
            <a:r>
              <a:rPr sz="3200" b="1" spc="35" dirty="0">
                <a:latin typeface="Trebuchet MS"/>
                <a:cs typeface="Trebuchet MS"/>
              </a:rPr>
              <a:t>I</a:t>
            </a:r>
            <a:r>
              <a:rPr sz="3200" b="1" spc="300" dirty="0">
                <a:latin typeface="Trebuchet MS"/>
                <a:cs typeface="Trebuchet MS"/>
              </a:rPr>
              <a:t>S</a:t>
            </a:r>
            <a:r>
              <a:rPr sz="3200" b="1" spc="145" dirty="0">
                <a:latin typeface="Trebuchet MS"/>
                <a:cs typeface="Trebuchet MS"/>
              </a:rPr>
              <a:t>E</a:t>
            </a:r>
            <a:r>
              <a:rPr sz="3200" b="1" spc="135" dirty="0">
                <a:latin typeface="Trebuchet MS"/>
                <a:cs typeface="Trebuchet MS"/>
              </a:rPr>
              <a:t>R</a:t>
            </a:r>
            <a:endParaRPr sz="3200">
              <a:latin typeface="Trebuchet MS"/>
              <a:cs typeface="Trebuchet MS"/>
            </a:endParaRPr>
          </a:p>
          <a:p>
            <a:pPr marL="86360" marR="10795" indent="-74295">
              <a:lnSpc>
                <a:spcPct val="115799"/>
              </a:lnSpc>
              <a:spcBef>
                <a:spcPts val="1530"/>
              </a:spcBef>
            </a:pPr>
            <a:r>
              <a:rPr sz="3400" spc="120" dirty="0">
                <a:latin typeface="Microsoft Sans Serif"/>
                <a:cs typeface="Microsoft Sans Serif"/>
              </a:rPr>
              <a:t>Montrer</a:t>
            </a:r>
            <a:r>
              <a:rPr sz="3400" spc="-90" dirty="0">
                <a:latin typeface="Microsoft Sans Serif"/>
                <a:cs typeface="Microsoft Sans Serif"/>
              </a:rPr>
              <a:t> </a:t>
            </a:r>
            <a:r>
              <a:rPr sz="3400" spc="65" dirty="0">
                <a:latin typeface="Microsoft Sans Serif"/>
                <a:cs typeface="Microsoft Sans Serif"/>
              </a:rPr>
              <a:t>l'intérêt </a:t>
            </a:r>
            <a:r>
              <a:rPr sz="3400" spc="-890" dirty="0">
                <a:latin typeface="Microsoft Sans Serif"/>
                <a:cs typeface="Microsoft Sans Serif"/>
              </a:rPr>
              <a:t> </a:t>
            </a:r>
            <a:r>
              <a:rPr sz="3400" spc="-65" dirty="0">
                <a:latin typeface="Microsoft Sans Serif"/>
                <a:cs typeface="Microsoft Sans Serif"/>
              </a:rPr>
              <a:t>Faire</a:t>
            </a:r>
            <a:r>
              <a:rPr sz="3400" spc="-70" dirty="0">
                <a:latin typeface="Microsoft Sans Serif"/>
                <a:cs typeface="Microsoft Sans Serif"/>
              </a:rPr>
              <a:t> </a:t>
            </a:r>
            <a:r>
              <a:rPr sz="3400" spc="45" dirty="0">
                <a:latin typeface="Microsoft Sans Serif"/>
                <a:cs typeface="Microsoft Sans Serif"/>
              </a:rPr>
              <a:t>collaborer</a:t>
            </a:r>
            <a:endParaRPr sz="34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310911" y="5295872"/>
            <a:ext cx="3141980" cy="310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94615" algn="ctr">
              <a:lnSpc>
                <a:spcPct val="100000"/>
              </a:lnSpc>
              <a:spcBef>
                <a:spcPts val="100"/>
              </a:spcBef>
            </a:pPr>
            <a:r>
              <a:rPr sz="5600" spc="270" dirty="0">
                <a:latin typeface="Microsoft Sans Serif"/>
                <a:cs typeface="Microsoft Sans Serif"/>
              </a:rPr>
              <a:t>3</a:t>
            </a:r>
            <a:endParaRPr sz="560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2715"/>
              </a:spcBef>
            </a:pPr>
            <a:r>
              <a:rPr sz="3200" b="1" spc="25" dirty="0">
                <a:latin typeface="Trebuchet MS"/>
                <a:cs typeface="Trebuchet MS"/>
              </a:rPr>
              <a:t>F</a:t>
            </a:r>
            <a:r>
              <a:rPr sz="3200" b="1" spc="130" dirty="0">
                <a:latin typeface="Trebuchet MS"/>
                <a:cs typeface="Trebuchet MS"/>
              </a:rPr>
              <a:t>A</a:t>
            </a:r>
            <a:r>
              <a:rPr sz="3200" b="1" spc="35" dirty="0">
                <a:latin typeface="Trebuchet MS"/>
                <a:cs typeface="Trebuchet MS"/>
              </a:rPr>
              <a:t>I</a:t>
            </a:r>
            <a:r>
              <a:rPr sz="3200" b="1" spc="130" dirty="0">
                <a:latin typeface="Trebuchet MS"/>
                <a:cs typeface="Trebuchet MS"/>
              </a:rPr>
              <a:t>R</a:t>
            </a:r>
            <a:r>
              <a:rPr sz="3200" b="1" spc="150" dirty="0">
                <a:latin typeface="Trebuchet MS"/>
                <a:cs typeface="Trebuchet MS"/>
              </a:rPr>
              <a:t>E</a:t>
            </a:r>
            <a:r>
              <a:rPr sz="3200" b="1" spc="-345" dirty="0">
                <a:latin typeface="Trebuchet MS"/>
                <a:cs typeface="Trebuchet MS"/>
              </a:rPr>
              <a:t> </a:t>
            </a:r>
            <a:r>
              <a:rPr sz="3200" b="1" spc="145" dirty="0">
                <a:latin typeface="Trebuchet MS"/>
                <a:cs typeface="Trebuchet MS"/>
              </a:rPr>
              <a:t>E</a:t>
            </a:r>
            <a:r>
              <a:rPr sz="3200" b="1" spc="204" dirty="0">
                <a:latin typeface="Trebuchet MS"/>
                <a:cs typeface="Trebuchet MS"/>
              </a:rPr>
              <a:t>V</a:t>
            </a:r>
            <a:r>
              <a:rPr sz="3200" b="1" spc="190" dirty="0">
                <a:latin typeface="Trebuchet MS"/>
                <a:cs typeface="Trebuchet MS"/>
              </a:rPr>
              <a:t>O</a:t>
            </a:r>
            <a:r>
              <a:rPr sz="3200" b="1" spc="155" dirty="0">
                <a:latin typeface="Trebuchet MS"/>
                <a:cs typeface="Trebuchet MS"/>
              </a:rPr>
              <a:t>L</a:t>
            </a:r>
            <a:r>
              <a:rPr sz="3200" b="1" spc="70" dirty="0">
                <a:latin typeface="Trebuchet MS"/>
                <a:cs typeface="Trebuchet MS"/>
              </a:rPr>
              <a:t>U</a:t>
            </a:r>
            <a:r>
              <a:rPr sz="3200" b="1" spc="145" dirty="0">
                <a:latin typeface="Trebuchet MS"/>
                <a:cs typeface="Trebuchet MS"/>
              </a:rPr>
              <a:t>E</a:t>
            </a:r>
            <a:r>
              <a:rPr sz="3200" b="1" spc="135" dirty="0">
                <a:latin typeface="Trebuchet MS"/>
                <a:cs typeface="Trebuchet MS"/>
              </a:rPr>
              <a:t>R</a:t>
            </a:r>
            <a:endParaRPr sz="3200">
              <a:latin typeface="Trebuchet MS"/>
              <a:cs typeface="Trebuchet MS"/>
            </a:endParaRPr>
          </a:p>
          <a:p>
            <a:pPr marL="773430" marR="200660" indent="-737870">
              <a:lnSpc>
                <a:spcPct val="115799"/>
              </a:lnSpc>
              <a:spcBef>
                <a:spcPts val="1530"/>
              </a:spcBef>
            </a:pPr>
            <a:r>
              <a:rPr sz="3400" spc="-5" dirty="0">
                <a:latin typeface="Microsoft Sans Serif"/>
                <a:cs typeface="Microsoft Sans Serif"/>
              </a:rPr>
              <a:t>Assurer</a:t>
            </a:r>
            <a:r>
              <a:rPr sz="3400" spc="-60" dirty="0">
                <a:latin typeface="Microsoft Sans Serif"/>
                <a:cs typeface="Microsoft Sans Serif"/>
              </a:rPr>
              <a:t> </a:t>
            </a:r>
            <a:r>
              <a:rPr sz="3400" spc="-20" dirty="0">
                <a:latin typeface="Microsoft Sans Serif"/>
                <a:cs typeface="Microsoft Sans Serif"/>
              </a:rPr>
              <a:t>le</a:t>
            </a:r>
            <a:r>
              <a:rPr sz="3400" spc="-60" dirty="0">
                <a:latin typeface="Microsoft Sans Serif"/>
                <a:cs typeface="Microsoft Sans Serif"/>
              </a:rPr>
              <a:t> </a:t>
            </a:r>
            <a:r>
              <a:rPr sz="3400" spc="-35" dirty="0">
                <a:latin typeface="Microsoft Sans Serif"/>
                <a:cs typeface="Microsoft Sans Serif"/>
              </a:rPr>
              <a:t>suivi </a:t>
            </a:r>
            <a:r>
              <a:rPr sz="3400" spc="-885" dirty="0">
                <a:latin typeface="Microsoft Sans Serif"/>
                <a:cs typeface="Microsoft Sans Serif"/>
              </a:rPr>
              <a:t> </a:t>
            </a:r>
            <a:r>
              <a:rPr sz="3400" spc="-55" dirty="0">
                <a:latin typeface="Microsoft Sans Serif"/>
                <a:cs typeface="Microsoft Sans Serif"/>
              </a:rPr>
              <a:t>Evaluer</a:t>
            </a:r>
            <a:endParaRPr sz="340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640364" y="1781096"/>
            <a:ext cx="1929764" cy="203835"/>
          </a:xfrm>
          <a:custGeom>
            <a:avLst/>
            <a:gdLst/>
            <a:ahLst/>
            <a:cxnLst/>
            <a:rect l="l" t="t" r="r" b="b"/>
            <a:pathLst>
              <a:path w="1929765" h="203835">
                <a:moveTo>
                  <a:pt x="1882804" y="94662"/>
                </a:moveTo>
                <a:lnTo>
                  <a:pt x="1874946" y="95150"/>
                </a:lnTo>
                <a:lnTo>
                  <a:pt x="1867332" y="95511"/>
                </a:lnTo>
                <a:lnTo>
                  <a:pt x="841488" y="164623"/>
                </a:lnTo>
                <a:lnTo>
                  <a:pt x="533692" y="184789"/>
                </a:lnTo>
                <a:lnTo>
                  <a:pt x="481248" y="188012"/>
                </a:lnTo>
                <a:lnTo>
                  <a:pt x="428806" y="190836"/>
                </a:lnTo>
                <a:lnTo>
                  <a:pt x="376366" y="193332"/>
                </a:lnTo>
                <a:lnTo>
                  <a:pt x="323930" y="195574"/>
                </a:lnTo>
                <a:lnTo>
                  <a:pt x="271497" y="197634"/>
                </a:lnTo>
                <a:lnTo>
                  <a:pt x="114234" y="203447"/>
                </a:lnTo>
                <a:lnTo>
                  <a:pt x="95054" y="203661"/>
                </a:lnTo>
                <a:lnTo>
                  <a:pt x="75604" y="202732"/>
                </a:lnTo>
                <a:lnTo>
                  <a:pt x="27510" y="187816"/>
                </a:lnTo>
                <a:lnTo>
                  <a:pt x="9136" y="164747"/>
                </a:lnTo>
                <a:lnTo>
                  <a:pt x="0" y="152918"/>
                </a:lnTo>
                <a:lnTo>
                  <a:pt x="11010" y="142752"/>
                </a:lnTo>
                <a:lnTo>
                  <a:pt x="21860" y="131907"/>
                </a:lnTo>
                <a:lnTo>
                  <a:pt x="32920" y="122863"/>
                </a:lnTo>
                <a:lnTo>
                  <a:pt x="95550" y="111044"/>
                </a:lnTo>
                <a:lnTo>
                  <a:pt x="146811" y="105204"/>
                </a:lnTo>
                <a:lnTo>
                  <a:pt x="198233" y="100515"/>
                </a:lnTo>
                <a:lnTo>
                  <a:pt x="249703" y="96912"/>
                </a:lnTo>
                <a:lnTo>
                  <a:pt x="299576" y="93768"/>
                </a:lnTo>
                <a:lnTo>
                  <a:pt x="449215" y="84568"/>
                </a:lnTo>
                <a:lnTo>
                  <a:pt x="948087" y="54887"/>
                </a:lnTo>
                <a:lnTo>
                  <a:pt x="947910" y="52575"/>
                </a:lnTo>
                <a:lnTo>
                  <a:pt x="1050770" y="46467"/>
                </a:lnTo>
                <a:lnTo>
                  <a:pt x="1841226" y="220"/>
                </a:lnTo>
                <a:lnTo>
                  <a:pt x="1859946" y="0"/>
                </a:lnTo>
                <a:lnTo>
                  <a:pt x="1878156" y="1635"/>
                </a:lnTo>
                <a:lnTo>
                  <a:pt x="1917848" y="24138"/>
                </a:lnTo>
                <a:lnTo>
                  <a:pt x="1929633" y="49638"/>
                </a:lnTo>
                <a:lnTo>
                  <a:pt x="1926741" y="59884"/>
                </a:lnTo>
                <a:lnTo>
                  <a:pt x="1918362" y="70515"/>
                </a:lnTo>
                <a:lnTo>
                  <a:pt x="1907201" y="80850"/>
                </a:lnTo>
                <a:lnTo>
                  <a:pt x="1895965" y="90211"/>
                </a:lnTo>
                <a:lnTo>
                  <a:pt x="1890084" y="93273"/>
                </a:lnTo>
                <a:lnTo>
                  <a:pt x="1882804" y="94662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40708" y="9700624"/>
            <a:ext cx="1647282" cy="58100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42580" y="0"/>
            <a:ext cx="18317845" cy="8102600"/>
          </a:xfrm>
          <a:custGeom>
            <a:avLst/>
            <a:gdLst/>
            <a:ahLst/>
            <a:cxnLst/>
            <a:rect l="l" t="t" r="r" b="b"/>
            <a:pathLst>
              <a:path w="18317845" h="8102600">
                <a:moveTo>
                  <a:pt x="115554" y="6026567"/>
                </a:moveTo>
                <a:lnTo>
                  <a:pt x="0" y="6121069"/>
                </a:lnTo>
                <a:lnTo>
                  <a:pt x="42580" y="15930"/>
                </a:lnTo>
                <a:lnTo>
                  <a:pt x="1873" y="5955474"/>
                </a:lnTo>
                <a:lnTo>
                  <a:pt x="14527" y="5945126"/>
                </a:lnTo>
                <a:lnTo>
                  <a:pt x="115554" y="6026567"/>
                </a:lnTo>
                <a:close/>
              </a:path>
              <a:path w="18317845" h="8102600">
                <a:moveTo>
                  <a:pt x="281563" y="6054864"/>
                </a:moveTo>
                <a:lnTo>
                  <a:pt x="114257" y="6191690"/>
                </a:lnTo>
                <a:lnTo>
                  <a:pt x="12900" y="6110519"/>
                </a:lnTo>
                <a:lnTo>
                  <a:pt x="179288" y="5974443"/>
                </a:lnTo>
                <a:lnTo>
                  <a:pt x="281563" y="6054864"/>
                </a:lnTo>
                <a:close/>
              </a:path>
              <a:path w="18317845" h="8102600">
                <a:moveTo>
                  <a:pt x="429522" y="6097922"/>
                </a:moveTo>
                <a:lnTo>
                  <a:pt x="281521" y="6218961"/>
                </a:lnTo>
                <a:lnTo>
                  <a:pt x="178944" y="6138787"/>
                </a:lnTo>
                <a:lnTo>
                  <a:pt x="326276" y="6018296"/>
                </a:lnTo>
                <a:lnTo>
                  <a:pt x="429522" y="6097922"/>
                </a:lnTo>
                <a:close/>
              </a:path>
              <a:path w="18317845" h="8102600">
                <a:moveTo>
                  <a:pt x="580459" y="6138546"/>
                </a:moveTo>
                <a:lnTo>
                  <a:pt x="430342" y="6261315"/>
                </a:lnTo>
                <a:lnTo>
                  <a:pt x="326817" y="6181917"/>
                </a:lnTo>
                <a:lnTo>
                  <a:pt x="476210" y="6059740"/>
                </a:lnTo>
                <a:lnTo>
                  <a:pt x="580459" y="6138546"/>
                </a:lnTo>
                <a:close/>
              </a:path>
              <a:path w="18317845" h="8102600">
                <a:moveTo>
                  <a:pt x="759699" y="6156022"/>
                </a:moveTo>
                <a:lnTo>
                  <a:pt x="582062" y="6301297"/>
                </a:lnTo>
                <a:lnTo>
                  <a:pt x="477561" y="6222698"/>
                </a:lnTo>
                <a:lnTo>
                  <a:pt x="654066" y="6078349"/>
                </a:lnTo>
                <a:lnTo>
                  <a:pt x="759699" y="6156022"/>
                </a:lnTo>
                <a:close/>
              </a:path>
              <a:path w="18317845" h="8102600">
                <a:moveTo>
                  <a:pt x="917944" y="6190669"/>
                </a:moveTo>
                <a:lnTo>
                  <a:pt x="762216" y="6318027"/>
                </a:lnTo>
                <a:lnTo>
                  <a:pt x="656369" y="6240528"/>
                </a:lnTo>
                <a:lnTo>
                  <a:pt x="811235" y="6113875"/>
                </a:lnTo>
                <a:lnTo>
                  <a:pt x="917944" y="6190669"/>
                </a:lnTo>
                <a:close/>
              </a:path>
              <a:path w="18317845" h="8102600">
                <a:moveTo>
                  <a:pt x="1107266" y="6199901"/>
                </a:moveTo>
                <a:lnTo>
                  <a:pt x="921037" y="6352203"/>
                </a:lnTo>
                <a:lnTo>
                  <a:pt x="814147" y="6275557"/>
                </a:lnTo>
                <a:lnTo>
                  <a:pt x="999076" y="6124318"/>
                </a:lnTo>
                <a:lnTo>
                  <a:pt x="1107266" y="6199901"/>
                </a:lnTo>
                <a:close/>
              </a:path>
              <a:path w="18317845" h="8102600">
                <a:moveTo>
                  <a:pt x="1302650" y="6204174"/>
                </a:moveTo>
                <a:lnTo>
                  <a:pt x="1110969" y="6360935"/>
                </a:lnTo>
                <a:lnTo>
                  <a:pt x="1002644" y="6285463"/>
                </a:lnTo>
                <a:lnTo>
                  <a:pt x="1192924" y="6129848"/>
                </a:lnTo>
                <a:lnTo>
                  <a:pt x="1302650" y="6204174"/>
                </a:lnTo>
                <a:close/>
              </a:path>
              <a:path w="18317845" h="8102600">
                <a:moveTo>
                  <a:pt x="1504319" y="6203308"/>
                </a:moveTo>
                <a:lnTo>
                  <a:pt x="1306767" y="6364870"/>
                </a:lnTo>
                <a:lnTo>
                  <a:pt x="1196956" y="6290613"/>
                </a:lnTo>
                <a:lnTo>
                  <a:pt x="1393001" y="6130284"/>
                </a:lnTo>
                <a:lnTo>
                  <a:pt x="1504319" y="6203308"/>
                </a:lnTo>
                <a:close/>
              </a:path>
              <a:path w="18317845" h="8102600">
                <a:moveTo>
                  <a:pt x="1712491" y="6197124"/>
                </a:moveTo>
                <a:lnTo>
                  <a:pt x="1508635" y="6363841"/>
                </a:lnTo>
                <a:lnTo>
                  <a:pt x="1397288" y="6290840"/>
                </a:lnTo>
                <a:lnTo>
                  <a:pt x="1599526" y="6125446"/>
                </a:lnTo>
                <a:lnTo>
                  <a:pt x="1712491" y="6197124"/>
                </a:lnTo>
                <a:close/>
              </a:path>
              <a:path w="18317845" h="8102600">
                <a:moveTo>
                  <a:pt x="1925319" y="6187131"/>
                </a:moveTo>
                <a:lnTo>
                  <a:pt x="1716776" y="6357682"/>
                </a:lnTo>
                <a:lnTo>
                  <a:pt x="1603842" y="6285979"/>
                </a:lnTo>
                <a:lnTo>
                  <a:pt x="1812721" y="6115154"/>
                </a:lnTo>
                <a:lnTo>
                  <a:pt x="1925319" y="6187131"/>
                </a:lnTo>
                <a:close/>
              </a:path>
              <a:path w="18317845" h="8102600">
                <a:moveTo>
                  <a:pt x="2133159" y="6181218"/>
                </a:moveTo>
                <a:lnTo>
                  <a:pt x="1926896" y="6349904"/>
                </a:lnTo>
                <a:lnTo>
                  <a:pt x="1814368" y="6277869"/>
                </a:lnTo>
                <a:lnTo>
                  <a:pt x="2021104" y="6108797"/>
                </a:lnTo>
                <a:lnTo>
                  <a:pt x="2133159" y="6181218"/>
                </a:lnTo>
                <a:close/>
              </a:path>
              <a:path w="18317845" h="8102600">
                <a:moveTo>
                  <a:pt x="2369767" y="6151779"/>
                </a:moveTo>
                <a:lnTo>
                  <a:pt x="2134477" y="6344203"/>
                </a:lnTo>
                <a:lnTo>
                  <a:pt x="2022483" y="6271732"/>
                </a:lnTo>
                <a:lnTo>
                  <a:pt x="2258403" y="6078791"/>
                </a:lnTo>
                <a:lnTo>
                  <a:pt x="2369767" y="6151779"/>
                </a:lnTo>
                <a:close/>
              </a:path>
              <a:path w="18317845" h="8102600">
                <a:moveTo>
                  <a:pt x="2572615" y="6149948"/>
                </a:moveTo>
                <a:lnTo>
                  <a:pt x="2370813" y="6314986"/>
                </a:lnTo>
                <a:lnTo>
                  <a:pt x="2259499" y="6241958"/>
                </a:lnTo>
                <a:lnTo>
                  <a:pt x="2461815" y="6076499"/>
                </a:lnTo>
                <a:lnTo>
                  <a:pt x="2572615" y="6149948"/>
                </a:lnTo>
                <a:close/>
              </a:path>
              <a:path w="18317845" h="8102600">
                <a:moveTo>
                  <a:pt x="2773188" y="6149979"/>
                </a:moveTo>
                <a:lnTo>
                  <a:pt x="2573488" y="6313297"/>
                </a:lnTo>
                <a:lnTo>
                  <a:pt x="2462728" y="6239816"/>
                </a:lnTo>
                <a:lnTo>
                  <a:pt x="2662960" y="6076062"/>
                </a:lnTo>
                <a:lnTo>
                  <a:pt x="2773188" y="6149979"/>
                </a:lnTo>
                <a:close/>
              </a:path>
              <a:path w="18317845" h="8102600">
                <a:moveTo>
                  <a:pt x="2942201" y="6175819"/>
                </a:moveTo>
                <a:lnTo>
                  <a:pt x="2773926" y="6313437"/>
                </a:lnTo>
                <a:lnTo>
                  <a:pt x="2663728" y="6239496"/>
                </a:lnTo>
                <a:lnTo>
                  <a:pt x="2832409" y="6101546"/>
                </a:lnTo>
                <a:lnTo>
                  <a:pt x="2942201" y="6175819"/>
                </a:lnTo>
                <a:close/>
              </a:path>
              <a:path w="18317845" h="8102600">
                <a:moveTo>
                  <a:pt x="3138703" y="6179178"/>
                </a:moveTo>
                <a:lnTo>
                  <a:pt x="2942866" y="6339337"/>
                </a:lnTo>
                <a:lnTo>
                  <a:pt x="2833096" y="6265047"/>
                </a:lnTo>
                <a:lnTo>
                  <a:pt x="3029499" y="6104425"/>
                </a:lnTo>
                <a:lnTo>
                  <a:pt x="3138703" y="6179178"/>
                </a:lnTo>
                <a:close/>
              </a:path>
              <a:path w="18317845" h="8102600">
                <a:moveTo>
                  <a:pt x="3332829" y="6184480"/>
                </a:moveTo>
                <a:lnTo>
                  <a:pt x="3139308" y="6342746"/>
                </a:lnTo>
                <a:lnTo>
                  <a:pt x="3030115" y="6267983"/>
                </a:lnTo>
                <a:lnTo>
                  <a:pt x="3224223" y="6109239"/>
                </a:lnTo>
                <a:lnTo>
                  <a:pt x="3332829" y="6184480"/>
                </a:lnTo>
                <a:close/>
              </a:path>
              <a:path w="18317845" h="8102600">
                <a:moveTo>
                  <a:pt x="3524545" y="6191754"/>
                </a:moveTo>
                <a:lnTo>
                  <a:pt x="3333418" y="6348062"/>
                </a:lnTo>
                <a:lnTo>
                  <a:pt x="3224811" y="6272820"/>
                </a:lnTo>
                <a:lnTo>
                  <a:pt x="3416544" y="6116017"/>
                </a:lnTo>
                <a:lnTo>
                  <a:pt x="3524545" y="6191754"/>
                </a:lnTo>
                <a:close/>
              </a:path>
              <a:path w="18317845" h="8102600">
                <a:moveTo>
                  <a:pt x="3686828" y="6223099"/>
                </a:moveTo>
                <a:lnTo>
                  <a:pt x="3497550" y="6377894"/>
                </a:lnTo>
                <a:lnTo>
                  <a:pt x="3389388" y="6302288"/>
                </a:lnTo>
                <a:lnTo>
                  <a:pt x="3579288" y="6146985"/>
                </a:lnTo>
                <a:lnTo>
                  <a:pt x="3686828" y="6223099"/>
                </a:lnTo>
                <a:close/>
              </a:path>
              <a:path w="18317845" h="8102600">
                <a:moveTo>
                  <a:pt x="3874238" y="6233894"/>
                </a:moveTo>
                <a:lnTo>
                  <a:pt x="3687497" y="6386614"/>
                </a:lnTo>
                <a:lnTo>
                  <a:pt x="3579936" y="6310517"/>
                </a:lnTo>
                <a:lnTo>
                  <a:pt x="3767320" y="6157271"/>
                </a:lnTo>
                <a:lnTo>
                  <a:pt x="3874238" y="6233894"/>
                </a:lnTo>
                <a:close/>
              </a:path>
              <a:path w="18317845" h="8102600">
                <a:moveTo>
                  <a:pt x="4033251" y="6267913"/>
                </a:moveTo>
                <a:lnTo>
                  <a:pt x="3848466" y="6419033"/>
                </a:lnTo>
                <a:lnTo>
                  <a:pt x="3741362" y="6342562"/>
                </a:lnTo>
                <a:lnTo>
                  <a:pt x="3926804" y="6190904"/>
                </a:lnTo>
                <a:lnTo>
                  <a:pt x="4033251" y="6267913"/>
                </a:lnTo>
                <a:close/>
              </a:path>
              <a:path w="18317845" h="8102600">
                <a:moveTo>
                  <a:pt x="4190836" y="6303098"/>
                </a:moveTo>
                <a:lnTo>
                  <a:pt x="4034144" y="6431244"/>
                </a:lnTo>
                <a:lnTo>
                  <a:pt x="3927657" y="6354269"/>
                </a:lnTo>
                <a:lnTo>
                  <a:pt x="4084867" y="6225699"/>
                </a:lnTo>
                <a:lnTo>
                  <a:pt x="4190836" y="6303098"/>
                </a:lnTo>
                <a:close/>
              </a:path>
              <a:path w="18317845" h="8102600">
                <a:moveTo>
                  <a:pt x="4371905" y="6319079"/>
                </a:moveTo>
                <a:lnTo>
                  <a:pt x="4191873" y="6466314"/>
                </a:lnTo>
                <a:lnTo>
                  <a:pt x="4085853" y="6388956"/>
                </a:lnTo>
                <a:lnTo>
                  <a:pt x="4266581" y="6241153"/>
                </a:lnTo>
                <a:lnTo>
                  <a:pt x="4371905" y="6319079"/>
                </a:lnTo>
                <a:close/>
              </a:path>
              <a:path w="18317845" h="8102600">
                <a:moveTo>
                  <a:pt x="4526103" y="6357036"/>
                </a:moveTo>
                <a:lnTo>
                  <a:pt x="4348187" y="6502539"/>
                </a:lnTo>
                <a:lnTo>
                  <a:pt x="4242641" y="6424795"/>
                </a:lnTo>
                <a:lnTo>
                  <a:pt x="4421267" y="6278710"/>
                </a:lnTo>
                <a:lnTo>
                  <a:pt x="4526103" y="6357036"/>
                </a:lnTo>
                <a:close/>
              </a:path>
              <a:path w="18317845" h="8102600">
                <a:moveTo>
                  <a:pt x="4678824" y="6396201"/>
                </a:moveTo>
                <a:lnTo>
                  <a:pt x="4527584" y="6519888"/>
                </a:lnTo>
                <a:lnTo>
                  <a:pt x="4422675" y="6441622"/>
                </a:lnTo>
                <a:lnTo>
                  <a:pt x="4574482" y="6317471"/>
                </a:lnTo>
                <a:lnTo>
                  <a:pt x="4678824" y="6396201"/>
                </a:lnTo>
                <a:close/>
              </a:path>
              <a:path w="18317845" h="8102600">
                <a:moveTo>
                  <a:pt x="4830052" y="6436586"/>
                </a:moveTo>
                <a:lnTo>
                  <a:pt x="4680544" y="6558857"/>
                </a:lnTo>
                <a:lnTo>
                  <a:pt x="4576119" y="6480195"/>
                </a:lnTo>
                <a:lnTo>
                  <a:pt x="4726210" y="6357448"/>
                </a:lnTo>
                <a:lnTo>
                  <a:pt x="4830052" y="6436586"/>
                </a:lnTo>
                <a:close/>
              </a:path>
              <a:path w="18317845" h="8102600">
                <a:moveTo>
                  <a:pt x="5002543" y="6459582"/>
                </a:moveTo>
                <a:lnTo>
                  <a:pt x="4832042" y="6599021"/>
                </a:lnTo>
                <a:lnTo>
                  <a:pt x="4728106" y="6519959"/>
                </a:lnTo>
                <a:lnTo>
                  <a:pt x="4899373" y="6379894"/>
                </a:lnTo>
                <a:lnTo>
                  <a:pt x="5002543" y="6459582"/>
                </a:lnTo>
                <a:close/>
              </a:path>
              <a:path w="18317845" h="8102600">
                <a:moveTo>
                  <a:pt x="5150230" y="6502863"/>
                </a:moveTo>
                <a:lnTo>
                  <a:pt x="4982064" y="6640393"/>
                </a:lnTo>
                <a:lnTo>
                  <a:pt x="4878621" y="6560927"/>
                </a:lnTo>
                <a:lnTo>
                  <a:pt x="5047572" y="6422757"/>
                </a:lnTo>
                <a:lnTo>
                  <a:pt x="5150230" y="6502863"/>
                </a:lnTo>
                <a:close/>
              </a:path>
              <a:path w="18317845" h="8102600">
                <a:moveTo>
                  <a:pt x="5296375" y="6547406"/>
                </a:moveTo>
                <a:lnTo>
                  <a:pt x="5130594" y="6682985"/>
                </a:lnTo>
                <a:lnTo>
                  <a:pt x="5027651" y="6603111"/>
                </a:lnTo>
                <a:lnTo>
                  <a:pt x="5194232" y="6466877"/>
                </a:lnTo>
                <a:lnTo>
                  <a:pt x="5296375" y="6547406"/>
                </a:lnTo>
                <a:close/>
              </a:path>
              <a:path w="18317845" h="8102600">
                <a:moveTo>
                  <a:pt x="5440962" y="6593222"/>
                </a:moveTo>
                <a:lnTo>
                  <a:pt x="5277619" y="6726807"/>
                </a:lnTo>
                <a:lnTo>
                  <a:pt x="5175179" y="6646522"/>
                </a:lnTo>
                <a:lnTo>
                  <a:pt x="5339340" y="6512268"/>
                </a:lnTo>
                <a:lnTo>
                  <a:pt x="5440962" y="6593222"/>
                </a:lnTo>
                <a:close/>
              </a:path>
              <a:path w="18317845" h="8102600">
                <a:moveTo>
                  <a:pt x="5583976" y="6640325"/>
                </a:moveTo>
                <a:lnTo>
                  <a:pt x="5423123" y="6771874"/>
                </a:lnTo>
                <a:lnTo>
                  <a:pt x="5321192" y="6691173"/>
                </a:lnTo>
                <a:lnTo>
                  <a:pt x="5482880" y="6558941"/>
                </a:lnTo>
                <a:lnTo>
                  <a:pt x="5583976" y="6640325"/>
                </a:lnTo>
                <a:close/>
              </a:path>
              <a:path w="18317845" h="8102600">
                <a:moveTo>
                  <a:pt x="5725401" y="6688727"/>
                </a:moveTo>
                <a:lnTo>
                  <a:pt x="5567093" y="6818195"/>
                </a:lnTo>
                <a:lnTo>
                  <a:pt x="5465675" y="6737074"/>
                </a:lnTo>
                <a:lnTo>
                  <a:pt x="5624837" y="6606908"/>
                </a:lnTo>
                <a:lnTo>
                  <a:pt x="5725401" y="6688727"/>
                </a:lnTo>
                <a:close/>
              </a:path>
              <a:path w="18317845" h="8102600">
                <a:moveTo>
                  <a:pt x="6007274" y="6786331"/>
                </a:moveTo>
                <a:lnTo>
                  <a:pt x="5850552" y="6914502"/>
                </a:lnTo>
                <a:lnTo>
                  <a:pt x="5749992" y="6832679"/>
                </a:lnTo>
                <a:lnTo>
                  <a:pt x="5709513" y="6865784"/>
                </a:lnTo>
                <a:lnTo>
                  <a:pt x="5608613" y="6784239"/>
                </a:lnTo>
                <a:lnTo>
                  <a:pt x="5765196" y="6656183"/>
                </a:lnTo>
                <a:lnTo>
                  <a:pt x="6007274" y="6786331"/>
                </a:lnTo>
                <a:close/>
              </a:path>
              <a:path w="18317845" h="8102600">
                <a:moveTo>
                  <a:pt x="6290202" y="6883073"/>
                </a:moveTo>
                <a:lnTo>
                  <a:pt x="6133603" y="7011142"/>
                </a:lnTo>
                <a:lnTo>
                  <a:pt x="6032683" y="6929614"/>
                </a:lnTo>
                <a:lnTo>
                  <a:pt x="5991811" y="6963040"/>
                </a:lnTo>
                <a:lnTo>
                  <a:pt x="5891063" y="6881371"/>
                </a:lnTo>
                <a:lnTo>
                  <a:pt x="6047944" y="6753071"/>
                </a:lnTo>
                <a:lnTo>
                  <a:pt x="6290202" y="6883073"/>
                </a:lnTo>
                <a:close/>
              </a:path>
              <a:path w="18317845" h="8102600">
                <a:moveTo>
                  <a:pt x="6431847" y="6931296"/>
                </a:moveTo>
                <a:lnTo>
                  <a:pt x="6275882" y="7058847"/>
                </a:lnTo>
                <a:lnTo>
                  <a:pt x="6174805" y="6977447"/>
                </a:lnTo>
                <a:lnTo>
                  <a:pt x="6331014" y="6849696"/>
                </a:lnTo>
                <a:lnTo>
                  <a:pt x="6431847" y="6931296"/>
                </a:lnTo>
                <a:close/>
              </a:path>
              <a:path w="18317845" h="8102600">
                <a:moveTo>
                  <a:pt x="6573667" y="6979375"/>
                </a:moveTo>
                <a:lnTo>
                  <a:pt x="6418599" y="7106192"/>
                </a:lnTo>
                <a:lnTo>
                  <a:pt x="6317381" y="7024908"/>
                </a:lnTo>
                <a:lnTo>
                  <a:pt x="6472772" y="6897827"/>
                </a:lnTo>
                <a:lnTo>
                  <a:pt x="6573667" y="6979375"/>
                </a:lnTo>
                <a:close/>
              </a:path>
              <a:path w="18317845" h="8102600">
                <a:moveTo>
                  <a:pt x="6695130" y="7044103"/>
                </a:moveTo>
                <a:lnTo>
                  <a:pt x="6561709" y="7153217"/>
                </a:lnTo>
                <a:lnTo>
                  <a:pt x="6460365" y="7072035"/>
                </a:lnTo>
                <a:lnTo>
                  <a:pt x="6594186" y="6962594"/>
                </a:lnTo>
                <a:lnTo>
                  <a:pt x="6695130" y="7044103"/>
                </a:lnTo>
                <a:close/>
              </a:path>
              <a:path w="18317845" h="8102600">
                <a:moveTo>
                  <a:pt x="6837331" y="7091871"/>
                </a:moveTo>
                <a:lnTo>
                  <a:pt x="6705164" y="7199960"/>
                </a:lnTo>
                <a:lnTo>
                  <a:pt x="6603710" y="7118868"/>
                </a:lnTo>
                <a:lnTo>
                  <a:pt x="6736301" y="7010432"/>
                </a:lnTo>
                <a:lnTo>
                  <a:pt x="6837331" y="7091871"/>
                </a:lnTo>
                <a:close/>
              </a:path>
              <a:path w="18317845" h="8102600">
                <a:moveTo>
                  <a:pt x="6979814" y="7139408"/>
                </a:moveTo>
                <a:lnTo>
                  <a:pt x="6848916" y="7246459"/>
                </a:lnTo>
                <a:lnTo>
                  <a:pt x="6747369" y="7165443"/>
                </a:lnTo>
                <a:lnTo>
                  <a:pt x="6878686" y="7058050"/>
                </a:lnTo>
                <a:lnTo>
                  <a:pt x="6979814" y="7139408"/>
                </a:lnTo>
                <a:close/>
              </a:path>
              <a:path w="18317845" h="8102600">
                <a:moveTo>
                  <a:pt x="7553377" y="7326587"/>
                </a:moveTo>
                <a:lnTo>
                  <a:pt x="7425965" y="7430787"/>
                </a:lnTo>
                <a:lnTo>
                  <a:pt x="7179755" y="7304017"/>
                </a:lnTo>
                <a:lnTo>
                  <a:pt x="6891294" y="7211801"/>
                </a:lnTo>
                <a:lnTo>
                  <a:pt x="7021380" y="7105414"/>
                </a:lnTo>
                <a:lnTo>
                  <a:pt x="7122620" y="7186681"/>
                </a:lnTo>
                <a:lnTo>
                  <a:pt x="7164423" y="7152493"/>
                </a:lnTo>
                <a:lnTo>
                  <a:pt x="7265789" y="7233657"/>
                </a:lnTo>
                <a:lnTo>
                  <a:pt x="7307856" y="7199254"/>
                </a:lnTo>
                <a:lnTo>
                  <a:pt x="7409361" y="7280304"/>
                </a:lnTo>
                <a:lnTo>
                  <a:pt x="7451720" y="7245662"/>
                </a:lnTo>
                <a:lnTo>
                  <a:pt x="7553377" y="7326587"/>
                </a:lnTo>
                <a:close/>
              </a:path>
              <a:path w="18317845" h="8102600">
                <a:moveTo>
                  <a:pt x="7697876" y="7372475"/>
                </a:moveTo>
                <a:lnTo>
                  <a:pt x="7570501" y="7476645"/>
                </a:lnTo>
                <a:lnTo>
                  <a:pt x="7468719" y="7395822"/>
                </a:lnTo>
                <a:lnTo>
                  <a:pt x="7596054" y="7291685"/>
                </a:lnTo>
                <a:lnTo>
                  <a:pt x="7697876" y="7372475"/>
                </a:lnTo>
                <a:close/>
              </a:path>
              <a:path w="18317845" h="8102600">
                <a:moveTo>
                  <a:pt x="7843694" y="7417286"/>
                </a:moveTo>
                <a:lnTo>
                  <a:pt x="7694144" y="7539590"/>
                </a:lnTo>
                <a:lnTo>
                  <a:pt x="7591886" y="7459156"/>
                </a:lnTo>
                <a:lnTo>
                  <a:pt x="7741277" y="7336982"/>
                </a:lnTo>
                <a:lnTo>
                  <a:pt x="7843694" y="7417286"/>
                </a:lnTo>
                <a:close/>
              </a:path>
              <a:path w="18317845" h="8102600">
                <a:moveTo>
                  <a:pt x="7990736" y="7461094"/>
                </a:moveTo>
                <a:lnTo>
                  <a:pt x="7840702" y="7583795"/>
                </a:lnTo>
                <a:lnTo>
                  <a:pt x="7738152" y="7503600"/>
                </a:lnTo>
                <a:lnTo>
                  <a:pt x="7888023" y="7381032"/>
                </a:lnTo>
                <a:lnTo>
                  <a:pt x="7990736" y="7461094"/>
                </a:lnTo>
                <a:close/>
              </a:path>
              <a:path w="18317845" h="8102600">
                <a:moveTo>
                  <a:pt x="8138666" y="7504177"/>
                </a:moveTo>
                <a:lnTo>
                  <a:pt x="7988138" y="7627281"/>
                </a:lnTo>
                <a:lnTo>
                  <a:pt x="7885295" y="7547326"/>
                </a:lnTo>
                <a:lnTo>
                  <a:pt x="8035657" y="7424357"/>
                </a:lnTo>
                <a:lnTo>
                  <a:pt x="8138666" y="7504177"/>
                </a:lnTo>
                <a:close/>
              </a:path>
              <a:path w="18317845" h="8102600">
                <a:moveTo>
                  <a:pt x="8287488" y="7546530"/>
                </a:moveTo>
                <a:lnTo>
                  <a:pt x="8136455" y="7670047"/>
                </a:lnTo>
                <a:lnTo>
                  <a:pt x="8033318" y="7590332"/>
                </a:lnTo>
                <a:lnTo>
                  <a:pt x="8184181" y="7466954"/>
                </a:lnTo>
                <a:lnTo>
                  <a:pt x="8287488" y="7546530"/>
                </a:lnTo>
                <a:close/>
              </a:path>
              <a:path w="18317845" h="8102600">
                <a:moveTo>
                  <a:pt x="8460510" y="7569092"/>
                </a:moveTo>
                <a:lnTo>
                  <a:pt x="8285657" y="7712090"/>
                </a:lnTo>
                <a:lnTo>
                  <a:pt x="8182225" y="7632616"/>
                </a:lnTo>
                <a:lnTo>
                  <a:pt x="8356805" y="7489841"/>
                </a:lnTo>
                <a:lnTo>
                  <a:pt x="8460510" y="7569092"/>
                </a:lnTo>
                <a:close/>
              </a:path>
              <a:path w="18317845" h="8102600">
                <a:moveTo>
                  <a:pt x="8611427" y="7609732"/>
                </a:moveTo>
                <a:lnTo>
                  <a:pt x="8459174" y="7734247"/>
                </a:lnTo>
                <a:lnTo>
                  <a:pt x="8355346" y="7655097"/>
                </a:lnTo>
                <a:lnTo>
                  <a:pt x="8507421" y="7530727"/>
                </a:lnTo>
                <a:lnTo>
                  <a:pt x="8611427" y="7609732"/>
                </a:lnTo>
                <a:close/>
              </a:path>
              <a:path w="18317845" h="8102600">
                <a:moveTo>
                  <a:pt x="8763247" y="7649632"/>
                </a:moveTo>
                <a:lnTo>
                  <a:pt x="8610451" y="7774592"/>
                </a:lnTo>
                <a:lnTo>
                  <a:pt x="8506326" y="7695685"/>
                </a:lnTo>
                <a:lnTo>
                  <a:pt x="8658940" y="7570874"/>
                </a:lnTo>
                <a:lnTo>
                  <a:pt x="8763247" y="7649632"/>
                </a:lnTo>
                <a:close/>
              </a:path>
              <a:path w="18317845" h="8102600">
                <a:moveTo>
                  <a:pt x="8915975" y="7688791"/>
                </a:moveTo>
                <a:lnTo>
                  <a:pt x="8762624" y="7814205"/>
                </a:lnTo>
                <a:lnTo>
                  <a:pt x="8658200" y="7735542"/>
                </a:lnTo>
                <a:lnTo>
                  <a:pt x="8811365" y="7610281"/>
                </a:lnTo>
                <a:lnTo>
                  <a:pt x="8915975" y="7688791"/>
                </a:lnTo>
                <a:close/>
              </a:path>
              <a:path w="18317845" h="8102600">
                <a:moveTo>
                  <a:pt x="9069614" y="7727205"/>
                </a:moveTo>
                <a:lnTo>
                  <a:pt x="8915694" y="7853084"/>
                </a:lnTo>
                <a:lnTo>
                  <a:pt x="8810971" y="7774666"/>
                </a:lnTo>
                <a:lnTo>
                  <a:pt x="8964700" y="7648943"/>
                </a:lnTo>
                <a:lnTo>
                  <a:pt x="9069614" y="7727205"/>
                </a:lnTo>
                <a:close/>
              </a:path>
              <a:path w="18317845" h="8102600">
                <a:moveTo>
                  <a:pt x="18275911" y="5284057"/>
                </a:moveTo>
                <a:lnTo>
                  <a:pt x="18261406" y="5295919"/>
                </a:lnTo>
                <a:lnTo>
                  <a:pt x="18317551" y="0"/>
                </a:lnTo>
                <a:lnTo>
                  <a:pt x="18275911" y="5284057"/>
                </a:lnTo>
                <a:close/>
              </a:path>
              <a:path w="18317845" h="8102600">
                <a:moveTo>
                  <a:pt x="9249089" y="7744490"/>
                </a:moveTo>
                <a:lnTo>
                  <a:pt x="9069666" y="7891225"/>
                </a:lnTo>
                <a:lnTo>
                  <a:pt x="8964642" y="7813054"/>
                </a:lnTo>
                <a:lnTo>
                  <a:pt x="9143767" y="7666561"/>
                </a:lnTo>
                <a:lnTo>
                  <a:pt x="9249089" y="7744490"/>
                </a:lnTo>
                <a:close/>
              </a:path>
              <a:path w="18317845" h="8102600">
                <a:moveTo>
                  <a:pt x="9404867" y="7781153"/>
                </a:moveTo>
                <a:lnTo>
                  <a:pt x="9249568" y="7908160"/>
                </a:lnTo>
                <a:lnTo>
                  <a:pt x="9144142" y="7830317"/>
                </a:lnTo>
                <a:lnTo>
                  <a:pt x="9299239" y="7703476"/>
                </a:lnTo>
                <a:lnTo>
                  <a:pt x="9404867" y="7781153"/>
                </a:lnTo>
                <a:close/>
              </a:path>
              <a:path w="18317845" h="8102600">
                <a:moveTo>
                  <a:pt x="9561569" y="7817063"/>
                </a:moveTo>
                <a:lnTo>
                  <a:pt x="9405655" y="7944572"/>
                </a:lnTo>
                <a:lnTo>
                  <a:pt x="9299925" y="7866977"/>
                </a:lnTo>
                <a:lnTo>
                  <a:pt x="9455632" y="7739637"/>
                </a:lnTo>
                <a:lnTo>
                  <a:pt x="9561569" y="7817063"/>
                </a:lnTo>
                <a:close/>
              </a:path>
              <a:path w="18317845" h="8102600">
                <a:moveTo>
                  <a:pt x="9745146" y="7830992"/>
                </a:moveTo>
                <a:lnTo>
                  <a:pt x="9562653" y="7980238"/>
                </a:lnTo>
                <a:lnTo>
                  <a:pt x="9456619" y="7902892"/>
                </a:lnTo>
                <a:lnTo>
                  <a:pt x="9638797" y="7753904"/>
                </a:lnTo>
                <a:lnTo>
                  <a:pt x="9745146" y="7830992"/>
                </a:lnTo>
                <a:close/>
              </a:path>
              <a:path w="18317845" h="8102600">
                <a:moveTo>
                  <a:pt x="9904015" y="7865129"/>
                </a:moveTo>
                <a:lnTo>
                  <a:pt x="9746608" y="7993859"/>
                </a:lnTo>
                <a:lnTo>
                  <a:pt x="9640167" y="7916846"/>
                </a:lnTo>
                <a:lnTo>
                  <a:pt x="9797355" y="7788294"/>
                </a:lnTo>
                <a:lnTo>
                  <a:pt x="9904015" y="7865129"/>
                </a:lnTo>
                <a:close/>
              </a:path>
              <a:path w="18317845" h="8102600">
                <a:moveTo>
                  <a:pt x="10090496" y="7876684"/>
                </a:moveTo>
                <a:lnTo>
                  <a:pt x="9905746" y="8027776"/>
                </a:lnTo>
                <a:lnTo>
                  <a:pt x="9798998" y="7951014"/>
                </a:lnTo>
                <a:lnTo>
                  <a:pt x="9983419" y="7800190"/>
                </a:lnTo>
                <a:lnTo>
                  <a:pt x="10090496" y="7876684"/>
                </a:lnTo>
                <a:close/>
              </a:path>
              <a:path w="18317845" h="8102600">
                <a:moveTo>
                  <a:pt x="10278647" y="7886872"/>
                </a:moveTo>
                <a:lnTo>
                  <a:pt x="10092565" y="8039054"/>
                </a:lnTo>
                <a:lnTo>
                  <a:pt x="9985406" y="7962628"/>
                </a:lnTo>
                <a:lnTo>
                  <a:pt x="10171152" y="7810721"/>
                </a:lnTo>
                <a:lnTo>
                  <a:pt x="10278647" y="7886872"/>
                </a:lnTo>
                <a:close/>
              </a:path>
              <a:path w="18317845" h="8102600">
                <a:moveTo>
                  <a:pt x="10468478" y="7895688"/>
                </a:moveTo>
                <a:lnTo>
                  <a:pt x="10281031" y="8048986"/>
                </a:lnTo>
                <a:lnTo>
                  <a:pt x="10173459" y="7972897"/>
                </a:lnTo>
                <a:lnTo>
                  <a:pt x="10360562" y="7819880"/>
                </a:lnTo>
                <a:lnTo>
                  <a:pt x="10468478" y="7895688"/>
                </a:lnTo>
                <a:close/>
              </a:path>
              <a:path w="18317845" h="8102600">
                <a:moveTo>
                  <a:pt x="10632058" y="7925971"/>
                </a:moveTo>
                <a:lnTo>
                  <a:pt x="10471151" y="8057564"/>
                </a:lnTo>
                <a:lnTo>
                  <a:pt x="10363165" y="7981814"/>
                </a:lnTo>
                <a:lnTo>
                  <a:pt x="10523826" y="7850423"/>
                </a:lnTo>
                <a:lnTo>
                  <a:pt x="10632058" y="7925971"/>
                </a:lnTo>
                <a:close/>
              </a:path>
              <a:path w="18317845" h="8102600">
                <a:moveTo>
                  <a:pt x="10824848" y="7932366"/>
                </a:moveTo>
                <a:lnTo>
                  <a:pt x="10634931" y="8087684"/>
                </a:lnTo>
                <a:lnTo>
                  <a:pt x="10526634" y="8012189"/>
                </a:lnTo>
                <a:lnTo>
                  <a:pt x="10716191" y="7857165"/>
                </a:lnTo>
                <a:lnTo>
                  <a:pt x="10824848" y="7932366"/>
                </a:lnTo>
                <a:close/>
              </a:path>
              <a:path w="18317845" h="8102600">
                <a:moveTo>
                  <a:pt x="11019341" y="7937369"/>
                </a:moveTo>
                <a:lnTo>
                  <a:pt x="10827964" y="8093880"/>
                </a:lnTo>
                <a:lnTo>
                  <a:pt x="10719249" y="8018727"/>
                </a:lnTo>
                <a:lnTo>
                  <a:pt x="10910258" y="7862517"/>
                </a:lnTo>
                <a:lnTo>
                  <a:pt x="11019341" y="7937369"/>
                </a:lnTo>
                <a:close/>
              </a:path>
              <a:path w="18317845" h="8102600">
                <a:moveTo>
                  <a:pt x="11215545" y="7940972"/>
                </a:moveTo>
                <a:lnTo>
                  <a:pt x="11022673" y="8098707"/>
                </a:lnTo>
                <a:lnTo>
                  <a:pt x="10913538" y="8023896"/>
                </a:lnTo>
                <a:lnTo>
                  <a:pt x="11106033" y="7866470"/>
                </a:lnTo>
                <a:lnTo>
                  <a:pt x="11215545" y="7940972"/>
                </a:lnTo>
                <a:close/>
              </a:path>
              <a:path w="18317845" h="8102600">
                <a:moveTo>
                  <a:pt x="11413469" y="7943168"/>
                </a:moveTo>
                <a:lnTo>
                  <a:pt x="11219063" y="8102157"/>
                </a:lnTo>
                <a:lnTo>
                  <a:pt x="11109508" y="8027691"/>
                </a:lnTo>
                <a:lnTo>
                  <a:pt x="11303527" y="7869019"/>
                </a:lnTo>
                <a:lnTo>
                  <a:pt x="11413469" y="7943168"/>
                </a:lnTo>
                <a:close/>
              </a:path>
              <a:path w="18317845" h="8102600">
                <a:moveTo>
                  <a:pt x="11643206" y="7919348"/>
                </a:moveTo>
                <a:lnTo>
                  <a:pt x="11446829" y="8079949"/>
                </a:lnTo>
                <a:lnTo>
                  <a:pt x="11336744" y="8005916"/>
                </a:lnTo>
                <a:lnTo>
                  <a:pt x="11532722" y="7845641"/>
                </a:lnTo>
                <a:lnTo>
                  <a:pt x="11643206" y="7919348"/>
                </a:lnTo>
                <a:close/>
              </a:path>
              <a:path w="18317845" h="8102600">
                <a:moveTo>
                  <a:pt x="11845031" y="7918354"/>
                </a:moveTo>
                <a:lnTo>
                  <a:pt x="11647032" y="8080281"/>
                </a:lnTo>
                <a:lnTo>
                  <a:pt x="11536522" y="8006596"/>
                </a:lnTo>
                <a:lnTo>
                  <a:pt x="11734112" y="7845003"/>
                </a:lnTo>
                <a:lnTo>
                  <a:pt x="11845031" y="7918354"/>
                </a:lnTo>
                <a:close/>
              </a:path>
              <a:path w="18317845" h="8102600">
                <a:moveTo>
                  <a:pt x="12079671" y="7890523"/>
                </a:moveTo>
                <a:lnTo>
                  <a:pt x="11848943" y="8079218"/>
                </a:lnTo>
                <a:lnTo>
                  <a:pt x="11738005" y="8005882"/>
                </a:lnTo>
                <a:lnTo>
                  <a:pt x="11968204" y="7817621"/>
                </a:lnTo>
                <a:lnTo>
                  <a:pt x="12079671" y="7890523"/>
                </a:lnTo>
                <a:close/>
              </a:path>
              <a:path w="18317845" h="8102600">
                <a:moveTo>
                  <a:pt x="12285441" y="7886304"/>
                </a:moveTo>
                <a:lnTo>
                  <a:pt x="12083642" y="8051339"/>
                </a:lnTo>
                <a:lnTo>
                  <a:pt x="11972167" y="7978442"/>
                </a:lnTo>
                <a:lnTo>
                  <a:pt x="12173533" y="7813761"/>
                </a:lnTo>
                <a:lnTo>
                  <a:pt x="12285441" y="7886304"/>
                </a:lnTo>
                <a:close/>
              </a:path>
              <a:path w="18317845" h="8102600">
                <a:moveTo>
                  <a:pt x="12525038" y="7854419"/>
                </a:moveTo>
                <a:lnTo>
                  <a:pt x="12321034" y="8021258"/>
                </a:lnTo>
                <a:lnTo>
                  <a:pt x="12209019" y="7948803"/>
                </a:lnTo>
                <a:lnTo>
                  <a:pt x="12412577" y="7782329"/>
                </a:lnTo>
                <a:lnTo>
                  <a:pt x="12525038" y="7854419"/>
                </a:lnTo>
                <a:close/>
              </a:path>
              <a:path w="18317845" h="8102600">
                <a:moveTo>
                  <a:pt x="12767413" y="7820262"/>
                </a:moveTo>
                <a:lnTo>
                  <a:pt x="12528976" y="8015261"/>
                </a:lnTo>
                <a:lnTo>
                  <a:pt x="12416527" y="7943161"/>
                </a:lnTo>
                <a:lnTo>
                  <a:pt x="12654395" y="7748628"/>
                </a:lnTo>
                <a:lnTo>
                  <a:pt x="12767413" y="7820262"/>
                </a:lnTo>
                <a:close/>
              </a:path>
              <a:path w="18317845" h="8102600">
                <a:moveTo>
                  <a:pt x="13045872" y="7756595"/>
                </a:moveTo>
                <a:lnTo>
                  <a:pt x="12771252" y="7981186"/>
                </a:lnTo>
                <a:lnTo>
                  <a:pt x="12658259" y="7909531"/>
                </a:lnTo>
                <a:lnTo>
                  <a:pt x="12932182" y="7685511"/>
                </a:lnTo>
                <a:lnTo>
                  <a:pt x="13045872" y="7756595"/>
                </a:lnTo>
                <a:close/>
              </a:path>
              <a:path w="18317845" h="8102600">
                <a:moveTo>
                  <a:pt x="13294416" y="7717394"/>
                </a:moveTo>
                <a:lnTo>
                  <a:pt x="13049513" y="7917681"/>
                </a:lnTo>
                <a:lnTo>
                  <a:pt x="12935862" y="7846564"/>
                </a:lnTo>
                <a:lnTo>
                  <a:pt x="13180162" y="7646771"/>
                </a:lnTo>
                <a:lnTo>
                  <a:pt x="13294416" y="7717394"/>
                </a:lnTo>
                <a:close/>
              </a:path>
              <a:path w="18317845" h="8102600">
                <a:moveTo>
                  <a:pt x="13580327" y="7647633"/>
                </a:moveTo>
                <a:lnTo>
                  <a:pt x="13297823" y="7878671"/>
                </a:lnTo>
                <a:lnTo>
                  <a:pt x="13183620" y="7808005"/>
                </a:lnTo>
                <a:lnTo>
                  <a:pt x="13465391" y="7577567"/>
                </a:lnTo>
                <a:lnTo>
                  <a:pt x="13580327" y="7647633"/>
                </a:lnTo>
                <a:close/>
              </a:path>
              <a:path w="18317845" h="8102600">
                <a:moveTo>
                  <a:pt x="13870343" y="7574515"/>
                </a:moveTo>
                <a:lnTo>
                  <a:pt x="13583366" y="7809210"/>
                </a:lnTo>
                <a:lnTo>
                  <a:pt x="13468498" y="7739089"/>
                </a:lnTo>
                <a:lnTo>
                  <a:pt x="13754721" y="7505010"/>
                </a:lnTo>
                <a:lnTo>
                  <a:pt x="13870343" y="7574515"/>
                </a:lnTo>
                <a:close/>
              </a:path>
              <a:path w="18317845" h="8102600">
                <a:moveTo>
                  <a:pt x="14164493" y="7498016"/>
                </a:moveTo>
                <a:lnTo>
                  <a:pt x="13872918" y="7736472"/>
                </a:lnTo>
                <a:lnTo>
                  <a:pt x="13757380" y="7666898"/>
                </a:lnTo>
                <a:lnTo>
                  <a:pt x="14048180" y="7429077"/>
                </a:lnTo>
                <a:lnTo>
                  <a:pt x="14164493" y="7498016"/>
                </a:lnTo>
                <a:close/>
              </a:path>
              <a:path w="18317845" h="8102600">
                <a:moveTo>
                  <a:pt x="14499532" y="7388078"/>
                </a:moveTo>
                <a:lnTo>
                  <a:pt x="14166503" y="7660435"/>
                </a:lnTo>
                <a:lnTo>
                  <a:pt x="14050291" y="7591412"/>
                </a:lnTo>
                <a:lnTo>
                  <a:pt x="14382406" y="7319802"/>
                </a:lnTo>
                <a:lnTo>
                  <a:pt x="14499532" y="7388078"/>
                </a:lnTo>
                <a:close/>
              </a:path>
              <a:path w="18317845" h="8102600">
                <a:moveTo>
                  <a:pt x="14877944" y="7242667"/>
                </a:moveTo>
                <a:lnTo>
                  <a:pt x="14500751" y="7551143"/>
                </a:lnTo>
                <a:lnTo>
                  <a:pt x="14383747" y="7482768"/>
                </a:lnTo>
                <a:lnTo>
                  <a:pt x="14759882" y="7175158"/>
                </a:lnTo>
                <a:lnTo>
                  <a:pt x="14877944" y="7242667"/>
                </a:lnTo>
                <a:close/>
              </a:path>
              <a:path w="18317845" h="8102600">
                <a:moveTo>
                  <a:pt x="15263124" y="7091722"/>
                </a:moveTo>
                <a:lnTo>
                  <a:pt x="14840562" y="7437302"/>
                </a:lnTo>
                <a:lnTo>
                  <a:pt x="14722761" y="7369579"/>
                </a:lnTo>
                <a:lnTo>
                  <a:pt x="15144549" y="7024633"/>
                </a:lnTo>
                <a:lnTo>
                  <a:pt x="15263124" y="7091722"/>
                </a:lnTo>
                <a:close/>
              </a:path>
              <a:path w="18317845" h="8102600">
                <a:moveTo>
                  <a:pt x="15687867" y="6908422"/>
                </a:moveTo>
                <a:lnTo>
                  <a:pt x="15224297" y="7287539"/>
                </a:lnTo>
                <a:lnTo>
                  <a:pt x="15105578" y="7220567"/>
                </a:lnTo>
                <a:lnTo>
                  <a:pt x="15569141" y="6841455"/>
                </a:lnTo>
                <a:lnTo>
                  <a:pt x="15687867" y="6908422"/>
                </a:lnTo>
                <a:close/>
              </a:path>
              <a:path w="18317845" h="8102600">
                <a:moveTo>
                  <a:pt x="16190856" y="6661130"/>
                </a:moveTo>
                <a:lnTo>
                  <a:pt x="15689313" y="7071302"/>
                </a:lnTo>
                <a:lnTo>
                  <a:pt x="15570525" y="7004386"/>
                </a:lnTo>
                <a:lnTo>
                  <a:pt x="16071966" y="6594298"/>
                </a:lnTo>
                <a:lnTo>
                  <a:pt x="16190856" y="6661130"/>
                </a:lnTo>
                <a:close/>
              </a:path>
              <a:path w="18317845" h="8102600">
                <a:moveTo>
                  <a:pt x="16811506" y="6317613"/>
                </a:moveTo>
                <a:lnTo>
                  <a:pt x="16154105" y="6855249"/>
                </a:lnTo>
                <a:lnTo>
                  <a:pt x="16035223" y="6788409"/>
                </a:lnTo>
                <a:lnTo>
                  <a:pt x="16692436" y="6250928"/>
                </a:lnTo>
                <a:lnTo>
                  <a:pt x="16811506" y="6317613"/>
                </a:lnTo>
                <a:close/>
              </a:path>
              <a:path w="18317845" h="8102600">
                <a:moveTo>
                  <a:pt x="17589778" y="5845190"/>
                </a:moveTo>
                <a:lnTo>
                  <a:pt x="16735615" y="6543741"/>
                </a:lnTo>
                <a:lnTo>
                  <a:pt x="16616612" y="6477001"/>
                </a:lnTo>
                <a:lnTo>
                  <a:pt x="17470526" y="5778654"/>
                </a:lnTo>
                <a:lnTo>
                  <a:pt x="17589778" y="5845190"/>
                </a:lnTo>
                <a:close/>
              </a:path>
              <a:path w="18317845" h="8102600">
                <a:moveTo>
                  <a:pt x="18259651" y="5461417"/>
                </a:moveTo>
                <a:lnTo>
                  <a:pt x="17434941" y="6135881"/>
                </a:lnTo>
                <a:lnTo>
                  <a:pt x="17315788" y="6069264"/>
                </a:lnTo>
                <a:lnTo>
                  <a:pt x="18261406" y="5295919"/>
                </a:lnTo>
                <a:lnTo>
                  <a:pt x="18259651" y="5461417"/>
                </a:lnTo>
                <a:close/>
              </a:path>
            </a:pathLst>
          </a:custGeom>
          <a:solidFill>
            <a:srgbClr val="FF9A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290179" y="1074287"/>
            <a:ext cx="1929764" cy="203835"/>
          </a:xfrm>
          <a:custGeom>
            <a:avLst/>
            <a:gdLst/>
            <a:ahLst/>
            <a:cxnLst/>
            <a:rect l="l" t="t" r="r" b="b"/>
            <a:pathLst>
              <a:path w="1929765" h="203834">
                <a:moveTo>
                  <a:pt x="1882804" y="94662"/>
                </a:moveTo>
                <a:lnTo>
                  <a:pt x="1874946" y="95150"/>
                </a:lnTo>
                <a:lnTo>
                  <a:pt x="1867332" y="95511"/>
                </a:lnTo>
                <a:lnTo>
                  <a:pt x="841488" y="164623"/>
                </a:lnTo>
                <a:lnTo>
                  <a:pt x="533692" y="184789"/>
                </a:lnTo>
                <a:lnTo>
                  <a:pt x="481248" y="188012"/>
                </a:lnTo>
                <a:lnTo>
                  <a:pt x="428806" y="190836"/>
                </a:lnTo>
                <a:lnTo>
                  <a:pt x="376366" y="193332"/>
                </a:lnTo>
                <a:lnTo>
                  <a:pt x="323930" y="195574"/>
                </a:lnTo>
                <a:lnTo>
                  <a:pt x="271497" y="197634"/>
                </a:lnTo>
                <a:lnTo>
                  <a:pt x="114234" y="203447"/>
                </a:lnTo>
                <a:lnTo>
                  <a:pt x="95054" y="203661"/>
                </a:lnTo>
                <a:lnTo>
                  <a:pt x="75604" y="202732"/>
                </a:lnTo>
                <a:lnTo>
                  <a:pt x="27510" y="187816"/>
                </a:lnTo>
                <a:lnTo>
                  <a:pt x="9136" y="164747"/>
                </a:lnTo>
                <a:lnTo>
                  <a:pt x="0" y="152918"/>
                </a:lnTo>
                <a:lnTo>
                  <a:pt x="11010" y="142752"/>
                </a:lnTo>
                <a:lnTo>
                  <a:pt x="21860" y="131907"/>
                </a:lnTo>
                <a:lnTo>
                  <a:pt x="32920" y="122863"/>
                </a:lnTo>
                <a:lnTo>
                  <a:pt x="95550" y="111044"/>
                </a:lnTo>
                <a:lnTo>
                  <a:pt x="146811" y="105204"/>
                </a:lnTo>
                <a:lnTo>
                  <a:pt x="198233" y="100515"/>
                </a:lnTo>
                <a:lnTo>
                  <a:pt x="249703" y="96912"/>
                </a:lnTo>
                <a:lnTo>
                  <a:pt x="299576" y="93768"/>
                </a:lnTo>
                <a:lnTo>
                  <a:pt x="449215" y="84568"/>
                </a:lnTo>
                <a:lnTo>
                  <a:pt x="948087" y="54887"/>
                </a:lnTo>
                <a:lnTo>
                  <a:pt x="947910" y="52575"/>
                </a:lnTo>
                <a:lnTo>
                  <a:pt x="1050770" y="46467"/>
                </a:lnTo>
                <a:lnTo>
                  <a:pt x="1841226" y="220"/>
                </a:lnTo>
                <a:lnTo>
                  <a:pt x="1859946" y="0"/>
                </a:lnTo>
                <a:lnTo>
                  <a:pt x="1878156" y="1635"/>
                </a:lnTo>
                <a:lnTo>
                  <a:pt x="1917848" y="24138"/>
                </a:lnTo>
                <a:lnTo>
                  <a:pt x="1929633" y="49638"/>
                </a:lnTo>
                <a:lnTo>
                  <a:pt x="1926741" y="59884"/>
                </a:lnTo>
                <a:lnTo>
                  <a:pt x="1918362" y="70515"/>
                </a:lnTo>
                <a:lnTo>
                  <a:pt x="1907201" y="80850"/>
                </a:lnTo>
                <a:lnTo>
                  <a:pt x="1895965" y="90211"/>
                </a:lnTo>
                <a:lnTo>
                  <a:pt x="1890084" y="93273"/>
                </a:lnTo>
                <a:lnTo>
                  <a:pt x="1882804" y="94662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9872" y="1417703"/>
            <a:ext cx="17621250" cy="8573135"/>
          </a:xfrm>
          <a:custGeom>
            <a:avLst/>
            <a:gdLst/>
            <a:ahLst/>
            <a:cxnLst/>
            <a:rect l="l" t="t" r="r" b="b"/>
            <a:pathLst>
              <a:path w="17621250" h="8573135">
                <a:moveTo>
                  <a:pt x="17135222" y="8572512"/>
                </a:moveTo>
                <a:lnTo>
                  <a:pt x="485901" y="8572512"/>
                </a:lnTo>
                <a:lnTo>
                  <a:pt x="437876" y="8570135"/>
                </a:lnTo>
                <a:lnTo>
                  <a:pt x="390663" y="8563091"/>
                </a:lnTo>
                <a:lnTo>
                  <a:pt x="344583" y="8551515"/>
                </a:lnTo>
                <a:lnTo>
                  <a:pt x="299954" y="8535538"/>
                </a:lnTo>
                <a:lnTo>
                  <a:pt x="257094" y="8515292"/>
                </a:lnTo>
                <a:lnTo>
                  <a:pt x="216322" y="8490912"/>
                </a:lnTo>
                <a:lnTo>
                  <a:pt x="177957" y="8462530"/>
                </a:lnTo>
                <a:lnTo>
                  <a:pt x="142317" y="8430278"/>
                </a:lnTo>
                <a:lnTo>
                  <a:pt x="110039" y="8394665"/>
                </a:lnTo>
                <a:lnTo>
                  <a:pt x="81636" y="8356327"/>
                </a:lnTo>
                <a:lnTo>
                  <a:pt x="57242" y="8315581"/>
                </a:lnTo>
                <a:lnTo>
                  <a:pt x="36986" y="8272747"/>
                </a:lnTo>
                <a:lnTo>
                  <a:pt x="21003" y="8228143"/>
                </a:lnTo>
                <a:lnTo>
                  <a:pt x="9422" y="8182090"/>
                </a:lnTo>
                <a:lnTo>
                  <a:pt x="2377" y="8134906"/>
                </a:lnTo>
                <a:lnTo>
                  <a:pt x="0" y="8086911"/>
                </a:lnTo>
                <a:lnTo>
                  <a:pt x="0" y="485557"/>
                </a:lnTo>
                <a:lnTo>
                  <a:pt x="2377" y="437566"/>
                </a:lnTo>
                <a:lnTo>
                  <a:pt x="9422" y="390387"/>
                </a:lnTo>
                <a:lnTo>
                  <a:pt x="21003" y="344339"/>
                </a:lnTo>
                <a:lnTo>
                  <a:pt x="36986" y="299742"/>
                </a:lnTo>
                <a:lnTo>
                  <a:pt x="57242" y="256912"/>
                </a:lnTo>
                <a:lnTo>
                  <a:pt x="81636" y="216169"/>
                </a:lnTo>
                <a:lnTo>
                  <a:pt x="110039" y="177831"/>
                </a:lnTo>
                <a:lnTo>
                  <a:pt x="142317" y="142216"/>
                </a:lnTo>
                <a:lnTo>
                  <a:pt x="177957" y="109961"/>
                </a:lnTo>
                <a:lnTo>
                  <a:pt x="216322" y="81579"/>
                </a:lnTo>
                <a:lnTo>
                  <a:pt x="257094" y="57201"/>
                </a:lnTo>
                <a:lnTo>
                  <a:pt x="299954" y="36960"/>
                </a:lnTo>
                <a:lnTo>
                  <a:pt x="344583" y="20988"/>
                </a:lnTo>
                <a:lnTo>
                  <a:pt x="390663" y="9416"/>
                </a:lnTo>
                <a:lnTo>
                  <a:pt x="437876" y="2375"/>
                </a:lnTo>
                <a:lnTo>
                  <a:pt x="485901" y="0"/>
                </a:lnTo>
                <a:lnTo>
                  <a:pt x="17135222" y="0"/>
                </a:lnTo>
                <a:lnTo>
                  <a:pt x="17183250" y="2375"/>
                </a:lnTo>
                <a:lnTo>
                  <a:pt x="17230463" y="9416"/>
                </a:lnTo>
                <a:lnTo>
                  <a:pt x="17276542" y="20988"/>
                </a:lnTo>
                <a:lnTo>
                  <a:pt x="17321172" y="36960"/>
                </a:lnTo>
                <a:lnTo>
                  <a:pt x="17364033" y="57201"/>
                </a:lnTo>
                <a:lnTo>
                  <a:pt x="17404809" y="81579"/>
                </a:lnTo>
                <a:lnTo>
                  <a:pt x="17443181" y="109961"/>
                </a:lnTo>
                <a:lnTo>
                  <a:pt x="17478833" y="142216"/>
                </a:lnTo>
                <a:lnTo>
                  <a:pt x="17511106" y="177831"/>
                </a:lnTo>
                <a:lnTo>
                  <a:pt x="17539503" y="216169"/>
                </a:lnTo>
                <a:lnTo>
                  <a:pt x="17563892" y="256912"/>
                </a:lnTo>
                <a:lnTo>
                  <a:pt x="17584143" y="299742"/>
                </a:lnTo>
                <a:lnTo>
                  <a:pt x="17600123" y="344339"/>
                </a:lnTo>
                <a:lnTo>
                  <a:pt x="17611700" y="390387"/>
                </a:lnTo>
                <a:lnTo>
                  <a:pt x="17618743" y="437566"/>
                </a:lnTo>
                <a:lnTo>
                  <a:pt x="17621119" y="485557"/>
                </a:lnTo>
                <a:lnTo>
                  <a:pt x="17621119" y="8086911"/>
                </a:lnTo>
                <a:lnTo>
                  <a:pt x="17618743" y="8134906"/>
                </a:lnTo>
                <a:lnTo>
                  <a:pt x="17611700" y="8182090"/>
                </a:lnTo>
                <a:lnTo>
                  <a:pt x="17600123" y="8228143"/>
                </a:lnTo>
                <a:lnTo>
                  <a:pt x="17584143" y="8272747"/>
                </a:lnTo>
                <a:lnTo>
                  <a:pt x="17563892" y="8315581"/>
                </a:lnTo>
                <a:lnTo>
                  <a:pt x="17539503" y="8356327"/>
                </a:lnTo>
                <a:lnTo>
                  <a:pt x="17511106" y="8394665"/>
                </a:lnTo>
                <a:lnTo>
                  <a:pt x="17478833" y="8430278"/>
                </a:lnTo>
                <a:lnTo>
                  <a:pt x="17443181" y="8462530"/>
                </a:lnTo>
                <a:lnTo>
                  <a:pt x="17404809" y="8490912"/>
                </a:lnTo>
                <a:lnTo>
                  <a:pt x="17364033" y="8515292"/>
                </a:lnTo>
                <a:lnTo>
                  <a:pt x="17321172" y="8535538"/>
                </a:lnTo>
                <a:lnTo>
                  <a:pt x="17276542" y="8551515"/>
                </a:lnTo>
                <a:lnTo>
                  <a:pt x="17230463" y="8563091"/>
                </a:lnTo>
                <a:lnTo>
                  <a:pt x="17183250" y="8570135"/>
                </a:lnTo>
                <a:lnTo>
                  <a:pt x="17135222" y="8572512"/>
                </a:lnTo>
                <a:close/>
              </a:path>
            </a:pathLst>
          </a:custGeom>
          <a:solidFill>
            <a:srgbClr val="FF9A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659689" y="0"/>
            <a:ext cx="3147060" cy="1160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695" dirty="0"/>
              <a:t>Sources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20197" y="1473214"/>
            <a:ext cx="17037050" cy="8384540"/>
          </a:xfrm>
          <a:prstGeom prst="rect">
            <a:avLst/>
          </a:prstGeom>
        </p:spPr>
        <p:txBody>
          <a:bodyPr vert="horz" wrap="square" lIns="0" tIns="72390" rIns="0" bIns="0" rtlCol="0">
            <a:spAutoFit/>
          </a:bodyPr>
          <a:lstStyle/>
          <a:p>
            <a:pPr marR="69850" algn="ctr">
              <a:lnSpc>
                <a:spcPct val="100000"/>
              </a:lnSpc>
              <a:spcBef>
                <a:spcPts val="570"/>
              </a:spcBef>
            </a:pPr>
            <a:r>
              <a:rPr sz="2350" b="1" spc="-5" dirty="0">
                <a:latin typeface="Tahoma"/>
                <a:cs typeface="Tahoma"/>
              </a:rPr>
              <a:t>Bibliographie</a:t>
            </a:r>
            <a:endParaRPr sz="2350">
              <a:latin typeface="Tahoma"/>
              <a:cs typeface="Tahoma"/>
            </a:endParaRPr>
          </a:p>
          <a:p>
            <a:pPr marL="12700" marR="5080" algn="ctr">
              <a:lnSpc>
                <a:spcPct val="116700"/>
              </a:lnSpc>
              <a:tabLst>
                <a:tab pos="16418560" algn="l"/>
              </a:tabLst>
            </a:pPr>
            <a:r>
              <a:rPr sz="2350" spc="-290" dirty="0">
                <a:latin typeface="Microsoft Sans Serif"/>
                <a:cs typeface="Microsoft Sans Serif"/>
              </a:rPr>
              <a:t>«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-240" dirty="0">
                <a:latin typeface="Microsoft Sans Serif"/>
                <a:cs typeface="Microsoft Sans Serif"/>
              </a:rPr>
              <a:t>C</a:t>
            </a:r>
            <a:r>
              <a:rPr sz="2350" spc="65" dirty="0">
                <a:latin typeface="Microsoft Sans Serif"/>
                <a:cs typeface="Microsoft Sans Serif"/>
              </a:rPr>
              <a:t>o</a:t>
            </a:r>
            <a:r>
              <a:rPr sz="2350" spc="75" dirty="0">
                <a:latin typeface="Microsoft Sans Serif"/>
                <a:cs typeface="Microsoft Sans Serif"/>
              </a:rPr>
              <a:t>n</a:t>
            </a:r>
            <a:r>
              <a:rPr sz="2350" spc="-65" dirty="0">
                <a:latin typeface="Microsoft Sans Serif"/>
                <a:cs typeface="Microsoft Sans Serif"/>
              </a:rPr>
              <a:t>c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-100" dirty="0">
                <a:latin typeface="Microsoft Sans Serif"/>
                <a:cs typeface="Microsoft Sans Serif"/>
              </a:rPr>
              <a:t>v</a:t>
            </a:r>
            <a:r>
              <a:rPr sz="2350" spc="65" dirty="0">
                <a:latin typeface="Microsoft Sans Serif"/>
                <a:cs typeface="Microsoft Sans Serif"/>
              </a:rPr>
              <a:t>o</a:t>
            </a:r>
            <a:r>
              <a:rPr sz="2350" spc="-5" dirty="0">
                <a:latin typeface="Microsoft Sans Serif"/>
                <a:cs typeface="Microsoft Sans Serif"/>
              </a:rPr>
              <a:t>i</a:t>
            </a:r>
            <a:r>
              <a:rPr sz="2350" spc="130" dirty="0">
                <a:latin typeface="Microsoft Sans Serif"/>
                <a:cs typeface="Microsoft Sans Serif"/>
              </a:rPr>
              <a:t>r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85" dirty="0">
                <a:latin typeface="Microsoft Sans Serif"/>
                <a:cs typeface="Microsoft Sans Serif"/>
              </a:rPr>
              <a:t>d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-80" dirty="0">
                <a:latin typeface="Microsoft Sans Serif"/>
                <a:cs typeface="Microsoft Sans Serif"/>
              </a:rPr>
              <a:t>s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85" dirty="0">
                <a:latin typeface="Microsoft Sans Serif"/>
                <a:cs typeface="Microsoft Sans Serif"/>
              </a:rPr>
              <a:t>p</a:t>
            </a:r>
            <a:r>
              <a:rPr sz="2350" spc="125" dirty="0">
                <a:latin typeface="Microsoft Sans Serif"/>
                <a:cs typeface="Microsoft Sans Serif"/>
              </a:rPr>
              <a:t>r</a:t>
            </a:r>
            <a:r>
              <a:rPr sz="2350" spc="65" dirty="0">
                <a:latin typeface="Microsoft Sans Serif"/>
                <a:cs typeface="Microsoft Sans Serif"/>
              </a:rPr>
              <a:t>o</a:t>
            </a:r>
            <a:r>
              <a:rPr sz="2350" spc="85" dirty="0">
                <a:latin typeface="Microsoft Sans Serif"/>
                <a:cs typeface="Microsoft Sans Serif"/>
              </a:rPr>
              <a:t>d</a:t>
            </a:r>
            <a:r>
              <a:rPr sz="2350" spc="75" dirty="0">
                <a:latin typeface="Microsoft Sans Serif"/>
                <a:cs typeface="Microsoft Sans Serif"/>
              </a:rPr>
              <a:t>u</a:t>
            </a:r>
            <a:r>
              <a:rPr sz="2350" spc="-5" dirty="0">
                <a:latin typeface="Microsoft Sans Serif"/>
                <a:cs typeface="Microsoft Sans Serif"/>
              </a:rPr>
              <a:t>i</a:t>
            </a:r>
            <a:r>
              <a:rPr sz="2350" spc="130" dirty="0">
                <a:latin typeface="Microsoft Sans Serif"/>
                <a:cs typeface="Microsoft Sans Serif"/>
              </a:rPr>
              <a:t>t</a:t>
            </a:r>
            <a:r>
              <a:rPr sz="2350" spc="-80" dirty="0">
                <a:latin typeface="Microsoft Sans Serif"/>
                <a:cs typeface="Microsoft Sans Serif"/>
              </a:rPr>
              <a:t>s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85" dirty="0">
                <a:latin typeface="Microsoft Sans Serif"/>
                <a:cs typeface="Microsoft Sans Serif"/>
              </a:rPr>
              <a:t>d</a:t>
            </a:r>
            <a:r>
              <a:rPr sz="2350" spc="65" dirty="0">
                <a:latin typeface="Microsoft Sans Serif"/>
                <a:cs typeface="Microsoft Sans Serif"/>
              </a:rPr>
              <a:t>o</a:t>
            </a:r>
            <a:r>
              <a:rPr sz="2350" spc="-65" dirty="0">
                <a:latin typeface="Microsoft Sans Serif"/>
                <a:cs typeface="Microsoft Sans Serif"/>
              </a:rPr>
              <a:t>c</a:t>
            </a:r>
            <a:r>
              <a:rPr sz="2350" spc="75" dirty="0">
                <a:latin typeface="Microsoft Sans Serif"/>
                <a:cs typeface="Microsoft Sans Serif"/>
              </a:rPr>
              <a:t>u</a:t>
            </a:r>
            <a:r>
              <a:rPr sz="2350" spc="114" dirty="0">
                <a:latin typeface="Microsoft Sans Serif"/>
                <a:cs typeface="Microsoft Sans Serif"/>
              </a:rPr>
              <a:t>m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75" dirty="0">
                <a:latin typeface="Microsoft Sans Serif"/>
                <a:cs typeface="Microsoft Sans Serif"/>
              </a:rPr>
              <a:t>n</a:t>
            </a:r>
            <a:r>
              <a:rPr sz="2350" spc="130" dirty="0">
                <a:latin typeface="Microsoft Sans Serif"/>
                <a:cs typeface="Microsoft Sans Serif"/>
              </a:rPr>
              <a:t>t</a:t>
            </a:r>
            <a:r>
              <a:rPr sz="2350" spc="-65" dirty="0">
                <a:latin typeface="Microsoft Sans Serif"/>
                <a:cs typeface="Microsoft Sans Serif"/>
              </a:rPr>
              <a:t>a</a:t>
            </a:r>
            <a:r>
              <a:rPr sz="2350" spc="-5" dirty="0">
                <a:latin typeface="Microsoft Sans Serif"/>
                <a:cs typeface="Microsoft Sans Serif"/>
              </a:rPr>
              <a:t>i</a:t>
            </a:r>
            <a:r>
              <a:rPr sz="2350" spc="125" dirty="0">
                <a:latin typeface="Microsoft Sans Serif"/>
                <a:cs typeface="Microsoft Sans Serif"/>
              </a:rPr>
              <a:t>r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-80" dirty="0">
                <a:latin typeface="Microsoft Sans Serif"/>
                <a:cs typeface="Microsoft Sans Serif"/>
              </a:rPr>
              <a:t>s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135" dirty="0">
                <a:latin typeface="Microsoft Sans Serif"/>
                <a:cs typeface="Microsoft Sans Serif"/>
              </a:rPr>
              <a:t>t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-5" dirty="0">
                <a:latin typeface="Microsoft Sans Serif"/>
                <a:cs typeface="Microsoft Sans Serif"/>
              </a:rPr>
              <a:t>li</a:t>
            </a:r>
            <a:r>
              <a:rPr sz="2350" spc="-100" dirty="0">
                <a:latin typeface="Microsoft Sans Serif"/>
                <a:cs typeface="Microsoft Sans Serif"/>
              </a:rPr>
              <a:t>v</a:t>
            </a:r>
            <a:r>
              <a:rPr sz="2350" spc="125" dirty="0">
                <a:latin typeface="Microsoft Sans Serif"/>
                <a:cs typeface="Microsoft Sans Serif"/>
              </a:rPr>
              <a:t>r</a:t>
            </a:r>
            <a:r>
              <a:rPr sz="2350" spc="-65" dirty="0">
                <a:latin typeface="Microsoft Sans Serif"/>
                <a:cs typeface="Microsoft Sans Serif"/>
              </a:rPr>
              <a:t>a</a:t>
            </a:r>
            <a:r>
              <a:rPr sz="2350" spc="85" dirty="0">
                <a:latin typeface="Microsoft Sans Serif"/>
                <a:cs typeface="Microsoft Sans Serif"/>
              </a:rPr>
              <a:t>b</a:t>
            </a:r>
            <a:r>
              <a:rPr sz="2350" spc="-5" dirty="0">
                <a:latin typeface="Microsoft Sans Serif"/>
                <a:cs typeface="Microsoft Sans Serif"/>
              </a:rPr>
              <a:t>l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-80" dirty="0">
                <a:latin typeface="Microsoft Sans Serif"/>
                <a:cs typeface="Microsoft Sans Serif"/>
              </a:rPr>
              <a:t>s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85" dirty="0">
                <a:latin typeface="Microsoft Sans Serif"/>
                <a:cs typeface="Microsoft Sans Serif"/>
              </a:rPr>
              <a:t>d</a:t>
            </a:r>
            <a:r>
              <a:rPr sz="2350" spc="-15" dirty="0">
                <a:latin typeface="Microsoft Sans Serif"/>
                <a:cs typeface="Microsoft Sans Serif"/>
              </a:rPr>
              <a:t>e </a:t>
            </a:r>
            <a:r>
              <a:rPr sz="2350" spc="-100" dirty="0">
                <a:latin typeface="Microsoft Sans Serif"/>
                <a:cs typeface="Microsoft Sans Serif"/>
              </a:rPr>
              <a:t>v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-5" dirty="0">
                <a:latin typeface="Microsoft Sans Serif"/>
                <a:cs typeface="Microsoft Sans Serif"/>
              </a:rPr>
              <a:t>ill</a:t>
            </a:r>
            <a:r>
              <a:rPr sz="2350" spc="-15" dirty="0">
                <a:latin typeface="Microsoft Sans Serif"/>
                <a:cs typeface="Microsoft Sans Serif"/>
              </a:rPr>
              <a:t>e </a:t>
            </a:r>
            <a:r>
              <a:rPr sz="2350" spc="-65" dirty="0">
                <a:latin typeface="Microsoft Sans Serif"/>
                <a:cs typeface="Microsoft Sans Serif"/>
              </a:rPr>
              <a:t>a</a:t>
            </a:r>
            <a:r>
              <a:rPr sz="2350" spc="-100" dirty="0">
                <a:latin typeface="Microsoft Sans Serif"/>
                <a:cs typeface="Microsoft Sans Serif"/>
              </a:rPr>
              <a:t>v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-60" dirty="0">
                <a:latin typeface="Microsoft Sans Serif"/>
                <a:cs typeface="Microsoft Sans Serif"/>
              </a:rPr>
              <a:t>c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-5" dirty="0">
                <a:latin typeface="Microsoft Sans Serif"/>
                <a:cs typeface="Microsoft Sans Serif"/>
              </a:rPr>
              <a:t>l</a:t>
            </a:r>
            <a:r>
              <a:rPr sz="2350" spc="-15" dirty="0">
                <a:latin typeface="Microsoft Sans Serif"/>
                <a:cs typeface="Microsoft Sans Serif"/>
              </a:rPr>
              <a:t>e </a:t>
            </a:r>
            <a:r>
              <a:rPr sz="2350" spc="85" dirty="0">
                <a:latin typeface="Microsoft Sans Serif"/>
                <a:cs typeface="Microsoft Sans Serif"/>
              </a:rPr>
              <a:t>d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-85" dirty="0">
                <a:latin typeface="Microsoft Sans Serif"/>
                <a:cs typeface="Microsoft Sans Serif"/>
              </a:rPr>
              <a:t>s</a:t>
            </a:r>
            <a:r>
              <a:rPr sz="2350" spc="-5" dirty="0">
                <a:latin typeface="Microsoft Sans Serif"/>
                <a:cs typeface="Microsoft Sans Serif"/>
              </a:rPr>
              <a:t>i</a:t>
            </a:r>
            <a:r>
              <a:rPr sz="2350" spc="-85" dirty="0">
                <a:latin typeface="Microsoft Sans Serif"/>
                <a:cs typeface="Microsoft Sans Serif"/>
              </a:rPr>
              <a:t>g</a:t>
            </a:r>
            <a:r>
              <a:rPr sz="2350" spc="80" dirty="0">
                <a:latin typeface="Microsoft Sans Serif"/>
                <a:cs typeface="Microsoft Sans Serif"/>
              </a:rPr>
              <a:t>n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135" dirty="0">
                <a:latin typeface="Microsoft Sans Serif"/>
                <a:cs typeface="Microsoft Sans Serif"/>
              </a:rPr>
              <a:t>t</a:t>
            </a:r>
            <a:r>
              <a:rPr sz="2350" spc="75" dirty="0">
                <a:latin typeface="Microsoft Sans Serif"/>
                <a:cs typeface="Microsoft Sans Serif"/>
              </a:rPr>
              <a:t>h</a:t>
            </a:r>
            <a:r>
              <a:rPr sz="2350" spc="-5" dirty="0">
                <a:latin typeface="Microsoft Sans Serif"/>
                <a:cs typeface="Microsoft Sans Serif"/>
              </a:rPr>
              <a:t>i</a:t>
            </a:r>
            <a:r>
              <a:rPr sz="2350" spc="75" dirty="0">
                <a:latin typeface="Microsoft Sans Serif"/>
                <a:cs typeface="Microsoft Sans Serif"/>
              </a:rPr>
              <a:t>n</a:t>
            </a:r>
            <a:r>
              <a:rPr sz="2350" spc="-45" dirty="0">
                <a:latin typeface="Microsoft Sans Serif"/>
                <a:cs typeface="Microsoft Sans Serif"/>
              </a:rPr>
              <a:t>k</a:t>
            </a:r>
            <a:r>
              <a:rPr sz="2350" spc="-5" dirty="0">
                <a:latin typeface="Microsoft Sans Serif"/>
                <a:cs typeface="Microsoft Sans Serif"/>
              </a:rPr>
              <a:t>i</a:t>
            </a:r>
            <a:r>
              <a:rPr sz="2350" spc="75" dirty="0">
                <a:latin typeface="Microsoft Sans Serif"/>
                <a:cs typeface="Microsoft Sans Serif"/>
              </a:rPr>
              <a:t>n</a:t>
            </a:r>
            <a:r>
              <a:rPr sz="2350" spc="-85" dirty="0">
                <a:latin typeface="Microsoft Sans Serif"/>
                <a:cs typeface="Microsoft Sans Serif"/>
              </a:rPr>
              <a:t>g</a:t>
            </a:r>
            <a:r>
              <a:rPr sz="2350" spc="-10" dirty="0">
                <a:latin typeface="Microsoft Sans Serif"/>
                <a:cs typeface="Microsoft Sans Serif"/>
              </a:rPr>
              <a:t>"</a:t>
            </a:r>
            <a:r>
              <a:rPr sz="2350" spc="-95" dirty="0">
                <a:latin typeface="Microsoft Sans Serif"/>
                <a:cs typeface="Microsoft Sans Serif"/>
              </a:rPr>
              <a:t>.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-240" dirty="0">
                <a:latin typeface="Microsoft Sans Serif"/>
                <a:cs typeface="Microsoft Sans Serif"/>
              </a:rPr>
              <a:t>C</a:t>
            </a:r>
            <a:r>
              <a:rPr sz="2350" spc="-95" dirty="0">
                <a:latin typeface="Microsoft Sans Serif"/>
                <a:cs typeface="Microsoft Sans Serif"/>
              </a:rPr>
              <a:t>.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-215" dirty="0">
                <a:latin typeface="Microsoft Sans Serif"/>
                <a:cs typeface="Microsoft Sans Serif"/>
              </a:rPr>
              <a:t>V</a:t>
            </a:r>
            <a:r>
              <a:rPr sz="2350" spc="-160" dirty="0">
                <a:latin typeface="Microsoft Sans Serif"/>
                <a:cs typeface="Microsoft Sans Serif"/>
              </a:rPr>
              <a:t>A</a:t>
            </a:r>
            <a:r>
              <a:rPr sz="2350" spc="-60" dirty="0">
                <a:latin typeface="Microsoft Sans Serif"/>
                <a:cs typeface="Microsoft Sans Serif"/>
              </a:rPr>
              <a:t>I</a:t>
            </a:r>
            <a:r>
              <a:rPr sz="2350" spc="-290" dirty="0">
                <a:latin typeface="Microsoft Sans Serif"/>
                <a:cs typeface="Microsoft Sans Serif"/>
              </a:rPr>
              <a:t>SS</a:t>
            </a:r>
            <a:r>
              <a:rPr sz="2350" spc="-160" dirty="0">
                <a:latin typeface="Microsoft Sans Serif"/>
                <a:cs typeface="Microsoft Sans Serif"/>
              </a:rPr>
              <a:t>A</a:t>
            </a:r>
            <a:r>
              <a:rPr sz="2350" spc="-60" dirty="0">
                <a:latin typeface="Microsoft Sans Serif"/>
                <a:cs typeface="Microsoft Sans Serif"/>
              </a:rPr>
              <a:t>I</a:t>
            </a:r>
            <a:r>
              <a:rPr sz="2350" spc="-305" dirty="0">
                <a:latin typeface="Microsoft Sans Serif"/>
                <a:cs typeface="Microsoft Sans Serif"/>
              </a:rPr>
              <a:t>R</a:t>
            </a:r>
            <a:r>
              <a:rPr sz="2350" spc="-275" dirty="0">
                <a:latin typeface="Microsoft Sans Serif"/>
                <a:cs typeface="Microsoft Sans Serif"/>
              </a:rPr>
              <a:t>E</a:t>
            </a:r>
            <a:r>
              <a:rPr sz="2350" spc="-30" dirty="0">
                <a:latin typeface="Microsoft Sans Serif"/>
                <a:cs typeface="Microsoft Sans Serif"/>
              </a:rPr>
              <a:t>-</a:t>
            </a:r>
            <a:r>
              <a:rPr sz="2350" spc="-160" dirty="0">
                <a:latin typeface="Microsoft Sans Serif"/>
                <a:cs typeface="Microsoft Sans Serif"/>
              </a:rPr>
              <a:t>A</a:t>
            </a:r>
            <a:r>
              <a:rPr sz="2350" spc="-135" dirty="0">
                <a:latin typeface="Microsoft Sans Serif"/>
                <a:cs typeface="Microsoft Sans Serif"/>
              </a:rPr>
              <a:t>G</a:t>
            </a:r>
            <a:r>
              <a:rPr sz="2350" spc="-160" dirty="0">
                <a:latin typeface="Microsoft Sans Serif"/>
                <a:cs typeface="Microsoft Sans Serif"/>
              </a:rPr>
              <a:t>A</a:t>
            </a:r>
            <a:r>
              <a:rPr sz="2350" spc="-305" dirty="0">
                <a:latin typeface="Microsoft Sans Serif"/>
                <a:cs typeface="Microsoft Sans Serif"/>
              </a:rPr>
              <a:t>R</a:t>
            </a:r>
            <a:r>
              <a:rPr sz="2350" spc="-40" dirty="0">
                <a:latin typeface="Microsoft Sans Serif"/>
                <a:cs typeface="Microsoft Sans Serif"/>
              </a:rPr>
              <a:t>D</a:t>
            </a:r>
            <a:r>
              <a:rPr sz="2350" spc="-95" dirty="0">
                <a:latin typeface="Microsoft Sans Serif"/>
                <a:cs typeface="Microsoft Sans Serif"/>
              </a:rPr>
              <a:t>.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-275" dirty="0">
                <a:latin typeface="Microsoft Sans Serif"/>
                <a:cs typeface="Microsoft Sans Serif"/>
              </a:rPr>
              <a:t>E</a:t>
            </a:r>
            <a:r>
              <a:rPr sz="2350" spc="85" dirty="0">
                <a:latin typeface="Microsoft Sans Serif"/>
                <a:cs typeface="Microsoft Sans Serif"/>
              </a:rPr>
              <a:t>d</a:t>
            </a:r>
            <a:r>
              <a:rPr sz="2350" spc="-5" dirty="0">
                <a:latin typeface="Microsoft Sans Serif"/>
                <a:cs typeface="Microsoft Sans Serif"/>
              </a:rPr>
              <a:t>i</a:t>
            </a:r>
            <a:r>
              <a:rPr sz="2350" spc="130" dirty="0">
                <a:latin typeface="Microsoft Sans Serif"/>
                <a:cs typeface="Microsoft Sans Serif"/>
              </a:rPr>
              <a:t>t</a:t>
            </a:r>
            <a:r>
              <a:rPr sz="2350" spc="-5" dirty="0">
                <a:latin typeface="Microsoft Sans Serif"/>
                <a:cs typeface="Microsoft Sans Serif"/>
              </a:rPr>
              <a:t>i</a:t>
            </a:r>
            <a:r>
              <a:rPr sz="2350" spc="65" dirty="0">
                <a:latin typeface="Microsoft Sans Serif"/>
                <a:cs typeface="Microsoft Sans Serif"/>
              </a:rPr>
              <a:t>o</a:t>
            </a:r>
            <a:r>
              <a:rPr sz="2350" spc="75" dirty="0">
                <a:latin typeface="Microsoft Sans Serif"/>
                <a:cs typeface="Microsoft Sans Serif"/>
              </a:rPr>
              <a:t>n</a:t>
            </a:r>
            <a:r>
              <a:rPr sz="2350" spc="-80" dirty="0">
                <a:latin typeface="Microsoft Sans Serif"/>
                <a:cs typeface="Microsoft Sans Serif"/>
              </a:rPr>
              <a:t>s</a:t>
            </a:r>
            <a:r>
              <a:rPr sz="2350" spc="-15" dirty="0">
                <a:latin typeface="Microsoft Sans Serif"/>
                <a:cs typeface="Microsoft Sans Serif"/>
              </a:rPr>
              <a:t> </a:t>
            </a:r>
            <a:r>
              <a:rPr sz="2350" spc="-204" dirty="0">
                <a:latin typeface="Microsoft Sans Serif"/>
                <a:cs typeface="Microsoft Sans Serif"/>
              </a:rPr>
              <a:t>K</a:t>
            </a:r>
            <a:r>
              <a:rPr sz="2350" spc="-105" dirty="0">
                <a:latin typeface="Microsoft Sans Serif"/>
                <a:cs typeface="Microsoft Sans Serif"/>
              </a:rPr>
              <a:t>L</a:t>
            </a:r>
            <a:r>
              <a:rPr sz="2350" spc="-35" dirty="0">
                <a:latin typeface="Microsoft Sans Serif"/>
                <a:cs typeface="Microsoft Sans Serif"/>
              </a:rPr>
              <a:t>O</a:t>
            </a:r>
            <a:r>
              <a:rPr sz="2350" spc="-130" dirty="0">
                <a:latin typeface="Microsoft Sans Serif"/>
                <a:cs typeface="Microsoft Sans Serif"/>
              </a:rPr>
              <a:t>G</a:t>
            </a:r>
            <a:r>
              <a:rPr sz="2350" dirty="0">
                <a:latin typeface="Microsoft Sans Serif"/>
                <a:cs typeface="Microsoft Sans Serif"/>
              </a:rPr>
              <a:t>	</a:t>
            </a:r>
            <a:r>
              <a:rPr sz="2350" spc="-290" dirty="0">
                <a:latin typeface="Microsoft Sans Serif"/>
                <a:cs typeface="Microsoft Sans Serif"/>
              </a:rPr>
              <a:t>S</a:t>
            </a:r>
            <a:r>
              <a:rPr sz="2350" spc="-20" dirty="0">
                <a:latin typeface="Microsoft Sans Serif"/>
                <a:cs typeface="Microsoft Sans Serif"/>
              </a:rPr>
              <a:t>e</a:t>
            </a:r>
            <a:r>
              <a:rPr sz="2350" spc="85" dirty="0">
                <a:latin typeface="Microsoft Sans Serif"/>
                <a:cs typeface="Microsoft Sans Serif"/>
              </a:rPr>
              <a:t>p</a:t>
            </a:r>
            <a:r>
              <a:rPr sz="2350" spc="130" dirty="0">
                <a:latin typeface="Microsoft Sans Serif"/>
                <a:cs typeface="Microsoft Sans Serif"/>
              </a:rPr>
              <a:t>t  </a:t>
            </a:r>
            <a:r>
              <a:rPr sz="2350" spc="30" dirty="0">
                <a:latin typeface="Microsoft Sans Serif"/>
                <a:cs typeface="Microsoft Sans Serif"/>
              </a:rPr>
              <a:t>2019</a:t>
            </a:r>
            <a:endParaRPr sz="2350">
              <a:latin typeface="Microsoft Sans Serif"/>
              <a:cs typeface="Microsoft Sans Serif"/>
            </a:endParaRPr>
          </a:p>
          <a:p>
            <a:pPr marL="80645" marR="73025" algn="ctr">
              <a:lnSpc>
                <a:spcPct val="116700"/>
              </a:lnSpc>
            </a:pPr>
            <a:r>
              <a:rPr sz="2350" spc="-10" dirty="0">
                <a:latin typeface="Microsoft Sans Serif"/>
                <a:cs typeface="Microsoft Sans Serif"/>
              </a:rPr>
              <a:t>"Rechercher </a:t>
            </a:r>
            <a:r>
              <a:rPr sz="2350" spc="35" dirty="0">
                <a:latin typeface="Microsoft Sans Serif"/>
                <a:cs typeface="Microsoft Sans Serif"/>
              </a:rPr>
              <a:t>l’information </a:t>
            </a:r>
            <a:r>
              <a:rPr sz="2350" spc="25" dirty="0">
                <a:latin typeface="Microsoft Sans Serif"/>
                <a:cs typeface="Microsoft Sans Serif"/>
              </a:rPr>
              <a:t>stratégique </a:t>
            </a:r>
            <a:r>
              <a:rPr sz="2350" spc="40" dirty="0">
                <a:latin typeface="Microsoft Sans Serif"/>
                <a:cs typeface="Microsoft Sans Serif"/>
              </a:rPr>
              <a:t>sur </a:t>
            </a:r>
            <a:r>
              <a:rPr sz="2350" spc="-10" dirty="0">
                <a:latin typeface="Microsoft Sans Serif"/>
                <a:cs typeface="Microsoft Sans Serif"/>
              </a:rPr>
              <a:t>le web". </a:t>
            </a:r>
            <a:r>
              <a:rPr sz="2350" dirty="0">
                <a:latin typeface="Microsoft Sans Serif"/>
                <a:cs typeface="Microsoft Sans Serif"/>
              </a:rPr>
              <a:t>Editions </a:t>
            </a:r>
            <a:r>
              <a:rPr sz="2350" spc="-30" dirty="0">
                <a:latin typeface="Microsoft Sans Serif"/>
                <a:cs typeface="Microsoft Sans Serif"/>
              </a:rPr>
              <a:t>De Boeck </a:t>
            </a:r>
            <a:r>
              <a:rPr sz="2350" spc="5" dirty="0">
                <a:latin typeface="Microsoft Sans Serif"/>
                <a:cs typeface="Microsoft Sans Serif"/>
              </a:rPr>
              <a:t>Supérieur. </a:t>
            </a:r>
            <a:r>
              <a:rPr sz="2350" spc="25" dirty="0">
                <a:latin typeface="Microsoft Sans Serif"/>
                <a:cs typeface="Microsoft Sans Serif"/>
              </a:rPr>
              <a:t>2ème </a:t>
            </a:r>
            <a:r>
              <a:rPr sz="2350" spc="30" dirty="0">
                <a:latin typeface="Microsoft Sans Serif"/>
                <a:cs typeface="Microsoft Sans Serif"/>
              </a:rPr>
              <a:t>édition. Août </a:t>
            </a:r>
            <a:r>
              <a:rPr sz="2350" spc="5" dirty="0">
                <a:latin typeface="Microsoft Sans Serif"/>
                <a:cs typeface="Microsoft Sans Serif"/>
              </a:rPr>
              <a:t>2021. </a:t>
            </a:r>
            <a:r>
              <a:rPr sz="2350" spc="20" dirty="0">
                <a:latin typeface="Microsoft Sans Serif"/>
                <a:cs typeface="Microsoft Sans Serif"/>
              </a:rPr>
              <a:t>Véronique </a:t>
            </a:r>
            <a:r>
              <a:rPr sz="2350" spc="-5" dirty="0">
                <a:latin typeface="Microsoft Sans Serif"/>
                <a:cs typeface="Microsoft Sans Serif"/>
              </a:rPr>
              <a:t>Mesguich </a:t>
            </a:r>
            <a:r>
              <a:rPr sz="2350" spc="-610" dirty="0">
                <a:latin typeface="Microsoft Sans Serif"/>
                <a:cs typeface="Microsoft Sans Serif"/>
              </a:rPr>
              <a:t> </a:t>
            </a:r>
            <a:r>
              <a:rPr sz="2350" spc="15" dirty="0">
                <a:latin typeface="Microsoft Sans Serif"/>
                <a:cs typeface="Microsoft Sans Serif"/>
              </a:rPr>
              <a:t>https://</a:t>
            </a:r>
            <a:r>
              <a:rPr sz="2350" spc="15" dirty="0">
                <a:latin typeface="Microsoft Sans Serif"/>
                <a:cs typeface="Microsoft Sans Serif"/>
                <a:hlinkClick r:id="rId2"/>
              </a:rPr>
              <a:t>www.cairn.info/revue-congolaise-de-gestion-2017-2-page-63.htm</a:t>
            </a:r>
            <a:endParaRPr sz="2350">
              <a:latin typeface="Microsoft Sans Serif"/>
              <a:cs typeface="Microsoft Sans Serif"/>
            </a:endParaRPr>
          </a:p>
          <a:p>
            <a:pPr marL="4769485" marR="4761865" algn="ctr">
              <a:lnSpc>
                <a:spcPct val="116700"/>
              </a:lnSpc>
              <a:tabLst>
                <a:tab pos="7066280" algn="l"/>
              </a:tabLst>
            </a:pPr>
            <a:r>
              <a:rPr sz="2350" b="1" spc="-20" dirty="0">
                <a:latin typeface="Tahoma"/>
                <a:cs typeface="Tahoma"/>
              </a:rPr>
              <a:t>Webographie</a:t>
            </a:r>
            <a:r>
              <a:rPr sz="2350" b="1" spc="-75" dirty="0">
                <a:latin typeface="Tahoma"/>
                <a:cs typeface="Tahoma"/>
              </a:rPr>
              <a:t> </a:t>
            </a:r>
            <a:r>
              <a:rPr sz="2350" b="1" spc="-185" dirty="0">
                <a:latin typeface="Tahoma"/>
                <a:cs typeface="Tahoma"/>
              </a:rPr>
              <a:t>:	</a:t>
            </a:r>
            <a:r>
              <a:rPr sz="2350" b="1" spc="-5" dirty="0">
                <a:latin typeface="Tahoma"/>
                <a:cs typeface="Tahoma"/>
              </a:rPr>
              <a:t>Organismes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-5" dirty="0">
                <a:latin typeface="Tahoma"/>
                <a:cs typeface="Tahoma"/>
              </a:rPr>
              <a:t>publics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15" dirty="0">
                <a:latin typeface="Tahoma"/>
                <a:cs typeface="Tahoma"/>
              </a:rPr>
              <a:t>et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15" dirty="0">
                <a:latin typeface="Tahoma"/>
                <a:cs typeface="Tahoma"/>
              </a:rPr>
              <a:t>para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-5" dirty="0">
                <a:latin typeface="Tahoma"/>
                <a:cs typeface="Tahoma"/>
              </a:rPr>
              <a:t>publics </a:t>
            </a:r>
            <a:r>
              <a:rPr sz="2350" b="1" spc="-675" dirty="0">
                <a:latin typeface="Tahoma"/>
                <a:cs typeface="Tahoma"/>
              </a:rPr>
              <a:t> </a:t>
            </a:r>
            <a:r>
              <a:rPr sz="2350" spc="20" dirty="0">
                <a:latin typeface="Microsoft Sans Serif"/>
                <a:cs typeface="Microsoft Sans Serif"/>
                <a:hlinkClick r:id="rId3"/>
              </a:rPr>
              <a:t>https://sisse.entreprises.gouv.fr/fr </a:t>
            </a:r>
            <a:r>
              <a:rPr sz="2350" spc="25" dirty="0">
                <a:latin typeface="Microsoft Sans Serif"/>
                <a:cs typeface="Microsoft Sans Serif"/>
              </a:rPr>
              <a:t> </a:t>
            </a:r>
            <a:r>
              <a:rPr sz="2350" spc="5" dirty="0">
                <a:latin typeface="Microsoft Sans Serif"/>
                <a:cs typeface="Microsoft Sans Serif"/>
                <a:hlinkClick r:id="rId4"/>
              </a:rPr>
              <a:t>http://crvs.fr/tikiwiki/tiki_read_article_articleId_20.html </a:t>
            </a:r>
            <a:r>
              <a:rPr sz="2350" spc="10" dirty="0">
                <a:latin typeface="Microsoft Sans Serif"/>
                <a:cs typeface="Microsoft Sans Serif"/>
              </a:rPr>
              <a:t> </a:t>
            </a:r>
            <a:r>
              <a:rPr sz="2350" spc="30" dirty="0">
                <a:latin typeface="Microsoft Sans Serif"/>
                <a:cs typeface="Microsoft Sans Serif"/>
              </a:rPr>
              <a:t>https://</a:t>
            </a:r>
            <a:r>
              <a:rPr sz="2350" spc="30" dirty="0">
                <a:latin typeface="Microsoft Sans Serif"/>
                <a:cs typeface="Microsoft Sans Serif"/>
                <a:hlinkClick r:id="rId5"/>
              </a:rPr>
              <a:t>www.gfii.fr/fr/legfii/presentation-du-gfii</a:t>
            </a:r>
            <a:endParaRPr sz="2350">
              <a:latin typeface="Microsoft Sans Serif"/>
              <a:cs typeface="Microsoft Sans Serif"/>
            </a:endParaRPr>
          </a:p>
          <a:p>
            <a:pPr marL="2931160" marR="2922905" algn="ctr">
              <a:lnSpc>
                <a:spcPct val="116700"/>
              </a:lnSpc>
            </a:pPr>
            <a:r>
              <a:rPr sz="2350" spc="5" dirty="0">
                <a:latin typeface="Microsoft Sans Serif"/>
                <a:cs typeface="Microsoft Sans Serif"/>
                <a:hlinkClick r:id="rId6"/>
              </a:rPr>
              <a:t>http://www.jveille.ch/wp-content/uploads/2019/02/guide_ie_pme_version_16_17.pdf </a:t>
            </a:r>
            <a:r>
              <a:rPr sz="2350" spc="-610" dirty="0">
                <a:latin typeface="Microsoft Sans Serif"/>
                <a:cs typeface="Microsoft Sans Serif"/>
              </a:rPr>
              <a:t> </a:t>
            </a:r>
            <a:r>
              <a:rPr sz="2350" spc="15" dirty="0">
                <a:latin typeface="Microsoft Sans Serif"/>
                <a:cs typeface="Microsoft Sans Serif"/>
              </a:rPr>
              <a:t>https://</a:t>
            </a:r>
            <a:r>
              <a:rPr sz="2350" spc="15" dirty="0">
                <a:latin typeface="Microsoft Sans Serif"/>
                <a:cs typeface="Microsoft Sans Serif"/>
                <a:hlinkClick r:id="rId7"/>
              </a:rPr>
              <a:t>www.inist.fr/services/accompagner/veille-ist/</a:t>
            </a:r>
            <a:endParaRPr sz="2350">
              <a:latin typeface="Microsoft Sans Serif"/>
              <a:cs typeface="Microsoft Sans Serif"/>
            </a:endParaRPr>
          </a:p>
          <a:p>
            <a:pPr marL="2143125" marR="2135505" algn="ctr">
              <a:lnSpc>
                <a:spcPct val="116700"/>
              </a:lnSpc>
            </a:pPr>
            <a:r>
              <a:rPr sz="2350" spc="-10" dirty="0">
                <a:latin typeface="Microsoft Sans Serif"/>
                <a:cs typeface="Microsoft Sans Serif"/>
              </a:rPr>
              <a:t>https://</a:t>
            </a:r>
            <a:r>
              <a:rPr sz="2350" spc="-10" dirty="0">
                <a:latin typeface="Microsoft Sans Serif"/>
                <a:cs typeface="Microsoft Sans Serif"/>
                <a:hlinkClick r:id="rId8"/>
              </a:rPr>
              <a:t>www.citeco.fr/faites-parler-les-donn%C3%A9es-causalit%C3%A9s-et-corr%C3%A9lations </a:t>
            </a:r>
            <a:r>
              <a:rPr sz="2350" spc="-610" dirty="0">
                <a:latin typeface="Microsoft Sans Serif"/>
                <a:cs typeface="Microsoft Sans Serif"/>
              </a:rPr>
              <a:t> </a:t>
            </a:r>
            <a:r>
              <a:rPr sz="2350" spc="15" dirty="0">
                <a:latin typeface="Microsoft Sans Serif"/>
                <a:cs typeface="Microsoft Sans Serif"/>
              </a:rPr>
              <a:t>https://</a:t>
            </a:r>
            <a:r>
              <a:rPr sz="2350" spc="15" dirty="0">
                <a:latin typeface="Microsoft Sans Serif"/>
                <a:cs typeface="Microsoft Sans Serif"/>
                <a:hlinkClick r:id="rId9"/>
              </a:rPr>
              <a:t>www.agenceore.fr/datavisualisations</a:t>
            </a:r>
            <a:endParaRPr sz="2350">
              <a:latin typeface="Microsoft Sans Serif"/>
              <a:cs typeface="Microsoft Sans Serif"/>
            </a:endParaRPr>
          </a:p>
          <a:p>
            <a:pPr marL="6565265" marR="6557645" algn="ctr">
              <a:lnSpc>
                <a:spcPct val="116700"/>
              </a:lnSpc>
            </a:pPr>
            <a:r>
              <a:rPr sz="2350" b="1" spc="-30" dirty="0">
                <a:latin typeface="Tahoma"/>
                <a:cs typeface="Tahoma"/>
              </a:rPr>
              <a:t>Société </a:t>
            </a:r>
            <a:r>
              <a:rPr sz="2350" b="1" dirty="0">
                <a:latin typeface="Tahoma"/>
                <a:cs typeface="Tahoma"/>
              </a:rPr>
              <a:t>de </a:t>
            </a:r>
            <a:r>
              <a:rPr sz="2350" b="1" spc="-5" dirty="0">
                <a:latin typeface="Tahoma"/>
                <a:cs typeface="Tahoma"/>
              </a:rPr>
              <a:t>veille </a:t>
            </a:r>
            <a:r>
              <a:rPr sz="2350" b="1" dirty="0">
                <a:latin typeface="Tahoma"/>
                <a:cs typeface="Tahoma"/>
              </a:rPr>
              <a:t> </a:t>
            </a:r>
            <a:r>
              <a:rPr sz="2350" spc="45" dirty="0">
                <a:latin typeface="Microsoft Sans Serif"/>
                <a:cs typeface="Microsoft Sans Serif"/>
                <a:hlinkClick r:id="rId10"/>
              </a:rPr>
              <a:t>https://fr.sindup.com/ </a:t>
            </a:r>
            <a:r>
              <a:rPr sz="2350" spc="50" dirty="0">
                <a:latin typeface="Microsoft Sans Serif"/>
                <a:cs typeface="Microsoft Sans Serif"/>
              </a:rPr>
              <a:t> </a:t>
            </a:r>
            <a:r>
              <a:rPr sz="2350" spc="40" dirty="0">
                <a:latin typeface="Microsoft Sans Serif"/>
                <a:cs typeface="Microsoft Sans Serif"/>
                <a:hlinkClick r:id="rId11"/>
              </a:rPr>
              <a:t>https://www.digimind.com/fr/</a:t>
            </a:r>
            <a:endParaRPr sz="2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470"/>
              </a:spcBef>
            </a:pPr>
            <a:r>
              <a:rPr sz="2350" b="1" spc="-80" dirty="0">
                <a:latin typeface="Tahoma"/>
                <a:cs typeface="Tahoma"/>
              </a:rPr>
              <a:t>F</a:t>
            </a:r>
            <a:r>
              <a:rPr sz="2350" b="1" dirty="0">
                <a:latin typeface="Tahoma"/>
                <a:cs typeface="Tahoma"/>
              </a:rPr>
              <a:t>o</a:t>
            </a:r>
            <a:r>
              <a:rPr sz="2350" b="1" spc="45" dirty="0">
                <a:latin typeface="Tahoma"/>
                <a:cs typeface="Tahoma"/>
              </a:rPr>
              <a:t>r</a:t>
            </a:r>
            <a:r>
              <a:rPr sz="2350" b="1" spc="65" dirty="0">
                <a:latin typeface="Tahoma"/>
                <a:cs typeface="Tahoma"/>
              </a:rPr>
              <a:t>m</a:t>
            </a:r>
            <a:r>
              <a:rPr sz="2350" b="1" spc="10" dirty="0">
                <a:latin typeface="Tahoma"/>
                <a:cs typeface="Tahoma"/>
              </a:rPr>
              <a:t>a</a:t>
            </a:r>
            <a:r>
              <a:rPr sz="2350" b="1" spc="40" dirty="0">
                <a:latin typeface="Tahoma"/>
                <a:cs typeface="Tahoma"/>
              </a:rPr>
              <a:t>t</a:t>
            </a:r>
            <a:r>
              <a:rPr sz="2350" b="1" spc="5" dirty="0">
                <a:latin typeface="Tahoma"/>
                <a:cs typeface="Tahoma"/>
              </a:rPr>
              <a:t>i</a:t>
            </a:r>
            <a:r>
              <a:rPr sz="2350" b="1" dirty="0">
                <a:latin typeface="Tahoma"/>
                <a:cs typeface="Tahoma"/>
              </a:rPr>
              <a:t>o</a:t>
            </a:r>
            <a:r>
              <a:rPr sz="2350" b="1" spc="40" dirty="0">
                <a:latin typeface="Tahoma"/>
                <a:cs typeface="Tahoma"/>
              </a:rPr>
              <a:t>n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-10" dirty="0">
                <a:latin typeface="Tahoma"/>
                <a:cs typeface="Tahoma"/>
              </a:rPr>
              <a:t>e</a:t>
            </a:r>
            <a:r>
              <a:rPr sz="2350" b="1" spc="45" dirty="0">
                <a:latin typeface="Tahoma"/>
                <a:cs typeface="Tahoma"/>
              </a:rPr>
              <a:t>t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10" dirty="0">
                <a:latin typeface="Tahoma"/>
                <a:cs typeface="Tahoma"/>
              </a:rPr>
              <a:t>a</a:t>
            </a:r>
            <a:r>
              <a:rPr sz="2350" b="1" spc="35" dirty="0">
                <a:latin typeface="Tahoma"/>
                <a:cs typeface="Tahoma"/>
              </a:rPr>
              <a:t>u</a:t>
            </a:r>
            <a:r>
              <a:rPr sz="2350" b="1" spc="40" dirty="0">
                <a:latin typeface="Tahoma"/>
                <a:cs typeface="Tahoma"/>
              </a:rPr>
              <a:t>t</a:t>
            </a:r>
            <a:r>
              <a:rPr sz="2350" b="1" spc="45" dirty="0">
                <a:latin typeface="Tahoma"/>
                <a:cs typeface="Tahoma"/>
              </a:rPr>
              <a:t>r</a:t>
            </a:r>
            <a:r>
              <a:rPr sz="2350" b="1" spc="-10" dirty="0">
                <a:latin typeface="Tahoma"/>
                <a:cs typeface="Tahoma"/>
              </a:rPr>
              <a:t>e</a:t>
            </a:r>
            <a:r>
              <a:rPr sz="2350" b="1" spc="-40" dirty="0">
                <a:latin typeface="Tahoma"/>
                <a:cs typeface="Tahoma"/>
              </a:rPr>
              <a:t>s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5" dirty="0">
                <a:latin typeface="Tahoma"/>
                <a:cs typeface="Tahoma"/>
              </a:rPr>
              <a:t>i</a:t>
            </a:r>
            <a:r>
              <a:rPr sz="2350" b="1" spc="35" dirty="0">
                <a:latin typeface="Tahoma"/>
                <a:cs typeface="Tahoma"/>
              </a:rPr>
              <a:t>n</a:t>
            </a:r>
            <a:r>
              <a:rPr sz="2350" b="1" spc="5" dirty="0">
                <a:latin typeface="Tahoma"/>
                <a:cs typeface="Tahoma"/>
              </a:rPr>
              <a:t>f</a:t>
            </a:r>
            <a:r>
              <a:rPr sz="2350" b="1" dirty="0">
                <a:latin typeface="Tahoma"/>
                <a:cs typeface="Tahoma"/>
              </a:rPr>
              <a:t>o</a:t>
            </a:r>
            <a:r>
              <a:rPr sz="2350" b="1" spc="-40" dirty="0">
                <a:latin typeface="Tahoma"/>
                <a:cs typeface="Tahoma"/>
              </a:rPr>
              <a:t>s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-185" dirty="0">
                <a:latin typeface="Tahoma"/>
                <a:cs typeface="Tahoma"/>
              </a:rPr>
              <a:t>: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-5" dirty="0">
                <a:latin typeface="Tahoma"/>
                <a:cs typeface="Tahoma"/>
              </a:rPr>
              <a:t>b</a:t>
            </a:r>
            <a:r>
              <a:rPr sz="2350" b="1" spc="5" dirty="0">
                <a:latin typeface="Tahoma"/>
                <a:cs typeface="Tahoma"/>
              </a:rPr>
              <a:t>l</a:t>
            </a:r>
            <a:r>
              <a:rPr sz="2350" b="1" dirty="0">
                <a:latin typeface="Tahoma"/>
                <a:cs typeface="Tahoma"/>
              </a:rPr>
              <a:t>o</a:t>
            </a:r>
            <a:r>
              <a:rPr sz="2350" b="1" spc="-155" dirty="0">
                <a:latin typeface="Tahoma"/>
                <a:cs typeface="Tahoma"/>
              </a:rPr>
              <a:t>g</a:t>
            </a:r>
            <a:r>
              <a:rPr sz="2350" b="1" spc="-45" dirty="0">
                <a:latin typeface="Tahoma"/>
                <a:cs typeface="Tahoma"/>
              </a:rPr>
              <a:t>s</a:t>
            </a:r>
            <a:r>
              <a:rPr sz="2350" b="1" spc="-55" dirty="0">
                <a:latin typeface="Tahoma"/>
                <a:cs typeface="Tahoma"/>
              </a:rPr>
              <a:t>,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-45" dirty="0">
                <a:latin typeface="Tahoma"/>
                <a:cs typeface="Tahoma"/>
              </a:rPr>
              <a:t>s</a:t>
            </a:r>
            <a:r>
              <a:rPr sz="2350" b="1" spc="5" dirty="0">
                <a:latin typeface="Tahoma"/>
                <a:cs typeface="Tahoma"/>
              </a:rPr>
              <a:t>i</a:t>
            </a:r>
            <a:r>
              <a:rPr sz="2350" b="1" spc="40" dirty="0">
                <a:latin typeface="Tahoma"/>
                <a:cs typeface="Tahoma"/>
              </a:rPr>
              <a:t>t</a:t>
            </a:r>
            <a:r>
              <a:rPr sz="2350" b="1" spc="-5" dirty="0">
                <a:latin typeface="Tahoma"/>
                <a:cs typeface="Tahoma"/>
              </a:rPr>
              <a:t>e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5" dirty="0">
                <a:latin typeface="Tahoma"/>
                <a:cs typeface="Tahoma"/>
              </a:rPr>
              <a:t>d</a:t>
            </a:r>
            <a:r>
              <a:rPr sz="2350" b="1" spc="-5" dirty="0">
                <a:latin typeface="Tahoma"/>
                <a:cs typeface="Tahoma"/>
              </a:rPr>
              <a:t>e</a:t>
            </a:r>
            <a:r>
              <a:rPr sz="2350" b="1" spc="-80" dirty="0">
                <a:latin typeface="Tahoma"/>
                <a:cs typeface="Tahoma"/>
              </a:rPr>
              <a:t> </a:t>
            </a:r>
            <a:r>
              <a:rPr sz="2350" b="1" spc="-30" dirty="0">
                <a:latin typeface="Tahoma"/>
                <a:cs typeface="Tahoma"/>
              </a:rPr>
              <a:t>v</a:t>
            </a:r>
            <a:r>
              <a:rPr sz="2350" b="1" spc="-10" dirty="0">
                <a:latin typeface="Tahoma"/>
                <a:cs typeface="Tahoma"/>
              </a:rPr>
              <a:t>e</a:t>
            </a:r>
            <a:r>
              <a:rPr sz="2350" b="1" spc="5" dirty="0">
                <a:latin typeface="Tahoma"/>
                <a:cs typeface="Tahoma"/>
              </a:rPr>
              <a:t>ill</a:t>
            </a:r>
            <a:r>
              <a:rPr sz="2350" b="1" spc="-10" dirty="0">
                <a:latin typeface="Tahoma"/>
                <a:cs typeface="Tahoma"/>
              </a:rPr>
              <a:t>e</a:t>
            </a:r>
            <a:r>
              <a:rPr sz="2350" b="1" spc="-340" dirty="0">
                <a:latin typeface="Tahoma"/>
                <a:cs typeface="Tahoma"/>
              </a:rPr>
              <a:t>…</a:t>
            </a:r>
            <a:endParaRPr sz="2350">
              <a:latin typeface="Tahoma"/>
              <a:cs typeface="Tahoma"/>
            </a:endParaRPr>
          </a:p>
          <a:p>
            <a:pPr marL="668655" marR="661035" algn="ctr">
              <a:lnSpc>
                <a:spcPct val="116700"/>
              </a:lnSpc>
            </a:pPr>
            <a:r>
              <a:rPr sz="2350" spc="25" dirty="0">
                <a:latin typeface="Microsoft Sans Serif"/>
                <a:cs typeface="Microsoft Sans Serif"/>
                <a:hlinkClick r:id="rId12"/>
              </a:rPr>
              <a:t>https://www.nomination.fr/blog/maitriser-linformation-sur-les-decideurs-un-imperatif-de-la-strategie-des-entreprises/ </a:t>
            </a:r>
            <a:r>
              <a:rPr sz="2350" spc="30" dirty="0">
                <a:latin typeface="Microsoft Sans Serif"/>
                <a:cs typeface="Microsoft Sans Serif"/>
              </a:rPr>
              <a:t> </a:t>
            </a:r>
            <a:r>
              <a:rPr sz="2350" spc="30" dirty="0">
                <a:latin typeface="Microsoft Sans Serif"/>
                <a:cs typeface="Microsoft Sans Serif"/>
                <a:hlinkClick r:id="rId13"/>
              </a:rPr>
              <a:t>https://www.adbs.fr/formation-themes/d-veille-et-recherche</a:t>
            </a:r>
            <a:endParaRPr sz="23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  <a:spcBef>
                <a:spcPts val="470"/>
              </a:spcBef>
            </a:pPr>
            <a:r>
              <a:rPr sz="2350" spc="20" dirty="0">
                <a:latin typeface="Microsoft Sans Serif"/>
                <a:cs typeface="Microsoft Sans Serif"/>
                <a:hlinkClick r:id="rId14"/>
              </a:rPr>
              <a:t>http://c.asselin.free.fr/</a:t>
            </a:r>
            <a:endParaRPr sz="2350">
              <a:latin typeface="Microsoft Sans Serif"/>
              <a:cs typeface="Microsoft Sans Serif"/>
            </a:endParaRPr>
          </a:p>
        </p:txBody>
      </p:sp>
      <p:pic>
        <p:nvPicPr>
          <p:cNvPr id="7" name="object 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435669" y="9417725"/>
            <a:ext cx="1647824" cy="58100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6284894" y="10033175"/>
            <a:ext cx="1943735" cy="252729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450" spc="40" dirty="0">
                <a:solidFill>
                  <a:srgbClr val="FFFFFF"/>
                </a:solidFill>
                <a:latin typeface="Trebuchet MS"/>
                <a:cs typeface="Trebuchet MS"/>
              </a:rPr>
              <a:t>ELISABETH</a:t>
            </a:r>
            <a:r>
              <a:rPr sz="145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50" spc="120" dirty="0">
                <a:solidFill>
                  <a:srgbClr val="FFFFFF"/>
                </a:solidFill>
                <a:latin typeface="Trebuchet MS"/>
                <a:cs typeface="Trebuchet MS"/>
              </a:rPr>
              <a:t>RADISSON</a:t>
            </a:r>
            <a:endParaRPr sz="14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405C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64467" y="77124"/>
            <a:ext cx="10580370" cy="2501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49450" marR="5080" indent="-1937385">
              <a:lnSpc>
                <a:spcPct val="116100"/>
              </a:lnSpc>
              <a:spcBef>
                <a:spcPts val="95"/>
              </a:spcBef>
            </a:pPr>
            <a:r>
              <a:rPr sz="7000" spc="-525" dirty="0">
                <a:solidFill>
                  <a:srgbClr val="FFFFFF"/>
                </a:solidFill>
              </a:rPr>
              <a:t>Les</a:t>
            </a:r>
            <a:r>
              <a:rPr sz="7000" spc="715" dirty="0">
                <a:solidFill>
                  <a:srgbClr val="FFFFFF"/>
                </a:solidFill>
              </a:rPr>
              <a:t> </a:t>
            </a:r>
            <a:r>
              <a:rPr sz="7000" spc="-525" dirty="0">
                <a:solidFill>
                  <a:srgbClr val="FFFFFF"/>
                </a:solidFill>
              </a:rPr>
              <a:t>besoins</a:t>
            </a:r>
            <a:r>
              <a:rPr sz="7000" spc="720" dirty="0">
                <a:solidFill>
                  <a:srgbClr val="FFFFFF"/>
                </a:solidFill>
              </a:rPr>
              <a:t> </a:t>
            </a:r>
            <a:r>
              <a:rPr sz="7000" spc="-285" dirty="0">
                <a:solidFill>
                  <a:srgbClr val="FFFFFF"/>
                </a:solidFill>
              </a:rPr>
              <a:t>d'informations </a:t>
            </a:r>
            <a:r>
              <a:rPr sz="7000" spc="-1930" dirty="0">
                <a:solidFill>
                  <a:srgbClr val="FFFFFF"/>
                </a:solidFill>
              </a:rPr>
              <a:t> </a:t>
            </a:r>
            <a:r>
              <a:rPr sz="7000" spc="-480" dirty="0">
                <a:solidFill>
                  <a:srgbClr val="FFFFFF"/>
                </a:solidFill>
              </a:rPr>
              <a:t>d'une</a:t>
            </a:r>
            <a:r>
              <a:rPr sz="7000" spc="740" dirty="0">
                <a:solidFill>
                  <a:srgbClr val="FFFFFF"/>
                </a:solidFill>
              </a:rPr>
              <a:t> </a:t>
            </a:r>
            <a:r>
              <a:rPr sz="7000" spc="-270" dirty="0">
                <a:solidFill>
                  <a:srgbClr val="FFFFFF"/>
                </a:solidFill>
              </a:rPr>
              <a:t>entreprise</a:t>
            </a:r>
            <a:endParaRPr sz="70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22368" y="7084850"/>
            <a:ext cx="2875025" cy="251068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94313" y="9258300"/>
            <a:ext cx="4401732" cy="28575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15197201" y="1796076"/>
            <a:ext cx="2401570" cy="2508885"/>
          </a:xfrm>
          <a:custGeom>
            <a:avLst/>
            <a:gdLst/>
            <a:ahLst/>
            <a:cxnLst/>
            <a:rect l="l" t="t" r="r" b="b"/>
            <a:pathLst>
              <a:path w="2401569" h="2508885">
                <a:moveTo>
                  <a:pt x="1403242" y="2446574"/>
                </a:moveTo>
                <a:lnTo>
                  <a:pt x="1377079" y="2452710"/>
                </a:lnTo>
                <a:lnTo>
                  <a:pt x="1344647" y="2452117"/>
                </a:lnTo>
                <a:lnTo>
                  <a:pt x="1300133" y="2450675"/>
                </a:lnTo>
                <a:lnTo>
                  <a:pt x="1243721" y="2453823"/>
                </a:lnTo>
                <a:lnTo>
                  <a:pt x="1181374" y="2460092"/>
                </a:lnTo>
                <a:lnTo>
                  <a:pt x="1119051" y="2468014"/>
                </a:lnTo>
                <a:lnTo>
                  <a:pt x="1018325" y="2482937"/>
                </a:lnTo>
                <a:lnTo>
                  <a:pt x="933273" y="2496172"/>
                </a:lnTo>
                <a:lnTo>
                  <a:pt x="868202" y="2505328"/>
                </a:lnTo>
                <a:lnTo>
                  <a:pt x="819484" y="2508426"/>
                </a:lnTo>
                <a:lnTo>
                  <a:pt x="756589" y="2488516"/>
                </a:lnTo>
                <a:lnTo>
                  <a:pt x="731402" y="2455792"/>
                </a:lnTo>
                <a:lnTo>
                  <a:pt x="722097" y="2414263"/>
                </a:lnTo>
                <a:lnTo>
                  <a:pt x="727021" y="2364214"/>
                </a:lnTo>
                <a:lnTo>
                  <a:pt x="744983" y="2256037"/>
                </a:lnTo>
                <a:lnTo>
                  <a:pt x="754988" y="2201120"/>
                </a:lnTo>
                <a:lnTo>
                  <a:pt x="767339" y="2138871"/>
                </a:lnTo>
                <a:lnTo>
                  <a:pt x="782238" y="2070549"/>
                </a:lnTo>
                <a:lnTo>
                  <a:pt x="836713" y="1845267"/>
                </a:lnTo>
                <a:lnTo>
                  <a:pt x="811580" y="1861957"/>
                </a:lnTo>
                <a:lnTo>
                  <a:pt x="760035" y="1893223"/>
                </a:lnTo>
                <a:lnTo>
                  <a:pt x="383366" y="2084361"/>
                </a:lnTo>
                <a:lnTo>
                  <a:pt x="374954" y="2088151"/>
                </a:lnTo>
                <a:lnTo>
                  <a:pt x="208660" y="1808337"/>
                </a:lnTo>
                <a:lnTo>
                  <a:pt x="139370" y="1688522"/>
                </a:lnTo>
                <a:lnTo>
                  <a:pt x="106463" y="1629943"/>
                </a:lnTo>
                <a:lnTo>
                  <a:pt x="76146" y="1574376"/>
                </a:lnTo>
                <a:lnTo>
                  <a:pt x="49492" y="1523416"/>
                </a:lnTo>
                <a:lnTo>
                  <a:pt x="27575" y="1478657"/>
                </a:lnTo>
                <a:lnTo>
                  <a:pt x="11468" y="1441695"/>
                </a:lnTo>
                <a:lnTo>
                  <a:pt x="0" y="1385073"/>
                </a:lnTo>
                <a:lnTo>
                  <a:pt x="7469" y="1360330"/>
                </a:lnTo>
                <a:lnTo>
                  <a:pt x="47717" y="1322085"/>
                </a:lnTo>
                <a:lnTo>
                  <a:pt x="115309" y="1296024"/>
                </a:lnTo>
                <a:lnTo>
                  <a:pt x="156960" y="1286510"/>
                </a:lnTo>
                <a:lnTo>
                  <a:pt x="202566" y="1278779"/>
                </a:lnTo>
                <a:lnTo>
                  <a:pt x="251169" y="1272412"/>
                </a:lnTo>
                <a:lnTo>
                  <a:pt x="301809" y="1266986"/>
                </a:lnTo>
                <a:lnTo>
                  <a:pt x="456345" y="1252156"/>
                </a:lnTo>
                <a:lnTo>
                  <a:pt x="505531" y="1246292"/>
                </a:lnTo>
                <a:lnTo>
                  <a:pt x="551953" y="1239267"/>
                </a:lnTo>
                <a:lnTo>
                  <a:pt x="594651" y="1230659"/>
                </a:lnTo>
                <a:lnTo>
                  <a:pt x="275497" y="930533"/>
                </a:lnTo>
                <a:lnTo>
                  <a:pt x="288290" y="941751"/>
                </a:lnTo>
                <a:lnTo>
                  <a:pt x="186254" y="847397"/>
                </a:lnTo>
                <a:lnTo>
                  <a:pt x="135044" y="804161"/>
                </a:lnTo>
                <a:lnTo>
                  <a:pt x="100832" y="777287"/>
                </a:lnTo>
                <a:lnTo>
                  <a:pt x="76945" y="755369"/>
                </a:lnTo>
                <a:lnTo>
                  <a:pt x="56711" y="727002"/>
                </a:lnTo>
                <a:lnTo>
                  <a:pt x="49254" y="709022"/>
                </a:lnTo>
                <a:lnTo>
                  <a:pt x="46111" y="696174"/>
                </a:lnTo>
                <a:lnTo>
                  <a:pt x="44828" y="683011"/>
                </a:lnTo>
                <a:lnTo>
                  <a:pt x="45404" y="669532"/>
                </a:lnTo>
                <a:lnTo>
                  <a:pt x="71420" y="612155"/>
                </a:lnTo>
                <a:lnTo>
                  <a:pt x="125277" y="573964"/>
                </a:lnTo>
                <a:lnTo>
                  <a:pt x="264704" y="495834"/>
                </a:lnTo>
                <a:lnTo>
                  <a:pt x="408429" y="412834"/>
                </a:lnTo>
                <a:lnTo>
                  <a:pt x="472983" y="378528"/>
                </a:lnTo>
                <a:lnTo>
                  <a:pt x="507603" y="362216"/>
                </a:lnTo>
                <a:lnTo>
                  <a:pt x="542758" y="347094"/>
                </a:lnTo>
                <a:lnTo>
                  <a:pt x="607564" y="322172"/>
                </a:lnTo>
                <a:lnTo>
                  <a:pt x="658600" y="314942"/>
                </a:lnTo>
                <a:lnTo>
                  <a:pt x="687791" y="320844"/>
                </a:lnTo>
                <a:lnTo>
                  <a:pt x="752678" y="367613"/>
                </a:lnTo>
                <a:lnTo>
                  <a:pt x="787347" y="408347"/>
                </a:lnTo>
                <a:lnTo>
                  <a:pt x="821966" y="456235"/>
                </a:lnTo>
                <a:lnTo>
                  <a:pt x="855386" y="507967"/>
                </a:lnTo>
                <a:lnTo>
                  <a:pt x="886456" y="560234"/>
                </a:lnTo>
                <a:lnTo>
                  <a:pt x="914025" y="609726"/>
                </a:lnTo>
                <a:lnTo>
                  <a:pt x="936945" y="653135"/>
                </a:lnTo>
                <a:lnTo>
                  <a:pt x="964232" y="708462"/>
                </a:lnTo>
                <a:lnTo>
                  <a:pt x="966301" y="713762"/>
                </a:lnTo>
                <a:lnTo>
                  <a:pt x="963863" y="668714"/>
                </a:lnTo>
                <a:lnTo>
                  <a:pt x="962013" y="618730"/>
                </a:lnTo>
                <a:lnTo>
                  <a:pt x="960994" y="565090"/>
                </a:lnTo>
                <a:lnTo>
                  <a:pt x="961051" y="509072"/>
                </a:lnTo>
                <a:lnTo>
                  <a:pt x="962427" y="451956"/>
                </a:lnTo>
                <a:lnTo>
                  <a:pt x="965367" y="395020"/>
                </a:lnTo>
                <a:lnTo>
                  <a:pt x="970114" y="339543"/>
                </a:lnTo>
                <a:lnTo>
                  <a:pt x="976913" y="286805"/>
                </a:lnTo>
                <a:lnTo>
                  <a:pt x="986008" y="238084"/>
                </a:lnTo>
                <a:lnTo>
                  <a:pt x="997642" y="194660"/>
                </a:lnTo>
                <a:lnTo>
                  <a:pt x="1040149" y="140690"/>
                </a:lnTo>
                <a:lnTo>
                  <a:pt x="1170984" y="97679"/>
                </a:lnTo>
                <a:lnTo>
                  <a:pt x="1233198" y="80245"/>
                </a:lnTo>
                <a:lnTo>
                  <a:pt x="1358888" y="47035"/>
                </a:lnTo>
                <a:lnTo>
                  <a:pt x="1497429" y="12403"/>
                </a:lnTo>
                <a:lnTo>
                  <a:pt x="1557751" y="868"/>
                </a:lnTo>
                <a:lnTo>
                  <a:pt x="1588571" y="0"/>
                </a:lnTo>
                <a:lnTo>
                  <a:pt x="1616119" y="6302"/>
                </a:lnTo>
                <a:lnTo>
                  <a:pt x="1642280" y="21944"/>
                </a:lnTo>
                <a:lnTo>
                  <a:pt x="1661054" y="44601"/>
                </a:lnTo>
                <a:lnTo>
                  <a:pt x="1671258" y="76481"/>
                </a:lnTo>
                <a:lnTo>
                  <a:pt x="1671712" y="119792"/>
                </a:lnTo>
                <a:lnTo>
                  <a:pt x="1664715" y="207722"/>
                </a:lnTo>
                <a:lnTo>
                  <a:pt x="1656849" y="324515"/>
                </a:lnTo>
                <a:lnTo>
                  <a:pt x="1653631" y="364825"/>
                </a:lnTo>
                <a:lnTo>
                  <a:pt x="1649573" y="408076"/>
                </a:lnTo>
                <a:lnTo>
                  <a:pt x="1644352" y="455620"/>
                </a:lnTo>
                <a:lnTo>
                  <a:pt x="1637644" y="508807"/>
                </a:lnTo>
                <a:lnTo>
                  <a:pt x="1629122" y="568990"/>
                </a:lnTo>
                <a:lnTo>
                  <a:pt x="1618464" y="637520"/>
                </a:lnTo>
                <a:lnTo>
                  <a:pt x="1605345" y="715748"/>
                </a:lnTo>
                <a:lnTo>
                  <a:pt x="1646458" y="681472"/>
                </a:lnTo>
                <a:lnTo>
                  <a:pt x="1756906" y="583943"/>
                </a:lnTo>
                <a:lnTo>
                  <a:pt x="1792102" y="553939"/>
                </a:lnTo>
                <a:lnTo>
                  <a:pt x="1827826" y="525557"/>
                </a:lnTo>
                <a:lnTo>
                  <a:pt x="1864881" y="499020"/>
                </a:lnTo>
                <a:lnTo>
                  <a:pt x="1907108" y="470829"/>
                </a:lnTo>
                <a:lnTo>
                  <a:pt x="1947327" y="446399"/>
                </a:lnTo>
                <a:lnTo>
                  <a:pt x="1985553" y="428396"/>
                </a:lnTo>
                <a:lnTo>
                  <a:pt x="2021799" y="419488"/>
                </a:lnTo>
                <a:lnTo>
                  <a:pt x="2056082" y="422341"/>
                </a:lnTo>
                <a:lnTo>
                  <a:pt x="2088414" y="439623"/>
                </a:lnTo>
                <a:lnTo>
                  <a:pt x="2118810" y="474000"/>
                </a:lnTo>
                <a:lnTo>
                  <a:pt x="2161789" y="536758"/>
                </a:lnTo>
                <a:lnTo>
                  <a:pt x="2223605" y="625020"/>
                </a:lnTo>
                <a:lnTo>
                  <a:pt x="2247788" y="661141"/>
                </a:lnTo>
                <a:lnTo>
                  <a:pt x="2271050" y="699001"/>
                </a:lnTo>
                <a:lnTo>
                  <a:pt x="2296066" y="743908"/>
                </a:lnTo>
                <a:lnTo>
                  <a:pt x="2332848" y="811426"/>
                </a:lnTo>
                <a:lnTo>
                  <a:pt x="2383018" y="901287"/>
                </a:lnTo>
                <a:lnTo>
                  <a:pt x="2396117" y="928508"/>
                </a:lnTo>
                <a:lnTo>
                  <a:pt x="2401033" y="947174"/>
                </a:lnTo>
                <a:lnTo>
                  <a:pt x="2396578" y="988065"/>
                </a:lnTo>
                <a:lnTo>
                  <a:pt x="2378698" y="1016933"/>
                </a:lnTo>
                <a:lnTo>
                  <a:pt x="2349031" y="1038095"/>
                </a:lnTo>
                <a:lnTo>
                  <a:pt x="2274081" y="1071698"/>
                </a:lnTo>
                <a:lnTo>
                  <a:pt x="2237434" y="1089247"/>
                </a:lnTo>
                <a:lnTo>
                  <a:pt x="2197419" y="1110080"/>
                </a:lnTo>
                <a:lnTo>
                  <a:pt x="2013735" y="1212364"/>
                </a:lnTo>
                <a:lnTo>
                  <a:pt x="1964425" y="1239200"/>
                </a:lnTo>
                <a:lnTo>
                  <a:pt x="1914766" y="1265152"/>
                </a:lnTo>
                <a:lnTo>
                  <a:pt x="1982023" y="1316048"/>
                </a:lnTo>
                <a:lnTo>
                  <a:pt x="2026762" y="1348487"/>
                </a:lnTo>
                <a:lnTo>
                  <a:pt x="2089990" y="1390736"/>
                </a:lnTo>
                <a:lnTo>
                  <a:pt x="2108775" y="1405023"/>
                </a:lnTo>
                <a:lnTo>
                  <a:pt x="2156847" y="1445784"/>
                </a:lnTo>
                <a:lnTo>
                  <a:pt x="2291739" y="1565448"/>
                </a:lnTo>
                <a:lnTo>
                  <a:pt x="2337356" y="1618969"/>
                </a:lnTo>
                <a:lnTo>
                  <a:pt x="2345415" y="1648729"/>
                </a:lnTo>
                <a:lnTo>
                  <a:pt x="2341409" y="1684288"/>
                </a:lnTo>
                <a:lnTo>
                  <a:pt x="2246199" y="1805275"/>
                </a:lnTo>
                <a:lnTo>
                  <a:pt x="2209028" y="1849205"/>
                </a:lnTo>
                <a:lnTo>
                  <a:pt x="2169513" y="1897186"/>
                </a:lnTo>
                <a:lnTo>
                  <a:pt x="2129723" y="1947296"/>
                </a:lnTo>
                <a:lnTo>
                  <a:pt x="2091733" y="1997613"/>
                </a:lnTo>
                <a:lnTo>
                  <a:pt x="2057613" y="2046214"/>
                </a:lnTo>
                <a:lnTo>
                  <a:pt x="2029436" y="2091179"/>
                </a:lnTo>
                <a:lnTo>
                  <a:pt x="2009311" y="2121742"/>
                </a:lnTo>
                <a:lnTo>
                  <a:pt x="1992380" y="2139080"/>
                </a:lnTo>
                <a:lnTo>
                  <a:pt x="1976292" y="2147883"/>
                </a:lnTo>
                <a:lnTo>
                  <a:pt x="1958695" y="2152841"/>
                </a:lnTo>
                <a:lnTo>
                  <a:pt x="1931157" y="2152571"/>
                </a:lnTo>
                <a:lnTo>
                  <a:pt x="1910096" y="2147289"/>
                </a:lnTo>
                <a:lnTo>
                  <a:pt x="1890828" y="2136450"/>
                </a:lnTo>
                <a:lnTo>
                  <a:pt x="1838196" y="2096349"/>
                </a:lnTo>
                <a:lnTo>
                  <a:pt x="1803019" y="2072172"/>
                </a:lnTo>
                <a:lnTo>
                  <a:pt x="1717275" y="2016265"/>
                </a:lnTo>
                <a:lnTo>
                  <a:pt x="1666063" y="1982280"/>
                </a:lnTo>
                <a:lnTo>
                  <a:pt x="1609402" y="1945457"/>
                </a:lnTo>
                <a:lnTo>
                  <a:pt x="1552703" y="1910581"/>
                </a:lnTo>
                <a:lnTo>
                  <a:pt x="1457113" y="1854758"/>
                </a:lnTo>
                <a:lnTo>
                  <a:pt x="1460336" y="1907239"/>
                </a:lnTo>
                <a:lnTo>
                  <a:pt x="1462736" y="1959711"/>
                </a:lnTo>
                <a:lnTo>
                  <a:pt x="1464312" y="2012176"/>
                </a:lnTo>
                <a:lnTo>
                  <a:pt x="1465064" y="2064632"/>
                </a:lnTo>
                <a:lnTo>
                  <a:pt x="1464993" y="2117079"/>
                </a:lnTo>
                <a:lnTo>
                  <a:pt x="1464099" y="2169519"/>
                </a:lnTo>
                <a:lnTo>
                  <a:pt x="1462380" y="2221950"/>
                </a:lnTo>
                <a:lnTo>
                  <a:pt x="1459838" y="2274374"/>
                </a:lnTo>
                <a:lnTo>
                  <a:pt x="1456473" y="2326789"/>
                </a:lnTo>
                <a:lnTo>
                  <a:pt x="1452284" y="2379196"/>
                </a:lnTo>
                <a:lnTo>
                  <a:pt x="1437612" y="2417981"/>
                </a:lnTo>
                <a:lnTo>
                  <a:pt x="1423349" y="2434676"/>
                </a:lnTo>
                <a:lnTo>
                  <a:pt x="1403242" y="2446574"/>
                </a:lnTo>
                <a:close/>
              </a:path>
            </a:pathLst>
          </a:custGeom>
          <a:solidFill>
            <a:srgbClr val="FD5C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851477" y="1150248"/>
            <a:ext cx="401320" cy="401320"/>
          </a:xfrm>
          <a:custGeom>
            <a:avLst/>
            <a:gdLst/>
            <a:ahLst/>
            <a:cxnLst/>
            <a:rect l="l" t="t" r="r" b="b"/>
            <a:pathLst>
              <a:path w="401319" h="401319">
                <a:moveTo>
                  <a:pt x="6726" y="148911"/>
                </a:moveTo>
                <a:lnTo>
                  <a:pt x="23691" y="105828"/>
                </a:lnTo>
                <a:lnTo>
                  <a:pt x="49149" y="68913"/>
                </a:lnTo>
                <a:lnTo>
                  <a:pt x="81625" y="39019"/>
                </a:lnTo>
                <a:lnTo>
                  <a:pt x="119646" y="16999"/>
                </a:lnTo>
                <a:lnTo>
                  <a:pt x="161737" y="3709"/>
                </a:lnTo>
                <a:lnTo>
                  <a:pt x="206426" y="0"/>
                </a:lnTo>
                <a:lnTo>
                  <a:pt x="252248" y="6730"/>
                </a:lnTo>
                <a:lnTo>
                  <a:pt x="295322" y="23691"/>
                </a:lnTo>
                <a:lnTo>
                  <a:pt x="332237" y="49149"/>
                </a:lnTo>
                <a:lnTo>
                  <a:pt x="362131" y="81625"/>
                </a:lnTo>
                <a:lnTo>
                  <a:pt x="384150" y="119646"/>
                </a:lnTo>
                <a:lnTo>
                  <a:pt x="397441" y="161737"/>
                </a:lnTo>
                <a:lnTo>
                  <a:pt x="401150" y="206426"/>
                </a:lnTo>
                <a:lnTo>
                  <a:pt x="394420" y="252248"/>
                </a:lnTo>
                <a:lnTo>
                  <a:pt x="377458" y="295322"/>
                </a:lnTo>
                <a:lnTo>
                  <a:pt x="352000" y="332237"/>
                </a:lnTo>
                <a:lnTo>
                  <a:pt x="319524" y="362131"/>
                </a:lnTo>
                <a:lnTo>
                  <a:pt x="281504" y="384150"/>
                </a:lnTo>
                <a:lnTo>
                  <a:pt x="239412" y="397441"/>
                </a:lnTo>
                <a:lnTo>
                  <a:pt x="194723" y="401150"/>
                </a:lnTo>
                <a:lnTo>
                  <a:pt x="148910" y="394421"/>
                </a:lnTo>
                <a:lnTo>
                  <a:pt x="105828" y="377458"/>
                </a:lnTo>
                <a:lnTo>
                  <a:pt x="68913" y="352000"/>
                </a:lnTo>
                <a:lnTo>
                  <a:pt x="39019" y="319524"/>
                </a:lnTo>
                <a:lnTo>
                  <a:pt x="16999" y="281504"/>
                </a:lnTo>
                <a:lnTo>
                  <a:pt x="3709" y="239412"/>
                </a:lnTo>
                <a:lnTo>
                  <a:pt x="0" y="194723"/>
                </a:lnTo>
                <a:lnTo>
                  <a:pt x="6726" y="148911"/>
                </a:lnTo>
                <a:close/>
              </a:path>
            </a:pathLst>
          </a:custGeom>
          <a:solidFill>
            <a:srgbClr val="FF9A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723719" y="534345"/>
            <a:ext cx="690245" cy="690245"/>
          </a:xfrm>
          <a:custGeom>
            <a:avLst/>
            <a:gdLst/>
            <a:ahLst/>
            <a:cxnLst/>
            <a:rect l="l" t="t" r="r" b="b"/>
            <a:pathLst>
              <a:path w="690244" h="690244">
                <a:moveTo>
                  <a:pt x="11749" y="255951"/>
                </a:moveTo>
                <a:lnTo>
                  <a:pt x="26794" y="211685"/>
                </a:lnTo>
                <a:lnTo>
                  <a:pt x="47211" y="170685"/>
                </a:lnTo>
                <a:lnTo>
                  <a:pt x="72450" y="133375"/>
                </a:lnTo>
                <a:lnTo>
                  <a:pt x="102010" y="100047"/>
                </a:lnTo>
                <a:lnTo>
                  <a:pt x="135386" y="70992"/>
                </a:lnTo>
                <a:lnTo>
                  <a:pt x="172078" y="46501"/>
                </a:lnTo>
                <a:lnTo>
                  <a:pt x="211581" y="26865"/>
                </a:lnTo>
                <a:lnTo>
                  <a:pt x="253394" y="12375"/>
                </a:lnTo>
                <a:lnTo>
                  <a:pt x="297012" y="3323"/>
                </a:lnTo>
                <a:lnTo>
                  <a:pt x="341934" y="0"/>
                </a:lnTo>
                <a:lnTo>
                  <a:pt x="387657" y="2696"/>
                </a:lnTo>
                <a:lnTo>
                  <a:pt x="433759" y="11731"/>
                </a:lnTo>
                <a:lnTo>
                  <a:pt x="478078" y="26794"/>
                </a:lnTo>
                <a:lnTo>
                  <a:pt x="519078" y="47211"/>
                </a:lnTo>
                <a:lnTo>
                  <a:pt x="556388" y="72450"/>
                </a:lnTo>
                <a:lnTo>
                  <a:pt x="589716" y="102010"/>
                </a:lnTo>
                <a:lnTo>
                  <a:pt x="618771" y="135386"/>
                </a:lnTo>
                <a:lnTo>
                  <a:pt x="643262" y="172078"/>
                </a:lnTo>
                <a:lnTo>
                  <a:pt x="662898" y="211581"/>
                </a:lnTo>
                <a:lnTo>
                  <a:pt x="677388" y="253394"/>
                </a:lnTo>
                <a:lnTo>
                  <a:pt x="686440" y="297012"/>
                </a:lnTo>
                <a:lnTo>
                  <a:pt x="689763" y="341934"/>
                </a:lnTo>
                <a:lnTo>
                  <a:pt x="687067" y="387657"/>
                </a:lnTo>
                <a:lnTo>
                  <a:pt x="678059" y="433678"/>
                </a:lnTo>
                <a:lnTo>
                  <a:pt x="662968" y="478078"/>
                </a:lnTo>
                <a:lnTo>
                  <a:pt x="642552" y="519078"/>
                </a:lnTo>
                <a:lnTo>
                  <a:pt x="617313" y="556388"/>
                </a:lnTo>
                <a:lnTo>
                  <a:pt x="587753" y="589716"/>
                </a:lnTo>
                <a:lnTo>
                  <a:pt x="554376" y="618771"/>
                </a:lnTo>
                <a:lnTo>
                  <a:pt x="517685" y="643262"/>
                </a:lnTo>
                <a:lnTo>
                  <a:pt x="478181" y="662898"/>
                </a:lnTo>
                <a:lnTo>
                  <a:pt x="436369" y="677388"/>
                </a:lnTo>
                <a:lnTo>
                  <a:pt x="392750" y="686440"/>
                </a:lnTo>
                <a:lnTo>
                  <a:pt x="347828" y="689763"/>
                </a:lnTo>
                <a:lnTo>
                  <a:pt x="302105" y="687067"/>
                </a:lnTo>
                <a:lnTo>
                  <a:pt x="256088" y="678048"/>
                </a:lnTo>
                <a:lnTo>
                  <a:pt x="211685" y="662968"/>
                </a:lnTo>
                <a:lnTo>
                  <a:pt x="170685" y="642552"/>
                </a:lnTo>
                <a:lnTo>
                  <a:pt x="133375" y="617313"/>
                </a:lnTo>
                <a:lnTo>
                  <a:pt x="100047" y="587753"/>
                </a:lnTo>
                <a:lnTo>
                  <a:pt x="70992" y="554376"/>
                </a:lnTo>
                <a:lnTo>
                  <a:pt x="46501" y="517685"/>
                </a:lnTo>
                <a:lnTo>
                  <a:pt x="26865" y="478181"/>
                </a:lnTo>
                <a:lnTo>
                  <a:pt x="12375" y="436369"/>
                </a:lnTo>
                <a:lnTo>
                  <a:pt x="3323" y="392750"/>
                </a:lnTo>
                <a:lnTo>
                  <a:pt x="0" y="347828"/>
                </a:lnTo>
                <a:lnTo>
                  <a:pt x="2696" y="302105"/>
                </a:lnTo>
                <a:lnTo>
                  <a:pt x="11676" y="256224"/>
                </a:lnTo>
                <a:lnTo>
                  <a:pt x="11749" y="255951"/>
                </a:lnTo>
                <a:close/>
              </a:path>
            </a:pathLst>
          </a:custGeom>
          <a:solidFill>
            <a:srgbClr val="FF9A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97705" y="3686859"/>
            <a:ext cx="12198350" cy="46450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962525">
              <a:lnSpc>
                <a:spcPct val="116599"/>
              </a:lnSpc>
              <a:spcBef>
                <a:spcPts val="100"/>
              </a:spcBef>
            </a:pPr>
            <a:r>
              <a:rPr sz="5200" spc="125" dirty="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4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00" dirty="0">
                <a:solidFill>
                  <a:srgbClr val="FFFFFF"/>
                </a:solidFill>
                <a:latin typeface="Tahoma"/>
                <a:cs typeface="Tahoma"/>
              </a:rPr>
              <a:t>?  </a:t>
            </a:r>
            <a:r>
              <a:rPr sz="5200" spc="23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30" dirty="0">
                <a:solidFill>
                  <a:srgbClr val="FFFFFF"/>
                </a:solidFill>
                <a:latin typeface="Tahoma"/>
                <a:cs typeface="Tahoma"/>
              </a:rPr>
              <a:t>?</a:t>
            </a:r>
            <a:endParaRPr sz="52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sz="5200" spc="14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ù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7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5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7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30" dirty="0">
                <a:solidFill>
                  <a:srgbClr val="FFFFFF"/>
                </a:solidFill>
                <a:latin typeface="Tahoma"/>
                <a:cs typeface="Tahoma"/>
              </a:rPr>
              <a:t>?</a:t>
            </a:r>
            <a:endParaRPr sz="5200">
              <a:latin typeface="Tahoma"/>
              <a:cs typeface="Tahoma"/>
            </a:endParaRPr>
          </a:p>
          <a:p>
            <a:pPr marL="12700" marR="5080">
              <a:lnSpc>
                <a:spcPct val="116599"/>
              </a:lnSpc>
            </a:pPr>
            <a:r>
              <a:rPr sz="5200" spc="5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70" dirty="0">
                <a:solidFill>
                  <a:srgbClr val="FFFFFF"/>
                </a:solidFill>
                <a:latin typeface="Tahoma"/>
                <a:cs typeface="Tahoma"/>
              </a:rPr>
              <a:t>mm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û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nn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50" dirty="0">
                <a:solidFill>
                  <a:srgbClr val="FFFFFF"/>
                </a:solidFill>
                <a:latin typeface="Tahoma"/>
                <a:cs typeface="Tahoma"/>
              </a:rPr>
              <a:t>s  informations</a:t>
            </a:r>
            <a:r>
              <a:rPr sz="5200" spc="6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30" dirty="0">
                <a:solidFill>
                  <a:srgbClr val="FFFFFF"/>
                </a:solidFill>
                <a:latin typeface="Tahoma"/>
                <a:cs typeface="Tahoma"/>
              </a:rPr>
              <a:t>?</a:t>
            </a:r>
            <a:endParaRPr sz="52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931219" y="3118814"/>
            <a:ext cx="1929764" cy="203835"/>
          </a:xfrm>
          <a:custGeom>
            <a:avLst/>
            <a:gdLst/>
            <a:ahLst/>
            <a:cxnLst/>
            <a:rect l="l" t="t" r="r" b="b"/>
            <a:pathLst>
              <a:path w="1929765" h="203835">
                <a:moveTo>
                  <a:pt x="1882773" y="94220"/>
                </a:moveTo>
                <a:lnTo>
                  <a:pt x="1874915" y="94709"/>
                </a:lnTo>
                <a:lnTo>
                  <a:pt x="1867302" y="95071"/>
                </a:lnTo>
                <a:lnTo>
                  <a:pt x="841461" y="164227"/>
                </a:lnTo>
                <a:lnTo>
                  <a:pt x="533666" y="184409"/>
                </a:lnTo>
                <a:lnTo>
                  <a:pt x="481223" y="187636"/>
                </a:lnTo>
                <a:lnTo>
                  <a:pt x="428781" y="190465"/>
                </a:lnTo>
                <a:lnTo>
                  <a:pt x="376342" y="192968"/>
                </a:lnTo>
                <a:lnTo>
                  <a:pt x="323906" y="195218"/>
                </a:lnTo>
                <a:lnTo>
                  <a:pt x="271474" y="197287"/>
                </a:lnTo>
                <a:lnTo>
                  <a:pt x="114214" y="203129"/>
                </a:lnTo>
                <a:lnTo>
                  <a:pt x="95034" y="203349"/>
                </a:lnTo>
                <a:lnTo>
                  <a:pt x="75585" y="202431"/>
                </a:lnTo>
                <a:lnTo>
                  <a:pt x="27497" y="187600"/>
                </a:lnTo>
                <a:lnTo>
                  <a:pt x="9132" y="164644"/>
                </a:lnTo>
                <a:lnTo>
                  <a:pt x="0" y="152872"/>
                </a:lnTo>
                <a:lnTo>
                  <a:pt x="11013" y="142748"/>
                </a:lnTo>
                <a:lnTo>
                  <a:pt x="21866" y="131949"/>
                </a:lnTo>
                <a:lnTo>
                  <a:pt x="32930" y="122943"/>
                </a:lnTo>
                <a:lnTo>
                  <a:pt x="95562" y="111156"/>
                </a:lnTo>
                <a:lnTo>
                  <a:pt x="146824" y="105325"/>
                </a:lnTo>
                <a:lnTo>
                  <a:pt x="198246" y="100639"/>
                </a:lnTo>
                <a:lnTo>
                  <a:pt x="249715" y="97035"/>
                </a:lnTo>
                <a:lnTo>
                  <a:pt x="299589" y="93887"/>
                </a:lnTo>
                <a:lnTo>
                  <a:pt x="449227" y="84677"/>
                </a:lnTo>
                <a:lnTo>
                  <a:pt x="948096" y="54957"/>
                </a:lnTo>
                <a:lnTo>
                  <a:pt x="947919" y="52655"/>
                </a:lnTo>
                <a:lnTo>
                  <a:pt x="1050779" y="46539"/>
                </a:lnTo>
                <a:lnTo>
                  <a:pt x="1841230" y="226"/>
                </a:lnTo>
                <a:lnTo>
                  <a:pt x="1859950" y="0"/>
                </a:lnTo>
                <a:lnTo>
                  <a:pt x="1878158" y="1621"/>
                </a:lnTo>
                <a:lnTo>
                  <a:pt x="1917842" y="24006"/>
                </a:lnTo>
                <a:lnTo>
                  <a:pt x="1929617" y="49386"/>
                </a:lnTo>
                <a:lnTo>
                  <a:pt x="1926722" y="59586"/>
                </a:lnTo>
                <a:lnTo>
                  <a:pt x="1918339" y="70171"/>
                </a:lnTo>
                <a:lnTo>
                  <a:pt x="1907175" y="80463"/>
                </a:lnTo>
                <a:lnTo>
                  <a:pt x="1895936" y="89784"/>
                </a:lnTo>
                <a:lnTo>
                  <a:pt x="1890054" y="92835"/>
                </a:lnTo>
                <a:lnTo>
                  <a:pt x="1882773" y="9422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405C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69121" y="741857"/>
            <a:ext cx="442277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0" b="0" i="0" dirty="0">
                <a:solidFill>
                  <a:srgbClr val="FFFFFF"/>
                </a:solidFill>
                <a:latin typeface="Lucida Sans Unicode"/>
                <a:cs typeface="Lucida Sans Unicode"/>
              </a:rPr>
              <a:t>Objectifs</a:t>
            </a:r>
            <a:endParaRPr sz="8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4676" y="1805419"/>
            <a:ext cx="17750155" cy="7723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8034"/>
              </a:lnSpc>
              <a:spcBef>
                <a:spcPts val="100"/>
              </a:spcBef>
            </a:pPr>
            <a:r>
              <a:rPr sz="7200" spc="33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endParaRPr sz="7200">
              <a:latin typeface="Lucida Sans Unicode"/>
              <a:cs typeface="Lucida Sans Unicode"/>
            </a:endParaRPr>
          </a:p>
          <a:p>
            <a:pPr marL="1687830" marR="1680210" indent="-635" algn="ctr">
              <a:lnSpc>
                <a:spcPts val="7430"/>
              </a:lnSpc>
              <a:spcBef>
                <a:spcPts val="645"/>
              </a:spcBef>
            </a:pPr>
            <a:r>
              <a:rPr sz="7200" spc="-150" dirty="0">
                <a:solidFill>
                  <a:srgbClr val="FFFFFF"/>
                </a:solidFill>
                <a:latin typeface="Lucida Sans Unicode"/>
                <a:cs typeface="Lucida Sans Unicode"/>
              </a:rPr>
              <a:t>Découvrir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125" dirty="0">
                <a:solidFill>
                  <a:srgbClr val="FFFFFF"/>
                </a:solidFill>
                <a:latin typeface="Lucida Sans Unicode"/>
                <a:cs typeface="Lucida Sans Unicode"/>
              </a:rPr>
              <a:t>ce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215" dirty="0">
                <a:solidFill>
                  <a:srgbClr val="FFFFFF"/>
                </a:solidFill>
                <a:latin typeface="Lucida Sans Unicode"/>
                <a:cs typeface="Lucida Sans Unicode"/>
              </a:rPr>
              <a:t>qu'est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la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veille </a:t>
            </a:r>
            <a:r>
              <a:rPr sz="72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-105" dirty="0">
                <a:solidFill>
                  <a:srgbClr val="FFFFFF"/>
                </a:solidFill>
                <a:latin typeface="Lucida Sans Unicode"/>
                <a:cs typeface="Lucida Sans Unicode"/>
              </a:rPr>
              <a:t>Parler</a:t>
            </a:r>
            <a:r>
              <a:rPr sz="7200" spc="38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des</a:t>
            </a:r>
            <a:r>
              <a:rPr sz="7200" spc="38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-30" dirty="0">
                <a:solidFill>
                  <a:srgbClr val="FFFFFF"/>
                </a:solidFill>
                <a:latin typeface="Lucida Sans Unicode"/>
                <a:cs typeface="Lucida Sans Unicode"/>
              </a:rPr>
              <a:t>sources</a:t>
            </a:r>
            <a:r>
              <a:rPr sz="7200" spc="38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-30" dirty="0">
                <a:solidFill>
                  <a:srgbClr val="FFFFFF"/>
                </a:solidFill>
                <a:latin typeface="Lucida Sans Unicode"/>
                <a:cs typeface="Lucida Sans Unicode"/>
              </a:rPr>
              <a:t>d'information </a:t>
            </a:r>
            <a:r>
              <a:rPr sz="7200" spc="-226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-75" dirty="0">
                <a:solidFill>
                  <a:srgbClr val="FFFFFF"/>
                </a:solidFill>
                <a:latin typeface="Lucida Sans Unicode"/>
                <a:cs typeface="Lucida Sans Unicode"/>
              </a:rPr>
              <a:t>Organiser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-20" dirty="0">
                <a:solidFill>
                  <a:srgbClr val="FFFFFF"/>
                </a:solidFill>
                <a:latin typeface="Lucida Sans Unicode"/>
                <a:cs typeface="Lucida Sans Unicode"/>
              </a:rPr>
              <a:t>une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veille</a:t>
            </a:r>
            <a:endParaRPr sz="7200">
              <a:latin typeface="Lucida Sans Unicode"/>
              <a:cs typeface="Lucida Sans Unicode"/>
            </a:endParaRPr>
          </a:p>
          <a:p>
            <a:pPr algn="ctr">
              <a:lnSpc>
                <a:spcPts val="6759"/>
              </a:lnSpc>
            </a:pPr>
            <a:r>
              <a:rPr sz="7200" spc="400" dirty="0">
                <a:solidFill>
                  <a:srgbClr val="FFFFFF"/>
                </a:solidFill>
                <a:latin typeface="Lucida Sans Unicode"/>
                <a:cs typeface="Lucida Sans Unicode"/>
              </a:rPr>
              <a:t>II</a:t>
            </a:r>
            <a:endParaRPr sz="7200">
              <a:latin typeface="Lucida Sans Unicode"/>
              <a:cs typeface="Lucida Sans Unicode"/>
            </a:endParaRPr>
          </a:p>
          <a:p>
            <a:pPr marL="12700" marR="5080" indent="3027680">
              <a:lnSpc>
                <a:spcPts val="7430"/>
              </a:lnSpc>
              <a:spcBef>
                <a:spcPts val="650"/>
              </a:spcBef>
            </a:pPr>
            <a:r>
              <a:rPr sz="720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Mettre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en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place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-20" dirty="0">
                <a:solidFill>
                  <a:srgbClr val="FFFFFF"/>
                </a:solidFill>
                <a:latin typeface="Lucida Sans Unicode"/>
                <a:cs typeface="Lucida Sans Unicode"/>
              </a:rPr>
              <a:t>une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veille </a:t>
            </a:r>
            <a:r>
              <a:rPr sz="72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70" dirty="0">
                <a:solidFill>
                  <a:srgbClr val="FFFFFF"/>
                </a:solidFill>
                <a:latin typeface="Lucida Sans Unicode"/>
                <a:cs typeface="Lucida Sans Unicode"/>
              </a:rPr>
              <a:t>Sélectionner</a:t>
            </a:r>
            <a:r>
              <a:rPr sz="7200" spc="38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320" dirty="0">
                <a:solidFill>
                  <a:srgbClr val="FFFFFF"/>
                </a:solidFill>
                <a:latin typeface="Lucida Sans Unicode"/>
                <a:cs typeface="Lucida Sans Unicode"/>
              </a:rPr>
              <a:t>et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70" dirty="0">
                <a:solidFill>
                  <a:srgbClr val="FFFFFF"/>
                </a:solidFill>
                <a:latin typeface="Lucida Sans Unicode"/>
                <a:cs typeface="Lucida Sans Unicode"/>
              </a:rPr>
              <a:t>traiter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des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informations</a:t>
            </a:r>
            <a:endParaRPr sz="7200">
              <a:latin typeface="Lucida Sans Unicode"/>
              <a:cs typeface="Lucida Sans Unicode"/>
            </a:endParaRPr>
          </a:p>
          <a:p>
            <a:pPr marL="872490">
              <a:lnSpc>
                <a:spcPts val="7375"/>
              </a:lnSpc>
            </a:pPr>
            <a:r>
              <a:rPr sz="7200" spc="-175" dirty="0">
                <a:solidFill>
                  <a:srgbClr val="FFFFFF"/>
                </a:solidFill>
                <a:latin typeface="Lucida Sans Unicode"/>
                <a:cs typeface="Lucida Sans Unicode"/>
              </a:rPr>
              <a:t>Produire</a:t>
            </a:r>
            <a:r>
              <a:rPr sz="7200" spc="3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des</a:t>
            </a:r>
            <a:r>
              <a:rPr sz="7200" spc="3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livrables</a:t>
            </a:r>
            <a:r>
              <a:rPr sz="7200" spc="3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320" dirty="0">
                <a:solidFill>
                  <a:srgbClr val="FFFFFF"/>
                </a:solidFill>
                <a:latin typeface="Lucida Sans Unicode"/>
                <a:cs typeface="Lucida Sans Unicode"/>
              </a:rPr>
              <a:t>et</a:t>
            </a:r>
            <a:r>
              <a:rPr sz="7200" spc="3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les</a:t>
            </a:r>
            <a:r>
              <a:rPr sz="7200" spc="3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72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diffuser</a:t>
            </a:r>
            <a:endParaRPr sz="72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405C7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42472" y="5469871"/>
            <a:ext cx="4585552" cy="377815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946159" y="9486045"/>
            <a:ext cx="1647824" cy="58100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0780" y="2910672"/>
            <a:ext cx="1400174" cy="56196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6442" y="4940228"/>
            <a:ext cx="1362074" cy="62864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6799" y="6682922"/>
            <a:ext cx="1103525" cy="1148577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16000" y="344485"/>
            <a:ext cx="1631696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195" dirty="0">
                <a:solidFill>
                  <a:srgbClr val="FFFFFF"/>
                </a:solidFill>
              </a:rPr>
              <a:t>Qu'est-ce</a:t>
            </a:r>
            <a:r>
              <a:rPr sz="7200" spc="770" dirty="0">
                <a:solidFill>
                  <a:srgbClr val="FFFFFF"/>
                </a:solidFill>
              </a:rPr>
              <a:t> </a:t>
            </a:r>
            <a:r>
              <a:rPr sz="7200" spc="-685" dirty="0">
                <a:solidFill>
                  <a:srgbClr val="FFFFFF"/>
                </a:solidFill>
              </a:rPr>
              <a:t>que</a:t>
            </a:r>
            <a:r>
              <a:rPr sz="7200" spc="775" dirty="0">
                <a:solidFill>
                  <a:srgbClr val="FFFFFF"/>
                </a:solidFill>
              </a:rPr>
              <a:t> </a:t>
            </a:r>
            <a:r>
              <a:rPr sz="7200" spc="-210" dirty="0">
                <a:solidFill>
                  <a:srgbClr val="FFFFFF"/>
                </a:solidFill>
              </a:rPr>
              <a:t>la</a:t>
            </a:r>
            <a:r>
              <a:rPr sz="7200" spc="775" dirty="0">
                <a:solidFill>
                  <a:srgbClr val="FFFFFF"/>
                </a:solidFill>
              </a:rPr>
              <a:t> </a:t>
            </a:r>
            <a:r>
              <a:rPr sz="7200" spc="-375" dirty="0">
                <a:solidFill>
                  <a:srgbClr val="FFFFFF"/>
                </a:solidFill>
              </a:rPr>
              <a:t>veille</a:t>
            </a:r>
            <a:r>
              <a:rPr sz="7200" spc="770" dirty="0">
                <a:solidFill>
                  <a:srgbClr val="FFFFFF"/>
                </a:solidFill>
              </a:rPr>
              <a:t> </a:t>
            </a:r>
            <a:r>
              <a:rPr sz="7200" spc="-409" dirty="0">
                <a:solidFill>
                  <a:srgbClr val="FFFFFF"/>
                </a:solidFill>
              </a:rPr>
              <a:t>professionnelle</a:t>
            </a:r>
            <a:r>
              <a:rPr sz="7200" spc="775" dirty="0">
                <a:solidFill>
                  <a:srgbClr val="FFFFFF"/>
                </a:solidFill>
              </a:rPr>
              <a:t> </a:t>
            </a:r>
            <a:r>
              <a:rPr sz="7200" spc="-25" dirty="0">
                <a:solidFill>
                  <a:srgbClr val="FFFFFF"/>
                </a:solidFill>
              </a:rPr>
              <a:t>?</a:t>
            </a:r>
            <a:endParaRPr sz="7200"/>
          </a:p>
        </p:txBody>
      </p:sp>
      <p:sp>
        <p:nvSpPr>
          <p:cNvPr id="9" name="object 9"/>
          <p:cNvSpPr/>
          <p:nvPr/>
        </p:nvSpPr>
        <p:spPr>
          <a:xfrm>
            <a:off x="7828295" y="1805248"/>
            <a:ext cx="1929764" cy="203835"/>
          </a:xfrm>
          <a:custGeom>
            <a:avLst/>
            <a:gdLst/>
            <a:ahLst/>
            <a:cxnLst/>
            <a:rect l="l" t="t" r="r" b="b"/>
            <a:pathLst>
              <a:path w="1929765" h="203835">
                <a:moveTo>
                  <a:pt x="1882773" y="94220"/>
                </a:moveTo>
                <a:lnTo>
                  <a:pt x="1874915" y="94709"/>
                </a:lnTo>
                <a:lnTo>
                  <a:pt x="1867302" y="95071"/>
                </a:lnTo>
                <a:lnTo>
                  <a:pt x="841461" y="164227"/>
                </a:lnTo>
                <a:lnTo>
                  <a:pt x="533666" y="184409"/>
                </a:lnTo>
                <a:lnTo>
                  <a:pt x="481223" y="187636"/>
                </a:lnTo>
                <a:lnTo>
                  <a:pt x="428781" y="190465"/>
                </a:lnTo>
                <a:lnTo>
                  <a:pt x="376342" y="192968"/>
                </a:lnTo>
                <a:lnTo>
                  <a:pt x="323906" y="195218"/>
                </a:lnTo>
                <a:lnTo>
                  <a:pt x="271474" y="197287"/>
                </a:lnTo>
                <a:lnTo>
                  <a:pt x="114214" y="203129"/>
                </a:lnTo>
                <a:lnTo>
                  <a:pt x="95034" y="203349"/>
                </a:lnTo>
                <a:lnTo>
                  <a:pt x="75585" y="202431"/>
                </a:lnTo>
                <a:lnTo>
                  <a:pt x="27497" y="187600"/>
                </a:lnTo>
                <a:lnTo>
                  <a:pt x="9132" y="164644"/>
                </a:lnTo>
                <a:lnTo>
                  <a:pt x="0" y="152872"/>
                </a:lnTo>
                <a:lnTo>
                  <a:pt x="11013" y="142748"/>
                </a:lnTo>
                <a:lnTo>
                  <a:pt x="21866" y="131949"/>
                </a:lnTo>
                <a:lnTo>
                  <a:pt x="32930" y="122943"/>
                </a:lnTo>
                <a:lnTo>
                  <a:pt x="95562" y="111156"/>
                </a:lnTo>
                <a:lnTo>
                  <a:pt x="146824" y="105325"/>
                </a:lnTo>
                <a:lnTo>
                  <a:pt x="198246" y="100639"/>
                </a:lnTo>
                <a:lnTo>
                  <a:pt x="249715" y="97035"/>
                </a:lnTo>
                <a:lnTo>
                  <a:pt x="299589" y="93887"/>
                </a:lnTo>
                <a:lnTo>
                  <a:pt x="449227" y="84677"/>
                </a:lnTo>
                <a:lnTo>
                  <a:pt x="948096" y="54957"/>
                </a:lnTo>
                <a:lnTo>
                  <a:pt x="947919" y="52655"/>
                </a:lnTo>
                <a:lnTo>
                  <a:pt x="1050779" y="46539"/>
                </a:lnTo>
                <a:lnTo>
                  <a:pt x="1841230" y="226"/>
                </a:lnTo>
                <a:lnTo>
                  <a:pt x="1859950" y="0"/>
                </a:lnTo>
                <a:lnTo>
                  <a:pt x="1878158" y="1621"/>
                </a:lnTo>
                <a:lnTo>
                  <a:pt x="1917842" y="24006"/>
                </a:lnTo>
                <a:lnTo>
                  <a:pt x="1929617" y="49386"/>
                </a:lnTo>
                <a:lnTo>
                  <a:pt x="1926722" y="59586"/>
                </a:lnTo>
                <a:lnTo>
                  <a:pt x="1918339" y="70171"/>
                </a:lnTo>
                <a:lnTo>
                  <a:pt x="1907175" y="80463"/>
                </a:lnTo>
                <a:lnTo>
                  <a:pt x="1895936" y="89784"/>
                </a:lnTo>
                <a:lnTo>
                  <a:pt x="1890054" y="92835"/>
                </a:lnTo>
                <a:lnTo>
                  <a:pt x="1882773" y="9422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17834" y="2152910"/>
            <a:ext cx="15283180" cy="7745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02789" marR="5080">
              <a:lnSpc>
                <a:spcPct val="116599"/>
              </a:lnSpc>
              <a:spcBef>
                <a:spcPts val="100"/>
              </a:spcBef>
            </a:pPr>
            <a:r>
              <a:rPr sz="5200" spc="3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-185" dirty="0">
                <a:solidFill>
                  <a:srgbClr val="FFFFFF"/>
                </a:solidFill>
                <a:latin typeface="Tahoma"/>
                <a:cs typeface="Tahoma"/>
              </a:rPr>
              <a:t>'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8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-185" dirty="0">
                <a:solidFill>
                  <a:srgbClr val="FFFFFF"/>
                </a:solidFill>
                <a:latin typeface="Tahoma"/>
                <a:cs typeface="Tahoma"/>
              </a:rPr>
              <a:t>'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18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-16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34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4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34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434" dirty="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85" dirty="0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7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-150" dirty="0">
                <a:solidFill>
                  <a:srgbClr val="FFFFFF"/>
                </a:solidFill>
                <a:latin typeface="Tahoma"/>
                <a:cs typeface="Tahoma"/>
              </a:rPr>
              <a:t>ff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8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-185" dirty="0">
                <a:solidFill>
                  <a:srgbClr val="FFFFFF"/>
                </a:solidFill>
                <a:latin typeface="Tahoma"/>
                <a:cs typeface="Tahoma"/>
              </a:rPr>
              <a:t>'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5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7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5200">
              <a:latin typeface="Tahoma"/>
              <a:cs typeface="Tahoma"/>
            </a:endParaRPr>
          </a:p>
          <a:p>
            <a:pPr marL="2002789" marR="3668395">
              <a:lnSpc>
                <a:spcPct val="116599"/>
              </a:lnSpc>
              <a:spcBef>
                <a:spcPts val="1810"/>
              </a:spcBef>
            </a:pP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32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-70" dirty="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50" dirty="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-185" dirty="0">
                <a:solidFill>
                  <a:srgbClr val="FFFFFF"/>
                </a:solidFill>
                <a:latin typeface="Tahoma"/>
                <a:cs typeface="Tahoma"/>
              </a:rPr>
              <a:t>'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5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7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-16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5200">
              <a:latin typeface="Tahoma"/>
              <a:cs typeface="Tahoma"/>
            </a:endParaRPr>
          </a:p>
          <a:p>
            <a:pPr marL="2002789" marR="3378200">
              <a:lnSpc>
                <a:spcPct val="116599"/>
              </a:lnSpc>
              <a:spcBef>
                <a:spcPts val="1805"/>
              </a:spcBef>
            </a:pP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4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nn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î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34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50" dirty="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5200" spc="7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8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7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-16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nn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7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endParaRPr sz="5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6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5200" spc="3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3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7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-16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-15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0" dirty="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215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nn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434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49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15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30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endParaRPr sz="5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405C7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280860" y="3383510"/>
            <a:ext cx="5710555" cy="5695315"/>
            <a:chOff x="6280860" y="3383510"/>
            <a:chExt cx="5710555" cy="5695315"/>
          </a:xfrm>
        </p:grpSpPr>
        <p:sp>
          <p:nvSpPr>
            <p:cNvPr id="4" name="object 4"/>
            <p:cNvSpPr/>
            <p:nvPr/>
          </p:nvSpPr>
          <p:spPr>
            <a:xfrm>
              <a:off x="6280860" y="5212857"/>
              <a:ext cx="2012950" cy="3258820"/>
            </a:xfrm>
            <a:custGeom>
              <a:avLst/>
              <a:gdLst/>
              <a:ahLst/>
              <a:cxnLst/>
              <a:rect l="l" t="t" r="r" b="b"/>
              <a:pathLst>
                <a:path w="2012950" h="3258820">
                  <a:moveTo>
                    <a:pt x="1069711" y="3258693"/>
                  </a:moveTo>
                  <a:lnTo>
                    <a:pt x="1034695" y="3229340"/>
                  </a:lnTo>
                  <a:lnTo>
                    <a:pt x="994288" y="3194293"/>
                  </a:lnTo>
                  <a:lnTo>
                    <a:pt x="949110" y="3153530"/>
                  </a:lnTo>
                  <a:lnTo>
                    <a:pt x="899783" y="3107031"/>
                  </a:lnTo>
                  <a:lnTo>
                    <a:pt x="846928" y="3054773"/>
                  </a:lnTo>
                  <a:lnTo>
                    <a:pt x="819371" y="3026477"/>
                  </a:lnTo>
                  <a:lnTo>
                    <a:pt x="791165" y="2996735"/>
                  </a:lnTo>
                  <a:lnTo>
                    <a:pt x="762388" y="2965541"/>
                  </a:lnTo>
                  <a:lnTo>
                    <a:pt x="733116" y="2932895"/>
                  </a:lnTo>
                  <a:lnTo>
                    <a:pt x="703428" y="2898793"/>
                  </a:lnTo>
                  <a:lnTo>
                    <a:pt x="673401" y="2863232"/>
                  </a:lnTo>
                  <a:lnTo>
                    <a:pt x="643113" y="2826211"/>
                  </a:lnTo>
                  <a:lnTo>
                    <a:pt x="612641" y="2787725"/>
                  </a:lnTo>
                  <a:lnTo>
                    <a:pt x="582063" y="2747773"/>
                  </a:lnTo>
                  <a:lnTo>
                    <a:pt x="551457" y="2706352"/>
                  </a:lnTo>
                  <a:lnTo>
                    <a:pt x="520900" y="2663459"/>
                  </a:lnTo>
                  <a:lnTo>
                    <a:pt x="490470" y="2619092"/>
                  </a:lnTo>
                  <a:lnTo>
                    <a:pt x="460245" y="2573247"/>
                  </a:lnTo>
                  <a:lnTo>
                    <a:pt x="430301" y="2525922"/>
                  </a:lnTo>
                  <a:lnTo>
                    <a:pt x="400718" y="2477115"/>
                  </a:lnTo>
                  <a:lnTo>
                    <a:pt x="371571" y="2426822"/>
                  </a:lnTo>
                  <a:lnTo>
                    <a:pt x="342940" y="2375042"/>
                  </a:lnTo>
                  <a:lnTo>
                    <a:pt x="314901" y="2321770"/>
                  </a:lnTo>
                  <a:lnTo>
                    <a:pt x="287532" y="2267006"/>
                  </a:lnTo>
                  <a:lnTo>
                    <a:pt x="260912" y="2210745"/>
                  </a:lnTo>
                  <a:lnTo>
                    <a:pt x="235116" y="2152986"/>
                  </a:lnTo>
                  <a:lnTo>
                    <a:pt x="210223" y="2093725"/>
                  </a:lnTo>
                  <a:lnTo>
                    <a:pt x="186312" y="2032960"/>
                  </a:lnTo>
                  <a:lnTo>
                    <a:pt x="163458" y="1970688"/>
                  </a:lnTo>
                  <a:lnTo>
                    <a:pt x="141740" y="1906907"/>
                  </a:lnTo>
                  <a:lnTo>
                    <a:pt x="121236" y="1841613"/>
                  </a:lnTo>
                  <a:lnTo>
                    <a:pt x="102022" y="1774805"/>
                  </a:lnTo>
                  <a:lnTo>
                    <a:pt x="84178" y="1706479"/>
                  </a:lnTo>
                  <a:lnTo>
                    <a:pt x="68707" y="1640923"/>
                  </a:lnTo>
                  <a:lnTo>
                    <a:pt x="55007" y="1576128"/>
                  </a:lnTo>
                  <a:lnTo>
                    <a:pt x="43010" y="1512134"/>
                  </a:lnTo>
                  <a:lnTo>
                    <a:pt x="32645" y="1448976"/>
                  </a:lnTo>
                  <a:lnTo>
                    <a:pt x="23845" y="1386695"/>
                  </a:lnTo>
                  <a:lnTo>
                    <a:pt x="16538" y="1325325"/>
                  </a:lnTo>
                  <a:lnTo>
                    <a:pt x="10657" y="1264907"/>
                  </a:lnTo>
                  <a:lnTo>
                    <a:pt x="6132" y="1205476"/>
                  </a:lnTo>
                  <a:lnTo>
                    <a:pt x="2894" y="1147072"/>
                  </a:lnTo>
                  <a:lnTo>
                    <a:pt x="873" y="1089731"/>
                  </a:lnTo>
                  <a:lnTo>
                    <a:pt x="0" y="1033491"/>
                  </a:lnTo>
                  <a:lnTo>
                    <a:pt x="205" y="978390"/>
                  </a:lnTo>
                  <a:lnTo>
                    <a:pt x="1420" y="924465"/>
                  </a:lnTo>
                  <a:lnTo>
                    <a:pt x="3576" y="871755"/>
                  </a:lnTo>
                  <a:lnTo>
                    <a:pt x="6602" y="820296"/>
                  </a:lnTo>
                  <a:lnTo>
                    <a:pt x="10430" y="770128"/>
                  </a:lnTo>
                  <a:lnTo>
                    <a:pt x="14990" y="721286"/>
                  </a:lnTo>
                  <a:lnTo>
                    <a:pt x="20214" y="673809"/>
                  </a:lnTo>
                  <a:lnTo>
                    <a:pt x="26031" y="627735"/>
                  </a:lnTo>
                  <a:lnTo>
                    <a:pt x="32373" y="583100"/>
                  </a:lnTo>
                  <a:lnTo>
                    <a:pt x="39170" y="539944"/>
                  </a:lnTo>
                  <a:lnTo>
                    <a:pt x="46353" y="498303"/>
                  </a:lnTo>
                  <a:lnTo>
                    <a:pt x="53852" y="458216"/>
                  </a:lnTo>
                  <a:lnTo>
                    <a:pt x="61599" y="419719"/>
                  </a:lnTo>
                  <a:lnTo>
                    <a:pt x="77559" y="347649"/>
                  </a:lnTo>
                  <a:lnTo>
                    <a:pt x="93677" y="282395"/>
                  </a:lnTo>
                  <a:lnTo>
                    <a:pt x="109399" y="224257"/>
                  </a:lnTo>
                  <a:lnTo>
                    <a:pt x="1021936" y="0"/>
                  </a:lnTo>
                  <a:lnTo>
                    <a:pt x="1630728" y="683957"/>
                  </a:lnTo>
                  <a:lnTo>
                    <a:pt x="1624019" y="713636"/>
                  </a:lnTo>
                  <a:lnTo>
                    <a:pt x="1617329" y="747104"/>
                  </a:lnTo>
                  <a:lnTo>
                    <a:pt x="1605242" y="824658"/>
                  </a:lnTo>
                  <a:lnTo>
                    <a:pt x="1600464" y="868371"/>
                  </a:lnTo>
                  <a:lnTo>
                    <a:pt x="1596942" y="915127"/>
                  </a:lnTo>
                  <a:lnTo>
                    <a:pt x="1594986" y="964738"/>
                  </a:lnTo>
                  <a:lnTo>
                    <a:pt x="1594906" y="1017019"/>
                  </a:lnTo>
                  <a:lnTo>
                    <a:pt x="1597009" y="1071783"/>
                  </a:lnTo>
                  <a:lnTo>
                    <a:pt x="1601607" y="1128844"/>
                  </a:lnTo>
                  <a:lnTo>
                    <a:pt x="1609008" y="1188015"/>
                  </a:lnTo>
                  <a:lnTo>
                    <a:pt x="1619522" y="1249109"/>
                  </a:lnTo>
                  <a:lnTo>
                    <a:pt x="1633458" y="1311941"/>
                  </a:lnTo>
                  <a:lnTo>
                    <a:pt x="1652136" y="1379563"/>
                  </a:lnTo>
                  <a:lnTo>
                    <a:pt x="1673507" y="1443724"/>
                  </a:lnTo>
                  <a:lnTo>
                    <a:pt x="1697165" y="1504421"/>
                  </a:lnTo>
                  <a:lnTo>
                    <a:pt x="1722709" y="1561653"/>
                  </a:lnTo>
                  <a:lnTo>
                    <a:pt x="1749736" y="1615417"/>
                  </a:lnTo>
                  <a:lnTo>
                    <a:pt x="1777842" y="1665710"/>
                  </a:lnTo>
                  <a:lnTo>
                    <a:pt x="1806626" y="1712529"/>
                  </a:lnTo>
                  <a:lnTo>
                    <a:pt x="1835684" y="1755874"/>
                  </a:lnTo>
                  <a:lnTo>
                    <a:pt x="1864613" y="1795741"/>
                  </a:lnTo>
                  <a:lnTo>
                    <a:pt x="1893011" y="1832127"/>
                  </a:lnTo>
                  <a:lnTo>
                    <a:pt x="1920474" y="1865030"/>
                  </a:lnTo>
                  <a:lnTo>
                    <a:pt x="1946600" y="1894449"/>
                  </a:lnTo>
                  <a:lnTo>
                    <a:pt x="1993231" y="1942820"/>
                  </a:lnTo>
                  <a:lnTo>
                    <a:pt x="2012929" y="1961769"/>
                  </a:lnTo>
                  <a:lnTo>
                    <a:pt x="1169356" y="2334464"/>
                  </a:lnTo>
                  <a:lnTo>
                    <a:pt x="1069711" y="3258693"/>
                  </a:lnTo>
                  <a:close/>
                </a:path>
              </a:pathLst>
            </a:custGeom>
            <a:solidFill>
              <a:srgbClr val="FF73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455128" y="3383510"/>
              <a:ext cx="3097530" cy="2333625"/>
            </a:xfrm>
            <a:custGeom>
              <a:avLst/>
              <a:gdLst/>
              <a:ahLst/>
              <a:cxnLst/>
              <a:rect l="l" t="t" r="r" b="b"/>
              <a:pathLst>
                <a:path w="3097529" h="2333625">
                  <a:moveTo>
                    <a:pt x="0" y="1818424"/>
                  </a:moveTo>
                  <a:lnTo>
                    <a:pt x="17389" y="1776432"/>
                  </a:lnTo>
                  <a:lnTo>
                    <a:pt x="38655" y="1727585"/>
                  </a:lnTo>
                  <a:lnTo>
                    <a:pt x="64047" y="1672373"/>
                  </a:lnTo>
                  <a:lnTo>
                    <a:pt x="93626" y="1611678"/>
                  </a:lnTo>
                  <a:lnTo>
                    <a:pt x="127735" y="1545792"/>
                  </a:lnTo>
                  <a:lnTo>
                    <a:pt x="146533" y="1511123"/>
                  </a:lnTo>
                  <a:lnTo>
                    <a:pt x="166527" y="1475401"/>
                  </a:lnTo>
                  <a:lnTo>
                    <a:pt x="187743" y="1438700"/>
                  </a:lnTo>
                  <a:lnTo>
                    <a:pt x="210206" y="1401094"/>
                  </a:lnTo>
                  <a:lnTo>
                    <a:pt x="233941" y="1362655"/>
                  </a:lnTo>
                  <a:lnTo>
                    <a:pt x="258973" y="1323457"/>
                  </a:lnTo>
                  <a:lnTo>
                    <a:pt x="285327" y="1283573"/>
                  </a:lnTo>
                  <a:lnTo>
                    <a:pt x="313029" y="1243078"/>
                  </a:lnTo>
                  <a:lnTo>
                    <a:pt x="342104" y="1202044"/>
                  </a:lnTo>
                  <a:lnTo>
                    <a:pt x="372577" y="1160545"/>
                  </a:lnTo>
                  <a:lnTo>
                    <a:pt x="404473" y="1118654"/>
                  </a:lnTo>
                  <a:lnTo>
                    <a:pt x="437818" y="1076445"/>
                  </a:lnTo>
                  <a:lnTo>
                    <a:pt x="472636" y="1033991"/>
                  </a:lnTo>
                  <a:lnTo>
                    <a:pt x="508954" y="991365"/>
                  </a:lnTo>
                  <a:lnTo>
                    <a:pt x="546795" y="948642"/>
                  </a:lnTo>
                  <a:lnTo>
                    <a:pt x="586187" y="905894"/>
                  </a:lnTo>
                  <a:lnTo>
                    <a:pt x="627152" y="863196"/>
                  </a:lnTo>
                  <a:lnTo>
                    <a:pt x="669718" y="820619"/>
                  </a:lnTo>
                  <a:lnTo>
                    <a:pt x="713909" y="778239"/>
                  </a:lnTo>
                  <a:lnTo>
                    <a:pt x="759750" y="736128"/>
                  </a:lnTo>
                  <a:lnTo>
                    <a:pt x="807267" y="694359"/>
                  </a:lnTo>
                  <a:lnTo>
                    <a:pt x="856484" y="653007"/>
                  </a:lnTo>
                  <a:lnTo>
                    <a:pt x="907428" y="612144"/>
                  </a:lnTo>
                  <a:lnTo>
                    <a:pt x="960122" y="571845"/>
                  </a:lnTo>
                  <a:lnTo>
                    <a:pt x="1014594" y="532181"/>
                  </a:lnTo>
                  <a:lnTo>
                    <a:pt x="1070866" y="493228"/>
                  </a:lnTo>
                  <a:lnTo>
                    <a:pt x="1128966" y="455059"/>
                  </a:lnTo>
                  <a:lnTo>
                    <a:pt x="1188918" y="417746"/>
                  </a:lnTo>
                  <a:lnTo>
                    <a:pt x="1246959" y="383451"/>
                  </a:lnTo>
                  <a:lnTo>
                    <a:pt x="1304798" y="351078"/>
                  </a:lnTo>
                  <a:lnTo>
                    <a:pt x="1362380" y="320572"/>
                  </a:lnTo>
                  <a:lnTo>
                    <a:pt x="1419646" y="291878"/>
                  </a:lnTo>
                  <a:lnTo>
                    <a:pt x="1476541" y="264940"/>
                  </a:lnTo>
                  <a:lnTo>
                    <a:pt x="1533008" y="239703"/>
                  </a:lnTo>
                  <a:lnTo>
                    <a:pt x="1588990" y="216112"/>
                  </a:lnTo>
                  <a:lnTo>
                    <a:pt x="1644431" y="194112"/>
                  </a:lnTo>
                  <a:lnTo>
                    <a:pt x="1699274" y="173647"/>
                  </a:lnTo>
                  <a:lnTo>
                    <a:pt x="1753463" y="154662"/>
                  </a:lnTo>
                  <a:lnTo>
                    <a:pt x="1806940" y="137102"/>
                  </a:lnTo>
                  <a:lnTo>
                    <a:pt x="1859650" y="120911"/>
                  </a:lnTo>
                  <a:lnTo>
                    <a:pt x="1911535" y="106035"/>
                  </a:lnTo>
                  <a:lnTo>
                    <a:pt x="1962538" y="92418"/>
                  </a:lnTo>
                  <a:lnTo>
                    <a:pt x="2012605" y="80004"/>
                  </a:lnTo>
                  <a:lnTo>
                    <a:pt x="2061676" y="68739"/>
                  </a:lnTo>
                  <a:lnTo>
                    <a:pt x="2109697" y="58567"/>
                  </a:lnTo>
                  <a:lnTo>
                    <a:pt x="2156610" y="49433"/>
                  </a:lnTo>
                  <a:lnTo>
                    <a:pt x="2202359" y="41282"/>
                  </a:lnTo>
                  <a:lnTo>
                    <a:pt x="2246887" y="34058"/>
                  </a:lnTo>
                  <a:lnTo>
                    <a:pt x="2290137" y="27706"/>
                  </a:lnTo>
                  <a:lnTo>
                    <a:pt x="2332054" y="22172"/>
                  </a:lnTo>
                  <a:lnTo>
                    <a:pt x="2372579" y="17398"/>
                  </a:lnTo>
                  <a:lnTo>
                    <a:pt x="2411657" y="13332"/>
                  </a:lnTo>
                  <a:lnTo>
                    <a:pt x="2485244" y="7096"/>
                  </a:lnTo>
                  <a:lnTo>
                    <a:pt x="2552362" y="3023"/>
                  </a:lnTo>
                  <a:lnTo>
                    <a:pt x="2639918" y="0"/>
                  </a:lnTo>
                  <a:lnTo>
                    <a:pt x="3097194" y="805458"/>
                  </a:lnTo>
                  <a:lnTo>
                    <a:pt x="2624903" y="1589074"/>
                  </a:lnTo>
                  <a:lnTo>
                    <a:pt x="2594658" y="1591464"/>
                  </a:lnTo>
                  <a:lnTo>
                    <a:pt x="2560801" y="1595014"/>
                  </a:lnTo>
                  <a:lnTo>
                    <a:pt x="2483310" y="1606547"/>
                  </a:lnTo>
                  <a:lnTo>
                    <a:pt x="2440205" y="1615007"/>
                  </a:lnTo>
                  <a:lnTo>
                    <a:pt x="2394546" y="1625581"/>
                  </a:lnTo>
                  <a:lnTo>
                    <a:pt x="2347665" y="1638220"/>
                  </a:lnTo>
                  <a:lnTo>
                    <a:pt x="911822" y="1638220"/>
                  </a:lnTo>
                  <a:lnTo>
                    <a:pt x="0" y="1818424"/>
                  </a:lnTo>
                  <a:close/>
                </a:path>
                <a:path w="3097529" h="2333625">
                  <a:moveTo>
                    <a:pt x="1517884" y="2333099"/>
                  </a:moveTo>
                  <a:lnTo>
                    <a:pt x="941718" y="1672373"/>
                  </a:lnTo>
                  <a:lnTo>
                    <a:pt x="911822" y="1638220"/>
                  </a:lnTo>
                  <a:lnTo>
                    <a:pt x="2347665" y="1638220"/>
                  </a:lnTo>
                  <a:lnTo>
                    <a:pt x="2296626" y="1654026"/>
                  </a:lnTo>
                  <a:lnTo>
                    <a:pt x="2244894" y="1672373"/>
                  </a:lnTo>
                  <a:lnTo>
                    <a:pt x="2191668" y="1693789"/>
                  </a:lnTo>
                  <a:lnTo>
                    <a:pt x="2137211" y="1718512"/>
                  </a:lnTo>
                  <a:lnTo>
                    <a:pt x="2081789" y="1746781"/>
                  </a:lnTo>
                  <a:lnTo>
                    <a:pt x="2025666" y="1778834"/>
                  </a:lnTo>
                  <a:lnTo>
                    <a:pt x="1966605" y="1816850"/>
                  </a:lnTo>
                  <a:lnTo>
                    <a:pt x="1911651" y="1856375"/>
                  </a:lnTo>
                  <a:lnTo>
                    <a:pt x="1860686" y="1897026"/>
                  </a:lnTo>
                  <a:lnTo>
                    <a:pt x="1813594" y="1938420"/>
                  </a:lnTo>
                  <a:lnTo>
                    <a:pt x="1770258" y="1980173"/>
                  </a:lnTo>
                  <a:lnTo>
                    <a:pt x="1730563" y="2021902"/>
                  </a:lnTo>
                  <a:lnTo>
                    <a:pt x="1694391" y="2063224"/>
                  </a:lnTo>
                  <a:lnTo>
                    <a:pt x="1661626" y="2103754"/>
                  </a:lnTo>
                  <a:lnTo>
                    <a:pt x="1632151" y="2143109"/>
                  </a:lnTo>
                  <a:lnTo>
                    <a:pt x="1605851" y="2180906"/>
                  </a:lnTo>
                  <a:lnTo>
                    <a:pt x="1582608" y="2216762"/>
                  </a:lnTo>
                  <a:lnTo>
                    <a:pt x="1562307" y="2250292"/>
                  </a:lnTo>
                  <a:lnTo>
                    <a:pt x="1530061" y="2308844"/>
                  </a:lnTo>
                  <a:lnTo>
                    <a:pt x="1517884" y="2333099"/>
                  </a:lnTo>
                  <a:close/>
                </a:path>
              </a:pathLst>
            </a:custGeom>
            <a:solidFill>
              <a:srgbClr val="86E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265672" y="3386241"/>
              <a:ext cx="2567940" cy="2614930"/>
            </a:xfrm>
            <a:custGeom>
              <a:avLst/>
              <a:gdLst/>
              <a:ahLst/>
              <a:cxnLst/>
              <a:rect l="l" t="t" r="r" b="b"/>
              <a:pathLst>
                <a:path w="2567940" h="2614929">
                  <a:moveTo>
                    <a:pt x="1949225" y="2614327"/>
                  </a:moveTo>
                  <a:lnTo>
                    <a:pt x="1056513" y="2415010"/>
                  </a:lnTo>
                  <a:lnTo>
                    <a:pt x="1044445" y="2387197"/>
                  </a:lnTo>
                  <a:lnTo>
                    <a:pt x="1030193" y="2356278"/>
                  </a:lnTo>
                  <a:lnTo>
                    <a:pt x="994539" y="2286465"/>
                  </a:lnTo>
                  <a:lnTo>
                    <a:pt x="972839" y="2248242"/>
                  </a:lnTo>
                  <a:lnTo>
                    <a:pt x="948357" y="2208256"/>
                  </a:lnTo>
                  <a:lnTo>
                    <a:pt x="920946" y="2166842"/>
                  </a:lnTo>
                  <a:lnTo>
                    <a:pt x="890456" y="2124336"/>
                  </a:lnTo>
                  <a:lnTo>
                    <a:pt x="856737" y="2081072"/>
                  </a:lnTo>
                  <a:lnTo>
                    <a:pt x="819641" y="2037388"/>
                  </a:lnTo>
                  <a:lnTo>
                    <a:pt x="779018" y="1993617"/>
                  </a:lnTo>
                  <a:lnTo>
                    <a:pt x="734720" y="1950097"/>
                  </a:lnTo>
                  <a:lnTo>
                    <a:pt x="686597" y="1907162"/>
                  </a:lnTo>
                  <a:lnTo>
                    <a:pt x="631815" y="1863290"/>
                  </a:lnTo>
                  <a:lnTo>
                    <a:pt x="576890" y="1823805"/>
                  </a:lnTo>
                  <a:lnTo>
                    <a:pt x="522152" y="1788467"/>
                  </a:lnTo>
                  <a:lnTo>
                    <a:pt x="467931" y="1757039"/>
                  </a:lnTo>
                  <a:lnTo>
                    <a:pt x="414556" y="1729283"/>
                  </a:lnTo>
                  <a:lnTo>
                    <a:pt x="362359" y="1704961"/>
                  </a:lnTo>
                  <a:lnTo>
                    <a:pt x="311669" y="1683836"/>
                  </a:lnTo>
                  <a:lnTo>
                    <a:pt x="262815" y="1665669"/>
                  </a:lnTo>
                  <a:lnTo>
                    <a:pt x="216129" y="1650223"/>
                  </a:lnTo>
                  <a:lnTo>
                    <a:pt x="171939" y="1637260"/>
                  </a:lnTo>
                  <a:lnTo>
                    <a:pt x="130577" y="1626541"/>
                  </a:lnTo>
                  <a:lnTo>
                    <a:pt x="92372" y="1617830"/>
                  </a:lnTo>
                  <a:lnTo>
                    <a:pt x="26753" y="1605477"/>
                  </a:lnTo>
                  <a:lnTo>
                    <a:pt x="0" y="1601360"/>
                  </a:lnTo>
                  <a:lnTo>
                    <a:pt x="466831" y="805458"/>
                  </a:lnTo>
                  <a:lnTo>
                    <a:pt x="5460" y="0"/>
                  </a:lnTo>
                  <a:lnTo>
                    <a:pt x="50865" y="3194"/>
                  </a:lnTo>
                  <a:lnTo>
                    <a:pt x="103991" y="7861"/>
                  </a:lnTo>
                  <a:lnTo>
                    <a:pt x="164346" y="14380"/>
                  </a:lnTo>
                  <a:lnTo>
                    <a:pt x="231438" y="23135"/>
                  </a:lnTo>
                  <a:lnTo>
                    <a:pt x="304775" y="34508"/>
                  </a:lnTo>
                  <a:lnTo>
                    <a:pt x="343632" y="41296"/>
                  </a:lnTo>
                  <a:lnTo>
                    <a:pt x="383865" y="48881"/>
                  </a:lnTo>
                  <a:lnTo>
                    <a:pt x="425414" y="57312"/>
                  </a:lnTo>
                  <a:lnTo>
                    <a:pt x="468216" y="66636"/>
                  </a:lnTo>
                  <a:lnTo>
                    <a:pt x="512211" y="76901"/>
                  </a:lnTo>
                  <a:lnTo>
                    <a:pt x="557336" y="88155"/>
                  </a:lnTo>
                  <a:lnTo>
                    <a:pt x="603531" y="100445"/>
                  </a:lnTo>
                  <a:lnTo>
                    <a:pt x="650733" y="113820"/>
                  </a:lnTo>
                  <a:lnTo>
                    <a:pt x="698882" y="128327"/>
                  </a:lnTo>
                  <a:lnTo>
                    <a:pt x="747915" y="144014"/>
                  </a:lnTo>
                  <a:lnTo>
                    <a:pt x="797772" y="160928"/>
                  </a:lnTo>
                  <a:lnTo>
                    <a:pt x="848391" y="179118"/>
                  </a:lnTo>
                  <a:lnTo>
                    <a:pt x="899709" y="198631"/>
                  </a:lnTo>
                  <a:lnTo>
                    <a:pt x="951667" y="219515"/>
                  </a:lnTo>
                  <a:lnTo>
                    <a:pt x="1004202" y="241818"/>
                  </a:lnTo>
                  <a:lnTo>
                    <a:pt x="1057253" y="265587"/>
                  </a:lnTo>
                  <a:lnTo>
                    <a:pt x="1110758" y="290870"/>
                  </a:lnTo>
                  <a:lnTo>
                    <a:pt x="1164656" y="317716"/>
                  </a:lnTo>
                  <a:lnTo>
                    <a:pt x="1218886" y="346171"/>
                  </a:lnTo>
                  <a:lnTo>
                    <a:pt x="1273385" y="376284"/>
                  </a:lnTo>
                  <a:lnTo>
                    <a:pt x="1328093" y="408102"/>
                  </a:lnTo>
                  <a:lnTo>
                    <a:pt x="1382947" y="441674"/>
                  </a:lnTo>
                  <a:lnTo>
                    <a:pt x="1437887" y="477046"/>
                  </a:lnTo>
                  <a:lnTo>
                    <a:pt x="1492851" y="514267"/>
                  </a:lnTo>
                  <a:lnTo>
                    <a:pt x="1547777" y="553384"/>
                  </a:lnTo>
                  <a:lnTo>
                    <a:pt x="1602604" y="594445"/>
                  </a:lnTo>
                  <a:lnTo>
                    <a:pt x="1657270" y="637499"/>
                  </a:lnTo>
                  <a:lnTo>
                    <a:pt x="1711715" y="682592"/>
                  </a:lnTo>
                  <a:lnTo>
                    <a:pt x="1762548" y="726689"/>
                  </a:lnTo>
                  <a:lnTo>
                    <a:pt x="1811506" y="771209"/>
                  </a:lnTo>
                  <a:lnTo>
                    <a:pt x="1858623" y="816081"/>
                  </a:lnTo>
                  <a:lnTo>
                    <a:pt x="1903932" y="861232"/>
                  </a:lnTo>
                  <a:lnTo>
                    <a:pt x="1947467" y="906592"/>
                  </a:lnTo>
                  <a:lnTo>
                    <a:pt x="1989262" y="952089"/>
                  </a:lnTo>
                  <a:lnTo>
                    <a:pt x="2029352" y="997651"/>
                  </a:lnTo>
                  <a:lnTo>
                    <a:pt x="2067768" y="1043207"/>
                  </a:lnTo>
                  <a:lnTo>
                    <a:pt x="2104547" y="1088686"/>
                  </a:lnTo>
                  <a:lnTo>
                    <a:pt x="2139721" y="1134016"/>
                  </a:lnTo>
                  <a:lnTo>
                    <a:pt x="2173323" y="1179125"/>
                  </a:lnTo>
                  <a:lnTo>
                    <a:pt x="2205389" y="1223942"/>
                  </a:lnTo>
                  <a:lnTo>
                    <a:pt x="2235952" y="1268395"/>
                  </a:lnTo>
                  <a:lnTo>
                    <a:pt x="2265045" y="1312414"/>
                  </a:lnTo>
                  <a:lnTo>
                    <a:pt x="2292702" y="1355926"/>
                  </a:lnTo>
                  <a:lnTo>
                    <a:pt x="2318958" y="1398861"/>
                  </a:lnTo>
                  <a:lnTo>
                    <a:pt x="2343846" y="1441145"/>
                  </a:lnTo>
                  <a:lnTo>
                    <a:pt x="2367400" y="1482709"/>
                  </a:lnTo>
                  <a:lnTo>
                    <a:pt x="2389653" y="1523481"/>
                  </a:lnTo>
                  <a:lnTo>
                    <a:pt x="2410639" y="1563388"/>
                  </a:lnTo>
                  <a:lnTo>
                    <a:pt x="2430393" y="1602361"/>
                  </a:lnTo>
                  <a:lnTo>
                    <a:pt x="2448948" y="1640326"/>
                  </a:lnTo>
                  <a:lnTo>
                    <a:pt x="2466338" y="1677213"/>
                  </a:lnTo>
                  <a:lnTo>
                    <a:pt x="2482597" y="1712950"/>
                  </a:lnTo>
                  <a:lnTo>
                    <a:pt x="2511856" y="1780689"/>
                  </a:lnTo>
                  <a:lnTo>
                    <a:pt x="2536995" y="1842970"/>
                  </a:lnTo>
                  <a:lnTo>
                    <a:pt x="2558286" y="1899222"/>
                  </a:lnTo>
                  <a:lnTo>
                    <a:pt x="2567572" y="1924909"/>
                  </a:lnTo>
                  <a:lnTo>
                    <a:pt x="1949225" y="2614327"/>
                  </a:lnTo>
                  <a:close/>
                </a:path>
              </a:pathLst>
            </a:custGeom>
            <a:solidFill>
              <a:srgbClr val="3DD9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912684" y="5515928"/>
              <a:ext cx="2078989" cy="3017520"/>
            </a:xfrm>
            <a:custGeom>
              <a:avLst/>
              <a:gdLst/>
              <a:ahLst/>
              <a:cxnLst/>
              <a:rect l="l" t="t" r="r" b="b"/>
              <a:pathLst>
                <a:path w="2078990" h="3017520">
                  <a:moveTo>
                    <a:pt x="2078194" y="678496"/>
                  </a:moveTo>
                  <a:lnTo>
                    <a:pt x="1360909" y="678496"/>
                  </a:lnTo>
                  <a:lnTo>
                    <a:pt x="1995636" y="0"/>
                  </a:lnTo>
                  <a:lnTo>
                    <a:pt x="2005953" y="44333"/>
                  </a:lnTo>
                  <a:lnTo>
                    <a:pt x="2017166" y="96478"/>
                  </a:lnTo>
                  <a:lnTo>
                    <a:pt x="2028767" y="156077"/>
                  </a:lnTo>
                  <a:lnTo>
                    <a:pt x="2040245" y="222773"/>
                  </a:lnTo>
                  <a:lnTo>
                    <a:pt x="2051090" y="296210"/>
                  </a:lnTo>
                  <a:lnTo>
                    <a:pt x="2056115" y="335344"/>
                  </a:lnTo>
                  <a:lnTo>
                    <a:pt x="2060792" y="376030"/>
                  </a:lnTo>
                  <a:lnTo>
                    <a:pt x="2065055" y="418221"/>
                  </a:lnTo>
                  <a:lnTo>
                    <a:pt x="2068841" y="461875"/>
                  </a:lnTo>
                  <a:lnTo>
                    <a:pt x="2072087" y="506946"/>
                  </a:lnTo>
                  <a:lnTo>
                    <a:pt x="2074728" y="553390"/>
                  </a:lnTo>
                  <a:lnTo>
                    <a:pt x="2076702" y="601161"/>
                  </a:lnTo>
                  <a:lnTo>
                    <a:pt x="2077943" y="650216"/>
                  </a:lnTo>
                  <a:lnTo>
                    <a:pt x="2078194" y="678496"/>
                  </a:lnTo>
                  <a:close/>
                </a:path>
                <a:path w="2078990" h="3017520">
                  <a:moveTo>
                    <a:pt x="917282" y="3017056"/>
                  </a:moveTo>
                  <a:lnTo>
                    <a:pt x="75075" y="2630709"/>
                  </a:lnTo>
                  <a:lnTo>
                    <a:pt x="0" y="1718766"/>
                  </a:lnTo>
                  <a:lnTo>
                    <a:pt x="23007" y="1699008"/>
                  </a:lnTo>
                  <a:lnTo>
                    <a:pt x="48318" y="1676248"/>
                  </a:lnTo>
                  <a:lnTo>
                    <a:pt x="104406" y="1621547"/>
                  </a:lnTo>
                  <a:lnTo>
                    <a:pt x="134459" y="1589515"/>
                  </a:lnTo>
                  <a:lnTo>
                    <a:pt x="165369" y="1554303"/>
                  </a:lnTo>
                  <a:lnTo>
                    <a:pt x="196776" y="1515866"/>
                  </a:lnTo>
                  <a:lnTo>
                    <a:pt x="228316" y="1474159"/>
                  </a:lnTo>
                  <a:lnTo>
                    <a:pt x="259629" y="1429138"/>
                  </a:lnTo>
                  <a:lnTo>
                    <a:pt x="290353" y="1380757"/>
                  </a:lnTo>
                  <a:lnTo>
                    <a:pt x="320127" y="1328973"/>
                  </a:lnTo>
                  <a:lnTo>
                    <a:pt x="348588" y="1273740"/>
                  </a:lnTo>
                  <a:lnTo>
                    <a:pt x="375376" y="1215013"/>
                  </a:lnTo>
                  <a:lnTo>
                    <a:pt x="401238" y="1149707"/>
                  </a:lnTo>
                  <a:lnTo>
                    <a:pt x="422808" y="1085557"/>
                  </a:lnTo>
                  <a:lnTo>
                    <a:pt x="440415" y="1022806"/>
                  </a:lnTo>
                  <a:lnTo>
                    <a:pt x="454390" y="961701"/>
                  </a:lnTo>
                  <a:lnTo>
                    <a:pt x="465061" y="902487"/>
                  </a:lnTo>
                  <a:lnTo>
                    <a:pt x="472761" y="845409"/>
                  </a:lnTo>
                  <a:lnTo>
                    <a:pt x="477817" y="790711"/>
                  </a:lnTo>
                  <a:lnTo>
                    <a:pt x="480561" y="738640"/>
                  </a:lnTo>
                  <a:lnTo>
                    <a:pt x="481322" y="689439"/>
                  </a:lnTo>
                  <a:lnTo>
                    <a:pt x="480430" y="643355"/>
                  </a:lnTo>
                  <a:lnTo>
                    <a:pt x="478216" y="600632"/>
                  </a:lnTo>
                  <a:lnTo>
                    <a:pt x="475010" y="561516"/>
                  </a:lnTo>
                  <a:lnTo>
                    <a:pt x="466940" y="495084"/>
                  </a:lnTo>
                  <a:lnTo>
                    <a:pt x="462736" y="468258"/>
                  </a:lnTo>
                  <a:lnTo>
                    <a:pt x="1360909" y="678496"/>
                  </a:lnTo>
                  <a:lnTo>
                    <a:pt x="2078194" y="678496"/>
                  </a:lnTo>
                  <a:lnTo>
                    <a:pt x="2078389" y="700509"/>
                  </a:lnTo>
                  <a:lnTo>
                    <a:pt x="2077976" y="751997"/>
                  </a:lnTo>
                  <a:lnTo>
                    <a:pt x="2076639" y="804634"/>
                  </a:lnTo>
                  <a:lnTo>
                    <a:pt x="2074316" y="858376"/>
                  </a:lnTo>
                  <a:lnTo>
                    <a:pt x="2070943" y="913178"/>
                  </a:lnTo>
                  <a:lnTo>
                    <a:pt x="2066455" y="968995"/>
                  </a:lnTo>
                  <a:lnTo>
                    <a:pt x="2060789" y="1025784"/>
                  </a:lnTo>
                  <a:lnTo>
                    <a:pt x="2053882" y="1083499"/>
                  </a:lnTo>
                  <a:lnTo>
                    <a:pt x="2045669" y="1142095"/>
                  </a:lnTo>
                  <a:lnTo>
                    <a:pt x="2036087" y="1201528"/>
                  </a:lnTo>
                  <a:lnTo>
                    <a:pt x="2025073" y="1261754"/>
                  </a:lnTo>
                  <a:lnTo>
                    <a:pt x="2012561" y="1322727"/>
                  </a:lnTo>
                  <a:lnTo>
                    <a:pt x="1998490" y="1384404"/>
                  </a:lnTo>
                  <a:lnTo>
                    <a:pt x="1982794" y="1446739"/>
                  </a:lnTo>
                  <a:lnTo>
                    <a:pt x="1965410" y="1509687"/>
                  </a:lnTo>
                  <a:lnTo>
                    <a:pt x="1946275" y="1573205"/>
                  </a:lnTo>
                  <a:lnTo>
                    <a:pt x="1925325" y="1637248"/>
                  </a:lnTo>
                  <a:lnTo>
                    <a:pt x="1902496" y="1701770"/>
                  </a:lnTo>
                  <a:lnTo>
                    <a:pt x="1877724" y="1766728"/>
                  </a:lnTo>
                  <a:lnTo>
                    <a:pt x="1850945" y="1832076"/>
                  </a:lnTo>
                  <a:lnTo>
                    <a:pt x="1823887" y="1893601"/>
                  </a:lnTo>
                  <a:lnTo>
                    <a:pt x="1795867" y="1953466"/>
                  </a:lnTo>
                  <a:lnTo>
                    <a:pt x="1766964" y="2011682"/>
                  </a:lnTo>
                  <a:lnTo>
                    <a:pt x="1737257" y="2068261"/>
                  </a:lnTo>
                  <a:lnTo>
                    <a:pt x="1706823" y="2123213"/>
                  </a:lnTo>
                  <a:lnTo>
                    <a:pt x="1675741" y="2176550"/>
                  </a:lnTo>
                  <a:lnTo>
                    <a:pt x="1644090" y="2228282"/>
                  </a:lnTo>
                  <a:lnTo>
                    <a:pt x="1611947" y="2278420"/>
                  </a:lnTo>
                  <a:lnTo>
                    <a:pt x="1579392" y="2326976"/>
                  </a:lnTo>
                  <a:lnTo>
                    <a:pt x="1546502" y="2373960"/>
                  </a:lnTo>
                  <a:lnTo>
                    <a:pt x="1513355" y="2419383"/>
                  </a:lnTo>
                  <a:lnTo>
                    <a:pt x="1480031" y="2463257"/>
                  </a:lnTo>
                  <a:lnTo>
                    <a:pt x="1446607" y="2505592"/>
                  </a:lnTo>
                  <a:lnTo>
                    <a:pt x="1413162" y="2546399"/>
                  </a:lnTo>
                  <a:lnTo>
                    <a:pt x="1379775" y="2585690"/>
                  </a:lnTo>
                  <a:lnTo>
                    <a:pt x="1346523" y="2623475"/>
                  </a:lnTo>
                  <a:lnTo>
                    <a:pt x="1313484" y="2659766"/>
                  </a:lnTo>
                  <a:lnTo>
                    <a:pt x="1280738" y="2694573"/>
                  </a:lnTo>
                  <a:lnTo>
                    <a:pt x="1248363" y="2727907"/>
                  </a:lnTo>
                  <a:lnTo>
                    <a:pt x="1216436" y="2759780"/>
                  </a:lnTo>
                  <a:lnTo>
                    <a:pt x="1185037" y="2790202"/>
                  </a:lnTo>
                  <a:lnTo>
                    <a:pt x="1154243" y="2819184"/>
                  </a:lnTo>
                  <a:lnTo>
                    <a:pt x="1124134" y="2846738"/>
                  </a:lnTo>
                  <a:lnTo>
                    <a:pt x="1094786" y="2872874"/>
                  </a:lnTo>
                  <a:lnTo>
                    <a:pt x="1038692" y="2920937"/>
                  </a:lnTo>
                  <a:lnTo>
                    <a:pt x="986588" y="2963462"/>
                  </a:lnTo>
                  <a:lnTo>
                    <a:pt x="939099" y="3000535"/>
                  </a:lnTo>
                  <a:lnTo>
                    <a:pt x="917282" y="3017056"/>
                  </a:lnTo>
                  <a:close/>
                </a:path>
              </a:pathLst>
            </a:custGeom>
            <a:solidFill>
              <a:srgbClr val="FFD5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489801" y="7278380"/>
              <a:ext cx="3202305" cy="1800860"/>
            </a:xfrm>
            <a:custGeom>
              <a:avLst/>
              <a:gdLst/>
              <a:ahLst/>
              <a:cxnLst/>
              <a:rect l="l" t="t" r="r" b="b"/>
              <a:pathLst>
                <a:path w="3202304" h="1800859">
                  <a:moveTo>
                    <a:pt x="1626747" y="1800246"/>
                  </a:moveTo>
                  <a:lnTo>
                    <a:pt x="1558268" y="1798935"/>
                  </a:lnTo>
                  <a:lnTo>
                    <a:pt x="1488758" y="1795918"/>
                  </a:lnTo>
                  <a:lnTo>
                    <a:pt x="1418239" y="1791121"/>
                  </a:lnTo>
                  <a:lnTo>
                    <a:pt x="1351366" y="1784958"/>
                  </a:lnTo>
                  <a:lnTo>
                    <a:pt x="1285761" y="1777357"/>
                  </a:lnTo>
                  <a:lnTo>
                    <a:pt x="1221437" y="1768393"/>
                  </a:lnTo>
                  <a:lnTo>
                    <a:pt x="1158410" y="1758146"/>
                  </a:lnTo>
                  <a:lnTo>
                    <a:pt x="1096694" y="1746694"/>
                  </a:lnTo>
                  <a:lnTo>
                    <a:pt x="1036304" y="1734112"/>
                  </a:lnTo>
                  <a:lnTo>
                    <a:pt x="977254" y="1720481"/>
                  </a:lnTo>
                  <a:lnTo>
                    <a:pt x="919558" y="1705877"/>
                  </a:lnTo>
                  <a:lnTo>
                    <a:pt x="863232" y="1690379"/>
                  </a:lnTo>
                  <a:lnTo>
                    <a:pt x="808290" y="1674063"/>
                  </a:lnTo>
                  <a:lnTo>
                    <a:pt x="754747" y="1657008"/>
                  </a:lnTo>
                  <a:lnTo>
                    <a:pt x="702616" y="1639293"/>
                  </a:lnTo>
                  <a:lnTo>
                    <a:pt x="651914" y="1620993"/>
                  </a:lnTo>
                  <a:lnTo>
                    <a:pt x="602653" y="1602188"/>
                  </a:lnTo>
                  <a:lnTo>
                    <a:pt x="554786" y="1582929"/>
                  </a:lnTo>
                  <a:lnTo>
                    <a:pt x="508517" y="1563373"/>
                  </a:lnTo>
                  <a:lnTo>
                    <a:pt x="463670" y="1543518"/>
                  </a:lnTo>
                  <a:lnTo>
                    <a:pt x="420324" y="1523469"/>
                  </a:lnTo>
                  <a:lnTo>
                    <a:pt x="378493" y="1503303"/>
                  </a:lnTo>
                  <a:lnTo>
                    <a:pt x="338192" y="1483098"/>
                  </a:lnTo>
                  <a:lnTo>
                    <a:pt x="299434" y="1462932"/>
                  </a:lnTo>
                  <a:lnTo>
                    <a:pt x="262236" y="1442884"/>
                  </a:lnTo>
                  <a:lnTo>
                    <a:pt x="226611" y="1423030"/>
                  </a:lnTo>
                  <a:lnTo>
                    <a:pt x="192574" y="1403448"/>
                  </a:lnTo>
                  <a:lnTo>
                    <a:pt x="129322" y="1365413"/>
                  </a:lnTo>
                  <a:lnTo>
                    <a:pt x="72596" y="1329402"/>
                  </a:lnTo>
                  <a:lnTo>
                    <a:pt x="22513" y="1296038"/>
                  </a:lnTo>
                  <a:lnTo>
                    <a:pt x="0" y="1280542"/>
                  </a:lnTo>
                  <a:lnTo>
                    <a:pt x="99645" y="359043"/>
                  </a:lnTo>
                  <a:lnTo>
                    <a:pt x="940487" y="0"/>
                  </a:lnTo>
                  <a:lnTo>
                    <a:pt x="966548" y="15815"/>
                  </a:lnTo>
                  <a:lnTo>
                    <a:pt x="996172" y="32786"/>
                  </a:lnTo>
                  <a:lnTo>
                    <a:pt x="1065829" y="68809"/>
                  </a:lnTo>
                  <a:lnTo>
                    <a:pt x="1105720" y="87167"/>
                  </a:lnTo>
                  <a:lnTo>
                    <a:pt x="1148891" y="105295"/>
                  </a:lnTo>
                  <a:lnTo>
                    <a:pt x="1195272" y="122844"/>
                  </a:lnTo>
                  <a:lnTo>
                    <a:pt x="1244792" y="139468"/>
                  </a:lnTo>
                  <a:lnTo>
                    <a:pt x="1297380" y="154821"/>
                  </a:lnTo>
                  <a:lnTo>
                    <a:pt x="1352965" y="168557"/>
                  </a:lnTo>
                  <a:lnTo>
                    <a:pt x="1411476" y="180327"/>
                  </a:lnTo>
                  <a:lnTo>
                    <a:pt x="1472843" y="189786"/>
                  </a:lnTo>
                  <a:lnTo>
                    <a:pt x="1536994" y="196586"/>
                  </a:lnTo>
                  <a:lnTo>
                    <a:pt x="1607079" y="200363"/>
                  </a:lnTo>
                  <a:lnTo>
                    <a:pt x="2287304" y="200483"/>
                  </a:lnTo>
                  <a:lnTo>
                    <a:pt x="2291669" y="247725"/>
                  </a:lnTo>
                  <a:lnTo>
                    <a:pt x="2333732" y="707362"/>
                  </a:lnTo>
                  <a:lnTo>
                    <a:pt x="2343130" y="809452"/>
                  </a:lnTo>
                  <a:lnTo>
                    <a:pt x="2352596" y="911475"/>
                  </a:lnTo>
                  <a:lnTo>
                    <a:pt x="2357362" y="962454"/>
                  </a:lnTo>
                  <a:lnTo>
                    <a:pt x="3202299" y="1350166"/>
                  </a:lnTo>
                  <a:lnTo>
                    <a:pt x="3183824" y="1361635"/>
                  </a:lnTo>
                  <a:lnTo>
                    <a:pt x="3141484" y="1387202"/>
                  </a:lnTo>
                  <a:lnTo>
                    <a:pt x="3092103" y="1415777"/>
                  </a:lnTo>
                  <a:lnTo>
                    <a:pt x="3035859" y="1446765"/>
                  </a:lnTo>
                  <a:lnTo>
                    <a:pt x="2972929" y="1479571"/>
                  </a:lnTo>
                  <a:lnTo>
                    <a:pt x="2903488" y="1513597"/>
                  </a:lnTo>
                  <a:lnTo>
                    <a:pt x="2866382" y="1530882"/>
                  </a:lnTo>
                  <a:lnTo>
                    <a:pt x="2827714" y="1548248"/>
                  </a:lnTo>
                  <a:lnTo>
                    <a:pt x="2787507" y="1565622"/>
                  </a:lnTo>
                  <a:lnTo>
                    <a:pt x="2745717" y="1582956"/>
                  </a:lnTo>
                  <a:lnTo>
                    <a:pt x="2702565" y="1600094"/>
                  </a:lnTo>
                  <a:lnTo>
                    <a:pt x="2657873" y="1617043"/>
                  </a:lnTo>
                  <a:lnTo>
                    <a:pt x="2611731" y="1633702"/>
                  </a:lnTo>
                  <a:lnTo>
                    <a:pt x="2564160" y="1649995"/>
                  </a:lnTo>
                  <a:lnTo>
                    <a:pt x="2515182" y="1665848"/>
                  </a:lnTo>
                  <a:lnTo>
                    <a:pt x="2464820" y="1681188"/>
                  </a:lnTo>
                  <a:lnTo>
                    <a:pt x="2413095" y="1695939"/>
                  </a:lnTo>
                  <a:lnTo>
                    <a:pt x="2360031" y="1710027"/>
                  </a:lnTo>
                  <a:lnTo>
                    <a:pt x="2305647" y="1723377"/>
                  </a:lnTo>
                  <a:lnTo>
                    <a:pt x="2249968" y="1735915"/>
                  </a:lnTo>
                  <a:lnTo>
                    <a:pt x="2193015" y="1747567"/>
                  </a:lnTo>
                  <a:lnTo>
                    <a:pt x="2134809" y="1758257"/>
                  </a:lnTo>
                  <a:lnTo>
                    <a:pt x="2075374" y="1767912"/>
                  </a:lnTo>
                  <a:lnTo>
                    <a:pt x="2014731" y="1776457"/>
                  </a:lnTo>
                  <a:lnTo>
                    <a:pt x="1952903" y="1783818"/>
                  </a:lnTo>
                  <a:lnTo>
                    <a:pt x="1889910" y="1789919"/>
                  </a:lnTo>
                  <a:lnTo>
                    <a:pt x="1825776" y="1794687"/>
                  </a:lnTo>
                  <a:lnTo>
                    <a:pt x="1760523" y="1798047"/>
                  </a:lnTo>
                  <a:lnTo>
                    <a:pt x="1694173" y="1799925"/>
                  </a:lnTo>
                  <a:lnTo>
                    <a:pt x="1626747" y="1800246"/>
                  </a:lnTo>
                  <a:close/>
                </a:path>
                <a:path w="3202304" h="1800859">
                  <a:moveTo>
                    <a:pt x="2287304" y="200483"/>
                  </a:moveTo>
                  <a:lnTo>
                    <a:pt x="1674736" y="200483"/>
                  </a:lnTo>
                  <a:lnTo>
                    <a:pt x="1739834" y="197329"/>
                  </a:lnTo>
                  <a:lnTo>
                    <a:pt x="1802238" y="191284"/>
                  </a:lnTo>
                  <a:lnTo>
                    <a:pt x="1861815" y="182732"/>
                  </a:lnTo>
                  <a:lnTo>
                    <a:pt x="1918431" y="172056"/>
                  </a:lnTo>
                  <a:lnTo>
                    <a:pt x="1971953" y="159641"/>
                  </a:lnTo>
                  <a:lnTo>
                    <a:pt x="2022248" y="145868"/>
                  </a:lnTo>
                  <a:lnTo>
                    <a:pt x="2069182" y="131123"/>
                  </a:lnTo>
                  <a:lnTo>
                    <a:pt x="2112622" y="115787"/>
                  </a:lnTo>
                  <a:lnTo>
                    <a:pt x="2152433" y="100246"/>
                  </a:lnTo>
                  <a:lnTo>
                    <a:pt x="2188483" y="84881"/>
                  </a:lnTo>
                  <a:lnTo>
                    <a:pt x="2248766" y="56218"/>
                  </a:lnTo>
                  <a:lnTo>
                    <a:pt x="2272731" y="43685"/>
                  </a:lnTo>
                  <a:lnTo>
                    <a:pt x="2282258" y="145868"/>
                  </a:lnTo>
                  <a:lnTo>
                    <a:pt x="2287304" y="200483"/>
                  </a:lnTo>
                  <a:close/>
                </a:path>
              </a:pathLst>
            </a:custGeom>
            <a:solidFill>
              <a:srgbClr val="FF9A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2974554" y="8927929"/>
            <a:ext cx="532066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5565">
              <a:lnSpc>
                <a:spcPct val="125000"/>
              </a:lnSpc>
              <a:spcBef>
                <a:spcPts val="100"/>
              </a:spcBef>
            </a:pPr>
            <a:r>
              <a:rPr sz="3200" spc="175" dirty="0">
                <a:solidFill>
                  <a:srgbClr val="FFFFFF"/>
                </a:solidFill>
                <a:latin typeface="Tahoma"/>
                <a:cs typeface="Tahoma"/>
              </a:rPr>
              <a:t>Evaluer</a:t>
            </a:r>
            <a:r>
              <a:rPr sz="3200" spc="-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Tahoma"/>
                <a:cs typeface="Tahoma"/>
              </a:rPr>
              <a:t>les</a:t>
            </a:r>
            <a:r>
              <a:rPr sz="3200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20" dirty="0">
                <a:solidFill>
                  <a:srgbClr val="FFFFFF"/>
                </a:solidFill>
                <a:latin typeface="Tahoma"/>
                <a:cs typeface="Tahoma"/>
              </a:rPr>
              <a:t>besoins</a:t>
            </a:r>
            <a:r>
              <a:rPr sz="3200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1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3200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Tahoma"/>
                <a:cs typeface="Tahoma"/>
              </a:rPr>
              <a:t>ses </a:t>
            </a:r>
            <a:r>
              <a:rPr sz="3200" spc="-9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Tahoma"/>
                <a:cs typeface="Tahoma"/>
              </a:rPr>
              <a:t>clients</a:t>
            </a:r>
            <a:r>
              <a:rPr sz="3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75" dirty="0">
                <a:solidFill>
                  <a:srgbClr val="FFFFFF"/>
                </a:solidFill>
                <a:latin typeface="Tahoma"/>
                <a:cs typeface="Tahoma"/>
              </a:rPr>
              <a:t>et</a:t>
            </a:r>
            <a:r>
              <a:rPr sz="32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1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32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Tahoma"/>
                <a:cs typeface="Tahoma"/>
              </a:rPr>
              <a:t>ses</a:t>
            </a:r>
            <a:r>
              <a:rPr sz="32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15" dirty="0">
                <a:solidFill>
                  <a:srgbClr val="FFFFFF"/>
                </a:solidFill>
                <a:latin typeface="Tahoma"/>
                <a:cs typeface="Tahoma"/>
              </a:rPr>
              <a:t>prospects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64158" y="8395489"/>
            <a:ext cx="2616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458710" y="5853032"/>
            <a:ext cx="5193665" cy="1986280"/>
          </a:xfrm>
          <a:prstGeom prst="rect">
            <a:avLst/>
          </a:prstGeom>
        </p:spPr>
        <p:txBody>
          <a:bodyPr vert="horz" wrap="square" lIns="0" tIns="2051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14"/>
              </a:spcBef>
            </a:pPr>
            <a:r>
              <a:rPr sz="3200" b="1" spc="125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3200">
              <a:latin typeface="Trebuchet MS"/>
              <a:cs typeface="Trebuchet MS"/>
            </a:endParaRPr>
          </a:p>
          <a:p>
            <a:pPr marL="12700" marR="5080">
              <a:lnSpc>
                <a:spcPct val="123000"/>
              </a:lnSpc>
              <a:spcBef>
                <a:spcPts val="635"/>
              </a:spcBef>
            </a:pPr>
            <a:r>
              <a:rPr sz="3200" spc="170" dirty="0">
                <a:solidFill>
                  <a:srgbClr val="FFFFFF"/>
                </a:solidFill>
                <a:latin typeface="Tahoma"/>
                <a:cs typeface="Tahoma"/>
              </a:rPr>
              <a:t>Surveiller</a:t>
            </a:r>
            <a:r>
              <a:rPr sz="3200" spc="-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Tahoma"/>
                <a:cs typeface="Tahoma"/>
              </a:rPr>
              <a:t>ses</a:t>
            </a:r>
            <a:r>
              <a:rPr sz="3200" spc="-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Tahoma"/>
                <a:cs typeface="Tahoma"/>
              </a:rPr>
              <a:t>concurrents </a:t>
            </a:r>
            <a:r>
              <a:rPr sz="3200" spc="-9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75" dirty="0">
                <a:solidFill>
                  <a:srgbClr val="FFFFFF"/>
                </a:solidFill>
                <a:latin typeface="Tahoma"/>
                <a:cs typeface="Tahoma"/>
              </a:rPr>
              <a:t>et</a:t>
            </a:r>
            <a:r>
              <a:rPr sz="3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Tahoma"/>
                <a:cs typeface="Tahoma"/>
              </a:rPr>
              <a:t>leurs</a:t>
            </a:r>
            <a:r>
              <a:rPr sz="320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29" dirty="0">
                <a:solidFill>
                  <a:srgbClr val="FFFFFF"/>
                </a:solidFill>
                <a:latin typeface="Tahoma"/>
                <a:cs typeface="Tahoma"/>
              </a:rPr>
              <a:t>technologies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776110" y="2500807"/>
            <a:ext cx="6368415" cy="2534920"/>
          </a:xfrm>
          <a:prstGeom prst="rect">
            <a:avLst/>
          </a:prstGeom>
        </p:spPr>
        <p:txBody>
          <a:bodyPr vert="horz" wrap="square" lIns="0" tIns="1790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200" b="1" spc="125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3200">
              <a:latin typeface="Trebuchet MS"/>
              <a:cs typeface="Trebuchet MS"/>
            </a:endParaRPr>
          </a:p>
          <a:p>
            <a:pPr marL="12700" marR="5080">
              <a:lnSpc>
                <a:spcPct val="123000"/>
              </a:lnSpc>
              <a:spcBef>
                <a:spcPts val="430"/>
              </a:spcBef>
            </a:pPr>
            <a:r>
              <a:rPr sz="3200" spc="204" dirty="0">
                <a:solidFill>
                  <a:srgbClr val="FFFFFF"/>
                </a:solidFill>
                <a:latin typeface="Tahoma"/>
                <a:cs typeface="Tahoma"/>
              </a:rPr>
              <a:t>Anticiper</a:t>
            </a:r>
            <a:r>
              <a:rPr sz="3200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Tahoma"/>
                <a:cs typeface="Tahoma"/>
              </a:rPr>
              <a:t>les</a:t>
            </a:r>
            <a:r>
              <a:rPr sz="3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Tahoma"/>
                <a:cs typeface="Tahoma"/>
              </a:rPr>
              <a:t>risques</a:t>
            </a:r>
            <a:r>
              <a:rPr sz="3200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75" dirty="0">
                <a:solidFill>
                  <a:srgbClr val="FFFFFF"/>
                </a:solidFill>
                <a:latin typeface="Tahoma"/>
                <a:cs typeface="Tahoma"/>
              </a:rPr>
              <a:t>et</a:t>
            </a:r>
            <a:r>
              <a:rPr sz="3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Tahoma"/>
                <a:cs typeface="Tahoma"/>
              </a:rPr>
              <a:t>détecter </a:t>
            </a:r>
            <a:r>
              <a:rPr sz="3200" spc="-9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Tahoma"/>
                <a:cs typeface="Tahoma"/>
              </a:rPr>
              <a:t>les </a:t>
            </a:r>
            <a:r>
              <a:rPr sz="3200" spc="204" dirty="0">
                <a:solidFill>
                  <a:srgbClr val="FFFFFF"/>
                </a:solidFill>
                <a:latin typeface="Tahoma"/>
                <a:cs typeface="Tahoma"/>
              </a:rPr>
              <a:t>opportunités </a:t>
            </a:r>
            <a:r>
              <a:rPr sz="3200" spc="210" dirty="0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sz="3200" spc="200" dirty="0">
                <a:solidFill>
                  <a:srgbClr val="FFFFFF"/>
                </a:solidFill>
                <a:latin typeface="Tahoma"/>
                <a:cs typeface="Tahoma"/>
              </a:rPr>
              <a:t>son </a:t>
            </a:r>
            <a:r>
              <a:rPr sz="3200" spc="20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00" dirty="0">
                <a:solidFill>
                  <a:srgbClr val="FFFFFF"/>
                </a:solidFill>
                <a:latin typeface="Tahoma"/>
                <a:cs typeface="Tahoma"/>
              </a:rPr>
              <a:t>environnement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93137" y="5856642"/>
            <a:ext cx="4941570" cy="1934845"/>
          </a:xfrm>
          <a:prstGeom prst="rect">
            <a:avLst/>
          </a:prstGeom>
        </p:spPr>
        <p:txBody>
          <a:bodyPr vert="horz" wrap="square" lIns="0" tIns="17907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410"/>
              </a:spcBef>
            </a:pPr>
            <a:r>
              <a:rPr sz="3200" b="1" spc="125" dirty="0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3200">
              <a:latin typeface="Trebuchet MS"/>
              <a:cs typeface="Trebuchet MS"/>
            </a:endParaRPr>
          </a:p>
          <a:p>
            <a:pPr marR="5080" algn="r">
              <a:lnSpc>
                <a:spcPct val="100000"/>
              </a:lnSpc>
              <a:spcBef>
                <a:spcPts val="1315"/>
              </a:spcBef>
            </a:pPr>
            <a:r>
              <a:rPr sz="3200" spc="140" dirty="0">
                <a:solidFill>
                  <a:srgbClr val="FFFFFF"/>
                </a:solidFill>
                <a:latin typeface="Tahoma"/>
                <a:cs typeface="Tahoma"/>
              </a:rPr>
              <a:t>Diffuser</a:t>
            </a:r>
            <a:r>
              <a:rPr sz="3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75" dirty="0">
                <a:solidFill>
                  <a:srgbClr val="FFFFFF"/>
                </a:solidFill>
                <a:latin typeface="Tahoma"/>
                <a:cs typeface="Tahoma"/>
              </a:rPr>
              <a:t>et</a:t>
            </a:r>
            <a:r>
              <a:rPr sz="3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Tahoma"/>
                <a:cs typeface="Tahoma"/>
              </a:rPr>
              <a:t>capitaliser</a:t>
            </a:r>
            <a:r>
              <a:rPr sz="3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Tahoma"/>
                <a:cs typeface="Tahoma"/>
              </a:rPr>
              <a:t>les</a:t>
            </a:r>
            <a:endParaRPr sz="3200">
              <a:latin typeface="Tahoma"/>
              <a:cs typeface="Tahoma"/>
            </a:endParaRPr>
          </a:p>
          <a:p>
            <a:pPr marR="5080" algn="r">
              <a:lnSpc>
                <a:spcPct val="100000"/>
              </a:lnSpc>
              <a:spcBef>
                <a:spcPts val="885"/>
              </a:spcBef>
            </a:pPr>
            <a:r>
              <a:rPr sz="3200" spc="175" dirty="0">
                <a:solidFill>
                  <a:srgbClr val="FFFFFF"/>
                </a:solidFill>
                <a:latin typeface="Tahoma"/>
                <a:cs typeface="Tahoma"/>
              </a:rPr>
              <a:t>informations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10945" y="3941804"/>
            <a:ext cx="335343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175" dirty="0">
                <a:solidFill>
                  <a:srgbClr val="FFFFFF"/>
                </a:solidFill>
                <a:latin typeface="Tahoma"/>
                <a:cs typeface="Tahoma"/>
              </a:rPr>
              <a:t>transformations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86786" y="1707018"/>
            <a:ext cx="4977765" cy="2140585"/>
          </a:xfrm>
          <a:prstGeom prst="rect">
            <a:avLst/>
          </a:prstGeom>
        </p:spPr>
        <p:txBody>
          <a:bodyPr vert="horz" wrap="square" lIns="0" tIns="20129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585"/>
              </a:spcBef>
            </a:pPr>
            <a:r>
              <a:rPr sz="4000" b="1" spc="155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4000">
              <a:latin typeface="Trebuchet MS"/>
              <a:cs typeface="Trebuchet MS"/>
            </a:endParaRPr>
          </a:p>
          <a:p>
            <a:pPr marR="5080" algn="r">
              <a:lnSpc>
                <a:spcPct val="100000"/>
              </a:lnSpc>
              <a:spcBef>
                <a:spcPts val="1260"/>
              </a:spcBef>
            </a:pPr>
            <a:r>
              <a:rPr sz="3400" spc="220" dirty="0">
                <a:solidFill>
                  <a:srgbClr val="FFFFFF"/>
                </a:solidFill>
                <a:latin typeface="Tahoma"/>
                <a:cs typeface="Tahoma"/>
              </a:rPr>
              <a:t>Connaitre</a:t>
            </a:r>
            <a:r>
              <a:rPr sz="3400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210" dirty="0">
                <a:solidFill>
                  <a:srgbClr val="FFFFFF"/>
                </a:solidFill>
                <a:latin typeface="Tahoma"/>
                <a:cs typeface="Tahoma"/>
              </a:rPr>
              <a:t>son</a:t>
            </a:r>
            <a:r>
              <a:rPr sz="3400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235" dirty="0">
                <a:solidFill>
                  <a:srgbClr val="FFFFFF"/>
                </a:solidFill>
                <a:latin typeface="Tahoma"/>
                <a:cs typeface="Tahoma"/>
              </a:rPr>
              <a:t>domaine</a:t>
            </a:r>
            <a:endParaRPr sz="3400">
              <a:latin typeface="Tahoma"/>
              <a:cs typeface="Tahoma"/>
            </a:endParaRPr>
          </a:p>
          <a:p>
            <a:pPr marR="5080" algn="r">
              <a:lnSpc>
                <a:spcPct val="100000"/>
              </a:lnSpc>
              <a:spcBef>
                <a:spcPts val="944"/>
              </a:spcBef>
            </a:pPr>
            <a:r>
              <a:rPr sz="3400" spc="190" dirty="0">
                <a:solidFill>
                  <a:srgbClr val="FFFFFF"/>
                </a:solidFill>
                <a:latin typeface="Tahoma"/>
                <a:cs typeface="Tahoma"/>
              </a:rPr>
              <a:t>d'activité</a:t>
            </a:r>
            <a:r>
              <a:rPr sz="3400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80" dirty="0">
                <a:solidFill>
                  <a:srgbClr val="FFFFFF"/>
                </a:solidFill>
                <a:latin typeface="Tahoma"/>
                <a:cs typeface="Tahoma"/>
              </a:rPr>
              <a:t>et</a:t>
            </a:r>
            <a:r>
              <a:rPr sz="3400" spc="-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160" dirty="0">
                <a:solidFill>
                  <a:srgbClr val="FFFFFF"/>
                </a:solidFill>
                <a:latin typeface="Tahoma"/>
                <a:cs typeface="Tahoma"/>
              </a:rPr>
              <a:t>ses</a:t>
            </a:r>
            <a:endParaRPr sz="34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054611" y="4133825"/>
            <a:ext cx="224154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95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25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506543" y="4505316"/>
            <a:ext cx="224154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95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25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005775" y="6206800"/>
            <a:ext cx="20955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85" dirty="0">
                <a:solidFill>
                  <a:srgbClr val="FFFFFF"/>
                </a:solidFill>
                <a:latin typeface="Tahoma"/>
                <a:cs typeface="Tahoma"/>
              </a:rPr>
              <a:t>5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621124" y="8021641"/>
            <a:ext cx="20955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85" dirty="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endParaRPr sz="25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873675" y="6859499"/>
            <a:ext cx="224154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spc="95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25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257858" y="349344"/>
            <a:ext cx="8591550" cy="10947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000" spc="-640" dirty="0">
                <a:solidFill>
                  <a:srgbClr val="FFFFFF"/>
                </a:solidFill>
              </a:rPr>
              <a:t>A</a:t>
            </a:r>
            <a:r>
              <a:rPr sz="7000" spc="735" dirty="0">
                <a:solidFill>
                  <a:srgbClr val="FFFFFF"/>
                </a:solidFill>
              </a:rPr>
              <a:t> </a:t>
            </a:r>
            <a:r>
              <a:rPr sz="7000" spc="-680" dirty="0">
                <a:solidFill>
                  <a:srgbClr val="FFFFFF"/>
                </a:solidFill>
              </a:rPr>
              <a:t>quoi</a:t>
            </a:r>
            <a:r>
              <a:rPr sz="7000" spc="735" dirty="0">
                <a:solidFill>
                  <a:srgbClr val="FFFFFF"/>
                </a:solidFill>
              </a:rPr>
              <a:t> </a:t>
            </a:r>
            <a:r>
              <a:rPr sz="7000" spc="-114" dirty="0">
                <a:solidFill>
                  <a:srgbClr val="FFFFFF"/>
                </a:solidFill>
              </a:rPr>
              <a:t>sert</a:t>
            </a:r>
            <a:r>
              <a:rPr sz="7000" spc="735" dirty="0">
                <a:solidFill>
                  <a:srgbClr val="FFFFFF"/>
                </a:solidFill>
              </a:rPr>
              <a:t> </a:t>
            </a:r>
            <a:r>
              <a:rPr sz="7000" spc="-204" dirty="0">
                <a:solidFill>
                  <a:srgbClr val="FFFFFF"/>
                </a:solidFill>
              </a:rPr>
              <a:t>la</a:t>
            </a:r>
            <a:r>
              <a:rPr sz="7000" spc="735" dirty="0">
                <a:solidFill>
                  <a:srgbClr val="FFFFFF"/>
                </a:solidFill>
              </a:rPr>
              <a:t> </a:t>
            </a:r>
            <a:r>
              <a:rPr sz="7000" spc="-365" dirty="0">
                <a:solidFill>
                  <a:srgbClr val="FFFFFF"/>
                </a:solidFill>
              </a:rPr>
              <a:t>veille</a:t>
            </a:r>
            <a:r>
              <a:rPr sz="7000" spc="735" dirty="0">
                <a:solidFill>
                  <a:srgbClr val="FFFFFF"/>
                </a:solidFill>
              </a:rPr>
              <a:t> </a:t>
            </a:r>
            <a:r>
              <a:rPr sz="7000" spc="-15" dirty="0">
                <a:solidFill>
                  <a:srgbClr val="FFFFFF"/>
                </a:solidFill>
              </a:rPr>
              <a:t>?</a:t>
            </a:r>
            <a:endParaRPr sz="7000"/>
          </a:p>
        </p:txBody>
      </p:sp>
      <p:grpSp>
        <p:nvGrpSpPr>
          <p:cNvPr id="22" name="object 22"/>
          <p:cNvGrpSpPr/>
          <p:nvPr/>
        </p:nvGrpSpPr>
        <p:grpSpPr>
          <a:xfrm>
            <a:off x="15068723" y="8168471"/>
            <a:ext cx="2732405" cy="1864360"/>
            <a:chOff x="15068723" y="8168471"/>
            <a:chExt cx="2732405" cy="1864360"/>
          </a:xfrm>
        </p:grpSpPr>
        <p:sp>
          <p:nvSpPr>
            <p:cNvPr id="23" name="object 23"/>
            <p:cNvSpPr/>
            <p:nvPr/>
          </p:nvSpPr>
          <p:spPr>
            <a:xfrm>
              <a:off x="15068723" y="8921227"/>
              <a:ext cx="2647950" cy="1101090"/>
            </a:xfrm>
            <a:custGeom>
              <a:avLst/>
              <a:gdLst/>
              <a:ahLst/>
              <a:cxnLst/>
              <a:rect l="l" t="t" r="r" b="b"/>
              <a:pathLst>
                <a:path w="2647950" h="1101090">
                  <a:moveTo>
                    <a:pt x="96266" y="1100000"/>
                  </a:moveTo>
                  <a:lnTo>
                    <a:pt x="44675" y="1089408"/>
                  </a:lnTo>
                  <a:lnTo>
                    <a:pt x="3357" y="1053200"/>
                  </a:lnTo>
                  <a:lnTo>
                    <a:pt x="0" y="1032447"/>
                  </a:lnTo>
                  <a:lnTo>
                    <a:pt x="6327" y="1013219"/>
                  </a:lnTo>
                  <a:lnTo>
                    <a:pt x="25304" y="994107"/>
                  </a:lnTo>
                  <a:lnTo>
                    <a:pt x="56842" y="972403"/>
                  </a:lnTo>
                  <a:lnTo>
                    <a:pt x="94980" y="948629"/>
                  </a:lnTo>
                  <a:lnTo>
                    <a:pt x="133754" y="923308"/>
                  </a:lnTo>
                  <a:lnTo>
                    <a:pt x="169622" y="888926"/>
                  </a:lnTo>
                  <a:lnTo>
                    <a:pt x="204527" y="835515"/>
                  </a:lnTo>
                  <a:lnTo>
                    <a:pt x="289432" y="694092"/>
                  </a:lnTo>
                  <a:lnTo>
                    <a:pt x="352660" y="587959"/>
                  </a:lnTo>
                  <a:lnTo>
                    <a:pt x="378182" y="545917"/>
                  </a:lnTo>
                  <a:lnTo>
                    <a:pt x="400728" y="510044"/>
                  </a:lnTo>
                  <a:lnTo>
                    <a:pt x="440150" y="453275"/>
                  </a:lnTo>
                  <a:lnTo>
                    <a:pt x="477441" y="410579"/>
                  </a:lnTo>
                  <a:lnTo>
                    <a:pt x="522642" y="364058"/>
                  </a:lnTo>
                  <a:lnTo>
                    <a:pt x="559557" y="323638"/>
                  </a:lnTo>
                  <a:lnTo>
                    <a:pt x="592336" y="285713"/>
                  </a:lnTo>
                  <a:lnTo>
                    <a:pt x="633662" y="233163"/>
                  </a:lnTo>
                  <a:lnTo>
                    <a:pt x="661151" y="193014"/>
                  </a:lnTo>
                  <a:lnTo>
                    <a:pt x="680599" y="160076"/>
                  </a:lnTo>
                  <a:lnTo>
                    <a:pt x="697801" y="129157"/>
                  </a:lnTo>
                  <a:lnTo>
                    <a:pt x="718552" y="95064"/>
                  </a:lnTo>
                  <a:lnTo>
                    <a:pt x="743884" y="62360"/>
                  </a:lnTo>
                  <a:lnTo>
                    <a:pt x="775242" y="35405"/>
                  </a:lnTo>
                  <a:lnTo>
                    <a:pt x="811273" y="15147"/>
                  </a:lnTo>
                  <a:lnTo>
                    <a:pt x="850623" y="2533"/>
                  </a:lnTo>
                  <a:lnTo>
                    <a:pt x="883058" y="0"/>
                  </a:lnTo>
                  <a:lnTo>
                    <a:pt x="915258" y="705"/>
                  </a:lnTo>
                  <a:lnTo>
                    <a:pt x="978954" y="11836"/>
                  </a:lnTo>
                  <a:lnTo>
                    <a:pt x="1038104" y="28056"/>
                  </a:lnTo>
                  <a:lnTo>
                    <a:pt x="1086565" y="48967"/>
                  </a:lnTo>
                  <a:lnTo>
                    <a:pt x="1126725" y="74492"/>
                  </a:lnTo>
                  <a:lnTo>
                    <a:pt x="1160971" y="104555"/>
                  </a:lnTo>
                  <a:lnTo>
                    <a:pt x="1191691" y="139083"/>
                  </a:lnTo>
                  <a:lnTo>
                    <a:pt x="1221272" y="178000"/>
                  </a:lnTo>
                  <a:lnTo>
                    <a:pt x="1252103" y="221229"/>
                  </a:lnTo>
                  <a:lnTo>
                    <a:pt x="1273930" y="253044"/>
                  </a:lnTo>
                  <a:lnTo>
                    <a:pt x="1289989" y="273101"/>
                  </a:lnTo>
                  <a:lnTo>
                    <a:pt x="1311744" y="289983"/>
                  </a:lnTo>
                  <a:lnTo>
                    <a:pt x="1350658" y="312277"/>
                  </a:lnTo>
                  <a:lnTo>
                    <a:pt x="1397590" y="340305"/>
                  </a:lnTo>
                  <a:lnTo>
                    <a:pt x="1438193" y="368173"/>
                  </a:lnTo>
                  <a:lnTo>
                    <a:pt x="1509347" y="421342"/>
                  </a:lnTo>
                  <a:lnTo>
                    <a:pt x="1544366" y="445601"/>
                  </a:lnTo>
                  <a:lnTo>
                    <a:pt x="1581991" y="467612"/>
                  </a:lnTo>
                  <a:lnTo>
                    <a:pt x="1619716" y="483675"/>
                  </a:lnTo>
                  <a:lnTo>
                    <a:pt x="1656551" y="497211"/>
                  </a:lnTo>
                  <a:lnTo>
                    <a:pt x="1735634" y="524534"/>
                  </a:lnTo>
                  <a:lnTo>
                    <a:pt x="1781924" y="542233"/>
                  </a:lnTo>
                  <a:lnTo>
                    <a:pt x="1835406" y="565232"/>
                  </a:lnTo>
                  <a:lnTo>
                    <a:pt x="1898101" y="595489"/>
                  </a:lnTo>
                  <a:lnTo>
                    <a:pt x="1958001" y="623745"/>
                  </a:lnTo>
                  <a:lnTo>
                    <a:pt x="2008278" y="644236"/>
                  </a:lnTo>
                  <a:lnTo>
                    <a:pt x="2050800" y="658734"/>
                  </a:lnTo>
                  <a:lnTo>
                    <a:pt x="2087434" y="669014"/>
                  </a:lnTo>
                  <a:lnTo>
                    <a:pt x="2150506" y="684013"/>
                  </a:lnTo>
                  <a:lnTo>
                    <a:pt x="2180678" y="692280"/>
                  </a:lnTo>
                  <a:lnTo>
                    <a:pt x="2247630" y="719213"/>
                  </a:lnTo>
                  <a:lnTo>
                    <a:pt x="2288143" y="741428"/>
                  </a:lnTo>
                  <a:lnTo>
                    <a:pt x="2335838" y="771839"/>
                  </a:lnTo>
                  <a:lnTo>
                    <a:pt x="2363049" y="790750"/>
                  </a:lnTo>
                  <a:lnTo>
                    <a:pt x="2391469" y="807388"/>
                  </a:lnTo>
                  <a:lnTo>
                    <a:pt x="2421099" y="821754"/>
                  </a:lnTo>
                  <a:lnTo>
                    <a:pt x="2451942" y="833848"/>
                  </a:lnTo>
                  <a:lnTo>
                    <a:pt x="2524905" y="864078"/>
                  </a:lnTo>
                  <a:lnTo>
                    <a:pt x="2573228" y="886674"/>
                  </a:lnTo>
                  <a:lnTo>
                    <a:pt x="2627048" y="924639"/>
                  </a:lnTo>
                  <a:lnTo>
                    <a:pt x="2647354" y="971743"/>
                  </a:lnTo>
                  <a:lnTo>
                    <a:pt x="2646482" y="980031"/>
                  </a:lnTo>
                  <a:lnTo>
                    <a:pt x="2616906" y="1018621"/>
                  </a:lnTo>
                  <a:lnTo>
                    <a:pt x="2565163" y="1036984"/>
                  </a:lnTo>
                  <a:lnTo>
                    <a:pt x="2499928" y="1053535"/>
                  </a:lnTo>
                  <a:lnTo>
                    <a:pt x="2431084" y="1067257"/>
                  </a:lnTo>
                  <a:lnTo>
                    <a:pt x="2358865" y="1077820"/>
                  </a:lnTo>
                  <a:lnTo>
                    <a:pt x="2322535" y="1081586"/>
                  </a:lnTo>
                  <a:lnTo>
                    <a:pt x="2331070" y="1080468"/>
                  </a:lnTo>
                  <a:lnTo>
                    <a:pt x="2282196" y="1084082"/>
                  </a:lnTo>
                  <a:lnTo>
                    <a:pt x="2233314" y="1087294"/>
                  </a:lnTo>
                  <a:lnTo>
                    <a:pt x="2184424" y="1090104"/>
                  </a:lnTo>
                  <a:lnTo>
                    <a:pt x="2135526" y="1092513"/>
                  </a:lnTo>
                  <a:lnTo>
                    <a:pt x="2086620" y="1094519"/>
                  </a:lnTo>
                  <a:lnTo>
                    <a:pt x="2037706" y="1096124"/>
                  </a:lnTo>
                  <a:lnTo>
                    <a:pt x="1988784" y="1097326"/>
                  </a:lnTo>
                  <a:lnTo>
                    <a:pt x="1939853" y="1098127"/>
                  </a:lnTo>
                  <a:lnTo>
                    <a:pt x="1890915" y="1098525"/>
                  </a:lnTo>
                  <a:lnTo>
                    <a:pt x="1841968" y="1098522"/>
                  </a:lnTo>
                  <a:lnTo>
                    <a:pt x="1793013" y="1098117"/>
                  </a:lnTo>
                  <a:lnTo>
                    <a:pt x="1744051" y="1097310"/>
                  </a:lnTo>
                  <a:lnTo>
                    <a:pt x="1695080" y="1096101"/>
                  </a:lnTo>
                  <a:lnTo>
                    <a:pt x="893008" y="1073077"/>
                  </a:lnTo>
                  <a:lnTo>
                    <a:pt x="888847" y="1074648"/>
                  </a:lnTo>
                  <a:lnTo>
                    <a:pt x="884544" y="1075332"/>
                  </a:lnTo>
                  <a:lnTo>
                    <a:pt x="817436" y="1071281"/>
                  </a:lnTo>
                  <a:lnTo>
                    <a:pt x="756580" y="1068819"/>
                  </a:lnTo>
                  <a:lnTo>
                    <a:pt x="697477" y="1067607"/>
                  </a:lnTo>
                  <a:lnTo>
                    <a:pt x="640078" y="1067509"/>
                  </a:lnTo>
                  <a:lnTo>
                    <a:pt x="584333" y="1068391"/>
                  </a:lnTo>
                  <a:lnTo>
                    <a:pt x="530192" y="1070118"/>
                  </a:lnTo>
                  <a:lnTo>
                    <a:pt x="477606" y="1072555"/>
                  </a:lnTo>
                  <a:lnTo>
                    <a:pt x="426527" y="1075567"/>
                  </a:lnTo>
                  <a:lnTo>
                    <a:pt x="376903" y="1079020"/>
                  </a:lnTo>
                  <a:lnTo>
                    <a:pt x="281827" y="1086707"/>
                  </a:lnTo>
                  <a:lnTo>
                    <a:pt x="122453" y="1100637"/>
                  </a:lnTo>
                  <a:lnTo>
                    <a:pt x="96266" y="1100000"/>
                  </a:lnTo>
                  <a:close/>
                </a:path>
              </a:pathLst>
            </a:custGeom>
            <a:solidFill>
              <a:srgbClr val="26AC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5834273" y="8884129"/>
              <a:ext cx="1966595" cy="1148715"/>
            </a:xfrm>
            <a:custGeom>
              <a:avLst/>
              <a:gdLst/>
              <a:ahLst/>
              <a:cxnLst/>
              <a:rect l="l" t="t" r="r" b="b"/>
              <a:pathLst>
                <a:path w="1966594" h="1148715">
                  <a:moveTo>
                    <a:pt x="373341" y="66489"/>
                  </a:moveTo>
                  <a:lnTo>
                    <a:pt x="12775" y="49907"/>
                  </a:lnTo>
                  <a:lnTo>
                    <a:pt x="29607" y="25286"/>
                  </a:lnTo>
                  <a:lnTo>
                    <a:pt x="52008" y="9492"/>
                  </a:lnTo>
                  <a:lnTo>
                    <a:pt x="79213" y="1429"/>
                  </a:lnTo>
                  <a:lnTo>
                    <a:pt x="110402" y="0"/>
                  </a:lnTo>
                  <a:lnTo>
                    <a:pt x="127916" y="847"/>
                  </a:lnTo>
                  <a:lnTo>
                    <a:pt x="174555" y="4220"/>
                  </a:lnTo>
                  <a:lnTo>
                    <a:pt x="248971" y="16754"/>
                  </a:lnTo>
                  <a:lnTo>
                    <a:pt x="295971" y="31551"/>
                  </a:lnTo>
                  <a:lnTo>
                    <a:pt x="342340" y="50830"/>
                  </a:lnTo>
                  <a:lnTo>
                    <a:pt x="373341" y="66489"/>
                  </a:lnTo>
                  <a:close/>
                </a:path>
                <a:path w="1966594" h="1148715">
                  <a:moveTo>
                    <a:pt x="1191275" y="1147011"/>
                  </a:moveTo>
                  <a:lnTo>
                    <a:pt x="1128846" y="1139842"/>
                  </a:lnTo>
                  <a:lnTo>
                    <a:pt x="1077672" y="1130718"/>
                  </a:lnTo>
                  <a:lnTo>
                    <a:pt x="1035903" y="1119841"/>
                  </a:lnTo>
                  <a:lnTo>
                    <a:pt x="973189" y="1093651"/>
                  </a:lnTo>
                  <a:lnTo>
                    <a:pt x="925911" y="1062907"/>
                  </a:lnTo>
                  <a:lnTo>
                    <a:pt x="903438" y="1046338"/>
                  </a:lnTo>
                  <a:lnTo>
                    <a:pt x="879277" y="1029243"/>
                  </a:lnTo>
                  <a:lnTo>
                    <a:pt x="818498" y="994296"/>
                  </a:lnTo>
                  <a:lnTo>
                    <a:pt x="778181" y="976852"/>
                  </a:lnTo>
                  <a:lnTo>
                    <a:pt x="728780" y="959699"/>
                  </a:lnTo>
                  <a:lnTo>
                    <a:pt x="643532" y="934741"/>
                  </a:lnTo>
                  <a:lnTo>
                    <a:pt x="599051" y="919474"/>
                  </a:lnTo>
                  <a:lnTo>
                    <a:pt x="555419" y="899818"/>
                  </a:lnTo>
                  <a:lnTo>
                    <a:pt x="514199" y="873875"/>
                  </a:lnTo>
                  <a:lnTo>
                    <a:pt x="476956" y="839749"/>
                  </a:lnTo>
                  <a:lnTo>
                    <a:pt x="445256" y="795542"/>
                  </a:lnTo>
                  <a:lnTo>
                    <a:pt x="427975" y="726024"/>
                  </a:lnTo>
                  <a:lnTo>
                    <a:pt x="426669" y="684939"/>
                  </a:lnTo>
                  <a:lnTo>
                    <a:pt x="426228" y="641565"/>
                  </a:lnTo>
                  <a:lnTo>
                    <a:pt x="423634" y="597348"/>
                  </a:lnTo>
                  <a:lnTo>
                    <a:pt x="415869" y="553735"/>
                  </a:lnTo>
                  <a:lnTo>
                    <a:pt x="399915" y="512172"/>
                  </a:lnTo>
                  <a:lnTo>
                    <a:pt x="372755" y="474104"/>
                  </a:lnTo>
                  <a:lnTo>
                    <a:pt x="324713" y="434258"/>
                  </a:lnTo>
                  <a:lnTo>
                    <a:pt x="291544" y="409424"/>
                  </a:lnTo>
                  <a:lnTo>
                    <a:pt x="253388" y="378934"/>
                  </a:lnTo>
                  <a:lnTo>
                    <a:pt x="211080" y="341004"/>
                  </a:lnTo>
                  <a:lnTo>
                    <a:pt x="165454" y="293848"/>
                  </a:lnTo>
                  <a:lnTo>
                    <a:pt x="117343" y="235680"/>
                  </a:lnTo>
                  <a:lnTo>
                    <a:pt x="71609" y="201441"/>
                  </a:lnTo>
                  <a:lnTo>
                    <a:pt x="33825" y="168883"/>
                  </a:lnTo>
                  <a:lnTo>
                    <a:pt x="8464" y="134584"/>
                  </a:lnTo>
                  <a:lnTo>
                    <a:pt x="0" y="95123"/>
                  </a:lnTo>
                  <a:lnTo>
                    <a:pt x="12905" y="47079"/>
                  </a:lnTo>
                  <a:lnTo>
                    <a:pt x="12775" y="49907"/>
                  </a:lnTo>
                  <a:lnTo>
                    <a:pt x="373341" y="66489"/>
                  </a:lnTo>
                  <a:lnTo>
                    <a:pt x="432294" y="99755"/>
                  </a:lnTo>
                  <a:lnTo>
                    <a:pt x="475434" y="127862"/>
                  </a:lnTo>
                  <a:lnTo>
                    <a:pt x="517052" y="157372"/>
                  </a:lnTo>
                  <a:lnTo>
                    <a:pt x="556927" y="187516"/>
                  </a:lnTo>
                  <a:lnTo>
                    <a:pt x="594835" y="217524"/>
                  </a:lnTo>
                  <a:lnTo>
                    <a:pt x="659823" y="270301"/>
                  </a:lnTo>
                  <a:lnTo>
                    <a:pt x="684245" y="289449"/>
                  </a:lnTo>
                  <a:lnTo>
                    <a:pt x="756854" y="345184"/>
                  </a:lnTo>
                  <a:lnTo>
                    <a:pt x="801042" y="380254"/>
                  </a:lnTo>
                  <a:lnTo>
                    <a:pt x="846685" y="413200"/>
                  </a:lnTo>
                  <a:lnTo>
                    <a:pt x="893783" y="444022"/>
                  </a:lnTo>
                  <a:lnTo>
                    <a:pt x="991708" y="502104"/>
                  </a:lnTo>
                  <a:lnTo>
                    <a:pt x="1077431" y="553896"/>
                  </a:lnTo>
                  <a:lnTo>
                    <a:pt x="1117146" y="577098"/>
                  </a:lnTo>
                  <a:lnTo>
                    <a:pt x="1157009" y="599031"/>
                  </a:lnTo>
                  <a:lnTo>
                    <a:pt x="1198701" y="620092"/>
                  </a:lnTo>
                  <a:lnTo>
                    <a:pt x="1243905" y="640677"/>
                  </a:lnTo>
                  <a:lnTo>
                    <a:pt x="1294305" y="661182"/>
                  </a:lnTo>
                  <a:lnTo>
                    <a:pt x="1383876" y="693447"/>
                  </a:lnTo>
                  <a:lnTo>
                    <a:pt x="1436553" y="713243"/>
                  </a:lnTo>
                  <a:lnTo>
                    <a:pt x="1488018" y="734215"/>
                  </a:lnTo>
                  <a:lnTo>
                    <a:pt x="1575648" y="771213"/>
                  </a:lnTo>
                  <a:lnTo>
                    <a:pt x="1605980" y="782999"/>
                  </a:lnTo>
                  <a:lnTo>
                    <a:pt x="1646274" y="796301"/>
                  </a:lnTo>
                  <a:lnTo>
                    <a:pt x="1650737" y="797714"/>
                  </a:lnTo>
                  <a:lnTo>
                    <a:pt x="1707663" y="817230"/>
                  </a:lnTo>
                  <a:lnTo>
                    <a:pt x="1753332" y="835793"/>
                  </a:lnTo>
                  <a:lnTo>
                    <a:pt x="1794654" y="856777"/>
                  </a:lnTo>
                  <a:lnTo>
                    <a:pt x="1838542" y="883554"/>
                  </a:lnTo>
                  <a:lnTo>
                    <a:pt x="1904115" y="927666"/>
                  </a:lnTo>
                  <a:lnTo>
                    <a:pt x="1942682" y="958715"/>
                  </a:lnTo>
                  <a:lnTo>
                    <a:pt x="1962616" y="991350"/>
                  </a:lnTo>
                  <a:lnTo>
                    <a:pt x="1966549" y="1018549"/>
                  </a:lnTo>
                  <a:lnTo>
                    <a:pt x="1966240" y="1024037"/>
                  </a:lnTo>
                  <a:lnTo>
                    <a:pt x="1950864" y="1064872"/>
                  </a:lnTo>
                  <a:lnTo>
                    <a:pt x="1919855" y="1087691"/>
                  </a:lnTo>
                  <a:lnTo>
                    <a:pt x="1858286" y="1102173"/>
                  </a:lnTo>
                  <a:lnTo>
                    <a:pt x="1622070" y="1128451"/>
                  </a:lnTo>
                  <a:lnTo>
                    <a:pt x="1493327" y="1137857"/>
                  </a:lnTo>
                  <a:lnTo>
                    <a:pt x="1443073" y="1142288"/>
                  </a:lnTo>
                  <a:lnTo>
                    <a:pt x="1392782" y="1145557"/>
                  </a:lnTo>
                  <a:lnTo>
                    <a:pt x="1342456" y="1147664"/>
                  </a:lnTo>
                  <a:lnTo>
                    <a:pt x="1292096" y="1148609"/>
                  </a:lnTo>
                  <a:lnTo>
                    <a:pt x="1241702" y="1148391"/>
                  </a:lnTo>
                  <a:lnTo>
                    <a:pt x="1191275" y="1147011"/>
                  </a:lnTo>
                  <a:close/>
                </a:path>
              </a:pathLst>
            </a:custGeom>
            <a:solidFill>
              <a:srgbClr val="6BD5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6909714" y="8424876"/>
              <a:ext cx="728980" cy="852169"/>
            </a:xfrm>
            <a:custGeom>
              <a:avLst/>
              <a:gdLst/>
              <a:ahLst/>
              <a:cxnLst/>
              <a:rect l="l" t="t" r="r" b="b"/>
              <a:pathLst>
                <a:path w="728980" h="852170">
                  <a:moveTo>
                    <a:pt x="571758" y="842339"/>
                  </a:moveTo>
                  <a:lnTo>
                    <a:pt x="524195" y="849237"/>
                  </a:lnTo>
                  <a:lnTo>
                    <a:pt x="472169" y="851771"/>
                  </a:lnTo>
                  <a:lnTo>
                    <a:pt x="419723" y="851058"/>
                  </a:lnTo>
                  <a:lnTo>
                    <a:pt x="370900" y="848214"/>
                  </a:lnTo>
                  <a:lnTo>
                    <a:pt x="329743" y="844355"/>
                  </a:lnTo>
                  <a:lnTo>
                    <a:pt x="289133" y="839755"/>
                  </a:lnTo>
                  <a:lnTo>
                    <a:pt x="241346" y="833513"/>
                  </a:lnTo>
                  <a:lnTo>
                    <a:pt x="189884" y="825035"/>
                  </a:lnTo>
                  <a:lnTo>
                    <a:pt x="138247" y="813723"/>
                  </a:lnTo>
                  <a:lnTo>
                    <a:pt x="89939" y="798983"/>
                  </a:lnTo>
                  <a:lnTo>
                    <a:pt x="48460" y="780218"/>
                  </a:lnTo>
                  <a:lnTo>
                    <a:pt x="17313" y="756833"/>
                  </a:lnTo>
                  <a:lnTo>
                    <a:pt x="0" y="728231"/>
                  </a:lnTo>
                  <a:lnTo>
                    <a:pt x="21" y="693817"/>
                  </a:lnTo>
                  <a:lnTo>
                    <a:pt x="11186" y="656359"/>
                  </a:lnTo>
                  <a:lnTo>
                    <a:pt x="25981" y="614768"/>
                  </a:lnTo>
                  <a:lnTo>
                    <a:pt x="44046" y="569796"/>
                  </a:lnTo>
                  <a:lnTo>
                    <a:pt x="65021" y="522196"/>
                  </a:lnTo>
                  <a:lnTo>
                    <a:pt x="88547" y="472720"/>
                  </a:lnTo>
                  <a:lnTo>
                    <a:pt x="114261" y="422122"/>
                  </a:lnTo>
                  <a:lnTo>
                    <a:pt x="141806" y="371154"/>
                  </a:lnTo>
                  <a:lnTo>
                    <a:pt x="171673" y="319128"/>
                  </a:lnTo>
                  <a:lnTo>
                    <a:pt x="202704" y="268325"/>
                  </a:lnTo>
                  <a:lnTo>
                    <a:pt x="234508" y="219564"/>
                  </a:lnTo>
                  <a:lnTo>
                    <a:pt x="266693" y="173665"/>
                  </a:lnTo>
                  <a:lnTo>
                    <a:pt x="298867" y="131446"/>
                  </a:lnTo>
                  <a:lnTo>
                    <a:pt x="330639" y="93727"/>
                  </a:lnTo>
                  <a:lnTo>
                    <a:pt x="361617" y="61328"/>
                  </a:lnTo>
                  <a:lnTo>
                    <a:pt x="391410" y="35066"/>
                  </a:lnTo>
                  <a:lnTo>
                    <a:pt x="445871" y="4232"/>
                  </a:lnTo>
                  <a:lnTo>
                    <a:pt x="490969" y="0"/>
                  </a:lnTo>
                  <a:lnTo>
                    <a:pt x="530180" y="12727"/>
                  </a:lnTo>
                  <a:lnTo>
                    <a:pt x="563770" y="38226"/>
                  </a:lnTo>
                  <a:lnTo>
                    <a:pt x="592007" y="72307"/>
                  </a:lnTo>
                  <a:lnTo>
                    <a:pt x="615159" y="110782"/>
                  </a:lnTo>
                  <a:lnTo>
                    <a:pt x="633492" y="149463"/>
                  </a:lnTo>
                  <a:lnTo>
                    <a:pt x="656769" y="210683"/>
                  </a:lnTo>
                  <a:lnTo>
                    <a:pt x="671609" y="254233"/>
                  </a:lnTo>
                  <a:lnTo>
                    <a:pt x="685579" y="299085"/>
                  </a:lnTo>
                  <a:lnTo>
                    <a:pt x="698172" y="344652"/>
                  </a:lnTo>
                  <a:lnTo>
                    <a:pt x="708884" y="390342"/>
                  </a:lnTo>
                  <a:lnTo>
                    <a:pt x="717206" y="435566"/>
                  </a:lnTo>
                  <a:lnTo>
                    <a:pt x="725702" y="503902"/>
                  </a:lnTo>
                  <a:lnTo>
                    <a:pt x="728410" y="546705"/>
                  </a:lnTo>
                  <a:lnTo>
                    <a:pt x="728551" y="592727"/>
                  </a:lnTo>
                  <a:lnTo>
                    <a:pt x="724971" y="640067"/>
                  </a:lnTo>
                  <a:lnTo>
                    <a:pt x="716513" y="686822"/>
                  </a:lnTo>
                  <a:lnTo>
                    <a:pt x="702024" y="731092"/>
                  </a:lnTo>
                  <a:lnTo>
                    <a:pt x="680348" y="770973"/>
                  </a:lnTo>
                  <a:lnTo>
                    <a:pt x="650329" y="804564"/>
                  </a:lnTo>
                  <a:lnTo>
                    <a:pt x="610814" y="829962"/>
                  </a:lnTo>
                  <a:lnTo>
                    <a:pt x="571758" y="842339"/>
                  </a:lnTo>
                  <a:close/>
                </a:path>
              </a:pathLst>
            </a:custGeom>
            <a:solidFill>
              <a:srgbClr val="6BD6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5186271" y="8168471"/>
              <a:ext cx="1342390" cy="1149985"/>
            </a:xfrm>
            <a:custGeom>
              <a:avLst/>
              <a:gdLst/>
              <a:ahLst/>
              <a:cxnLst/>
              <a:rect l="l" t="t" r="r" b="b"/>
              <a:pathLst>
                <a:path w="1342390" h="1149984">
                  <a:moveTo>
                    <a:pt x="17181" y="590072"/>
                  </a:moveTo>
                  <a:lnTo>
                    <a:pt x="551329" y="408062"/>
                  </a:lnTo>
                  <a:lnTo>
                    <a:pt x="540916" y="427240"/>
                  </a:lnTo>
                  <a:lnTo>
                    <a:pt x="542245" y="457752"/>
                  </a:lnTo>
                  <a:lnTo>
                    <a:pt x="552697" y="496631"/>
                  </a:lnTo>
                  <a:lnTo>
                    <a:pt x="569587" y="540734"/>
                  </a:lnTo>
                  <a:lnTo>
                    <a:pt x="590333" y="587180"/>
                  </a:lnTo>
                  <a:lnTo>
                    <a:pt x="612283" y="632914"/>
                  </a:lnTo>
                  <a:lnTo>
                    <a:pt x="632803" y="674926"/>
                  </a:lnTo>
                  <a:lnTo>
                    <a:pt x="649258" y="710202"/>
                  </a:lnTo>
                  <a:lnTo>
                    <a:pt x="667787" y="752322"/>
                  </a:lnTo>
                  <a:lnTo>
                    <a:pt x="687292" y="798134"/>
                  </a:lnTo>
                  <a:lnTo>
                    <a:pt x="705200" y="843863"/>
                  </a:lnTo>
                  <a:lnTo>
                    <a:pt x="724768" y="900967"/>
                  </a:lnTo>
                  <a:lnTo>
                    <a:pt x="738477" y="953288"/>
                  </a:lnTo>
                  <a:lnTo>
                    <a:pt x="746263" y="1003715"/>
                  </a:lnTo>
                  <a:lnTo>
                    <a:pt x="746198" y="1050373"/>
                  </a:lnTo>
                  <a:lnTo>
                    <a:pt x="736353" y="1091389"/>
                  </a:lnTo>
                  <a:lnTo>
                    <a:pt x="716318" y="1124868"/>
                  </a:lnTo>
                  <a:lnTo>
                    <a:pt x="706311" y="1133670"/>
                  </a:lnTo>
                  <a:lnTo>
                    <a:pt x="701536" y="1137950"/>
                  </a:lnTo>
                  <a:lnTo>
                    <a:pt x="696214" y="1141381"/>
                  </a:lnTo>
                  <a:lnTo>
                    <a:pt x="684474" y="1146547"/>
                  </a:lnTo>
                  <a:lnTo>
                    <a:pt x="678348" y="1148155"/>
                  </a:lnTo>
                  <a:lnTo>
                    <a:pt x="665584" y="1149416"/>
                  </a:lnTo>
                  <a:lnTo>
                    <a:pt x="659264" y="1149040"/>
                  </a:lnTo>
                  <a:lnTo>
                    <a:pt x="600014" y="1116892"/>
                  </a:lnTo>
                  <a:lnTo>
                    <a:pt x="568098" y="1083538"/>
                  </a:lnTo>
                  <a:lnTo>
                    <a:pt x="539666" y="1043756"/>
                  </a:lnTo>
                  <a:lnTo>
                    <a:pt x="514791" y="1000674"/>
                  </a:lnTo>
                  <a:lnTo>
                    <a:pt x="493544" y="957422"/>
                  </a:lnTo>
                  <a:lnTo>
                    <a:pt x="475998" y="917131"/>
                  </a:lnTo>
                  <a:lnTo>
                    <a:pt x="461200" y="875002"/>
                  </a:lnTo>
                  <a:lnTo>
                    <a:pt x="448896" y="828625"/>
                  </a:lnTo>
                  <a:lnTo>
                    <a:pt x="436825" y="775865"/>
                  </a:lnTo>
                  <a:lnTo>
                    <a:pt x="423692" y="718777"/>
                  </a:lnTo>
                  <a:lnTo>
                    <a:pt x="410647" y="676321"/>
                  </a:lnTo>
                  <a:lnTo>
                    <a:pt x="394555" y="639919"/>
                  </a:lnTo>
                  <a:lnTo>
                    <a:pt x="363187" y="598356"/>
                  </a:lnTo>
                  <a:lnTo>
                    <a:pt x="328175" y="578899"/>
                  </a:lnTo>
                  <a:lnTo>
                    <a:pt x="318183" y="576541"/>
                  </a:lnTo>
                  <a:lnTo>
                    <a:pt x="309446" y="576952"/>
                  </a:lnTo>
                  <a:lnTo>
                    <a:pt x="40263" y="668675"/>
                  </a:lnTo>
                  <a:lnTo>
                    <a:pt x="35178" y="651929"/>
                  </a:lnTo>
                  <a:lnTo>
                    <a:pt x="19228" y="597443"/>
                  </a:lnTo>
                  <a:lnTo>
                    <a:pt x="17181" y="590072"/>
                  </a:lnTo>
                  <a:close/>
                </a:path>
                <a:path w="1342390" h="1149984">
                  <a:moveTo>
                    <a:pt x="4817" y="544854"/>
                  </a:moveTo>
                  <a:lnTo>
                    <a:pt x="868263" y="250636"/>
                  </a:lnTo>
                  <a:lnTo>
                    <a:pt x="862590" y="254036"/>
                  </a:lnTo>
                  <a:lnTo>
                    <a:pt x="857561" y="258879"/>
                  </a:lnTo>
                  <a:lnTo>
                    <a:pt x="848025" y="294612"/>
                  </a:lnTo>
                  <a:lnTo>
                    <a:pt x="849486" y="306852"/>
                  </a:lnTo>
                  <a:lnTo>
                    <a:pt x="865309" y="353009"/>
                  </a:lnTo>
                  <a:lnTo>
                    <a:pt x="881520" y="390347"/>
                  </a:lnTo>
                  <a:lnTo>
                    <a:pt x="900950" y="431859"/>
                  </a:lnTo>
                  <a:lnTo>
                    <a:pt x="922976" y="477644"/>
                  </a:lnTo>
                  <a:lnTo>
                    <a:pt x="946304" y="526368"/>
                  </a:lnTo>
                  <a:lnTo>
                    <a:pt x="969809" y="577052"/>
                  </a:lnTo>
                  <a:lnTo>
                    <a:pt x="992363" y="628722"/>
                  </a:lnTo>
                  <a:lnTo>
                    <a:pt x="1012332" y="679114"/>
                  </a:lnTo>
                  <a:lnTo>
                    <a:pt x="1030118" y="731110"/>
                  </a:lnTo>
                  <a:lnTo>
                    <a:pt x="1043066" y="779875"/>
                  </a:lnTo>
                  <a:lnTo>
                    <a:pt x="1050559" y="825718"/>
                  </a:lnTo>
                  <a:lnTo>
                    <a:pt x="1051472" y="867664"/>
                  </a:lnTo>
                  <a:lnTo>
                    <a:pt x="1044678" y="904735"/>
                  </a:lnTo>
                  <a:lnTo>
                    <a:pt x="1024289" y="942717"/>
                  </a:lnTo>
                  <a:lnTo>
                    <a:pt x="1004206" y="955738"/>
                  </a:lnTo>
                  <a:lnTo>
                    <a:pt x="968530" y="953330"/>
                  </a:lnTo>
                  <a:lnTo>
                    <a:pt x="928979" y="929219"/>
                  </a:lnTo>
                  <a:lnTo>
                    <a:pt x="889695" y="892754"/>
                  </a:lnTo>
                  <a:lnTo>
                    <a:pt x="854816" y="853286"/>
                  </a:lnTo>
                  <a:lnTo>
                    <a:pt x="828482" y="820166"/>
                  </a:lnTo>
                  <a:lnTo>
                    <a:pt x="782457" y="755892"/>
                  </a:lnTo>
                  <a:lnTo>
                    <a:pt x="748805" y="700505"/>
                  </a:lnTo>
                  <a:lnTo>
                    <a:pt x="724957" y="652707"/>
                  </a:lnTo>
                  <a:lnTo>
                    <a:pt x="708343" y="611197"/>
                  </a:lnTo>
                  <a:lnTo>
                    <a:pt x="696394" y="574676"/>
                  </a:lnTo>
                  <a:lnTo>
                    <a:pt x="686540" y="541846"/>
                  </a:lnTo>
                  <a:lnTo>
                    <a:pt x="676211" y="511407"/>
                  </a:lnTo>
                  <a:lnTo>
                    <a:pt x="643851" y="452505"/>
                  </a:lnTo>
                  <a:lnTo>
                    <a:pt x="614257" y="420784"/>
                  </a:lnTo>
                  <a:lnTo>
                    <a:pt x="576116" y="403230"/>
                  </a:lnTo>
                  <a:lnTo>
                    <a:pt x="551329" y="408062"/>
                  </a:lnTo>
                  <a:lnTo>
                    <a:pt x="17181" y="590072"/>
                  </a:lnTo>
                  <a:lnTo>
                    <a:pt x="6254" y="550740"/>
                  </a:lnTo>
                  <a:lnTo>
                    <a:pt x="4817" y="544854"/>
                  </a:lnTo>
                  <a:close/>
                </a:path>
                <a:path w="1342390" h="1149984">
                  <a:moveTo>
                    <a:pt x="40263" y="668675"/>
                  </a:moveTo>
                  <a:lnTo>
                    <a:pt x="309446" y="576952"/>
                  </a:lnTo>
                  <a:lnTo>
                    <a:pt x="301089" y="580618"/>
                  </a:lnTo>
                  <a:lnTo>
                    <a:pt x="286434" y="607456"/>
                  </a:lnTo>
                  <a:lnTo>
                    <a:pt x="298317" y="691653"/>
                  </a:lnTo>
                  <a:lnTo>
                    <a:pt x="318126" y="742842"/>
                  </a:lnTo>
                  <a:lnTo>
                    <a:pt x="342695" y="795981"/>
                  </a:lnTo>
                  <a:lnTo>
                    <a:pt x="368660" y="847984"/>
                  </a:lnTo>
                  <a:lnTo>
                    <a:pt x="392655" y="895767"/>
                  </a:lnTo>
                  <a:lnTo>
                    <a:pt x="411316" y="936246"/>
                  </a:lnTo>
                  <a:lnTo>
                    <a:pt x="429626" y="981520"/>
                  </a:lnTo>
                  <a:lnTo>
                    <a:pt x="443106" y="1026318"/>
                  </a:lnTo>
                  <a:lnTo>
                    <a:pt x="446668" y="1068010"/>
                  </a:lnTo>
                  <a:lnTo>
                    <a:pt x="435225" y="1103966"/>
                  </a:lnTo>
                  <a:lnTo>
                    <a:pt x="399251" y="1135561"/>
                  </a:lnTo>
                  <a:lnTo>
                    <a:pt x="354230" y="1142533"/>
                  </a:lnTo>
                  <a:lnTo>
                    <a:pt x="307536" y="1129808"/>
                  </a:lnTo>
                  <a:lnTo>
                    <a:pt x="266543" y="1102313"/>
                  </a:lnTo>
                  <a:lnTo>
                    <a:pt x="236518" y="1069418"/>
                  </a:lnTo>
                  <a:lnTo>
                    <a:pt x="206199" y="1028357"/>
                  </a:lnTo>
                  <a:lnTo>
                    <a:pt x="176368" y="981403"/>
                  </a:lnTo>
                  <a:lnTo>
                    <a:pt x="147803" y="930825"/>
                  </a:lnTo>
                  <a:lnTo>
                    <a:pt x="121285" y="878893"/>
                  </a:lnTo>
                  <a:lnTo>
                    <a:pt x="97592" y="827880"/>
                  </a:lnTo>
                  <a:lnTo>
                    <a:pt x="77506" y="780055"/>
                  </a:lnTo>
                  <a:lnTo>
                    <a:pt x="61805" y="737688"/>
                  </a:lnTo>
                  <a:lnTo>
                    <a:pt x="50553" y="702559"/>
                  </a:lnTo>
                  <a:lnTo>
                    <a:pt x="40263" y="668675"/>
                  </a:lnTo>
                  <a:close/>
                </a:path>
                <a:path w="1342390" h="1149984">
                  <a:moveTo>
                    <a:pt x="653082" y="81102"/>
                  </a:moveTo>
                  <a:lnTo>
                    <a:pt x="830199" y="20751"/>
                  </a:lnTo>
                  <a:lnTo>
                    <a:pt x="888464" y="5149"/>
                  </a:lnTo>
                  <a:lnTo>
                    <a:pt x="932426" y="0"/>
                  </a:lnTo>
                  <a:lnTo>
                    <a:pt x="944523" y="935"/>
                  </a:lnTo>
                  <a:lnTo>
                    <a:pt x="990375" y="17207"/>
                  </a:lnTo>
                  <a:lnTo>
                    <a:pt x="1048532" y="59375"/>
                  </a:lnTo>
                  <a:lnTo>
                    <a:pt x="1082280" y="90153"/>
                  </a:lnTo>
                  <a:lnTo>
                    <a:pt x="1117664" y="126747"/>
                  </a:lnTo>
                  <a:lnTo>
                    <a:pt x="1153577" y="168672"/>
                  </a:lnTo>
                  <a:lnTo>
                    <a:pt x="1188910" y="215441"/>
                  </a:lnTo>
                  <a:lnTo>
                    <a:pt x="1222585" y="266620"/>
                  </a:lnTo>
                  <a:lnTo>
                    <a:pt x="1253410" y="321574"/>
                  </a:lnTo>
                  <a:lnTo>
                    <a:pt x="1280361" y="379967"/>
                  </a:lnTo>
                  <a:lnTo>
                    <a:pt x="1302304" y="441263"/>
                  </a:lnTo>
                  <a:lnTo>
                    <a:pt x="1321376" y="507375"/>
                  </a:lnTo>
                  <a:lnTo>
                    <a:pt x="1336907" y="568516"/>
                  </a:lnTo>
                  <a:lnTo>
                    <a:pt x="1342331" y="639718"/>
                  </a:lnTo>
                  <a:lnTo>
                    <a:pt x="1336194" y="682007"/>
                  </a:lnTo>
                  <a:lnTo>
                    <a:pt x="1332889" y="692514"/>
                  </a:lnTo>
                  <a:lnTo>
                    <a:pt x="1328734" y="702631"/>
                  </a:lnTo>
                  <a:lnTo>
                    <a:pt x="1323730" y="712357"/>
                  </a:lnTo>
                  <a:lnTo>
                    <a:pt x="1317876" y="721693"/>
                  </a:lnTo>
                  <a:lnTo>
                    <a:pt x="1302071" y="758507"/>
                  </a:lnTo>
                  <a:lnTo>
                    <a:pt x="1280254" y="789383"/>
                  </a:lnTo>
                  <a:lnTo>
                    <a:pt x="1251576" y="811057"/>
                  </a:lnTo>
                  <a:lnTo>
                    <a:pt x="1215187" y="820265"/>
                  </a:lnTo>
                  <a:lnTo>
                    <a:pt x="1206727" y="820446"/>
                  </a:lnTo>
                  <a:lnTo>
                    <a:pt x="1198555" y="819005"/>
                  </a:lnTo>
                  <a:lnTo>
                    <a:pt x="1182786" y="812878"/>
                  </a:lnTo>
                  <a:lnTo>
                    <a:pt x="1175789" y="808424"/>
                  </a:lnTo>
                  <a:lnTo>
                    <a:pt x="1169680" y="802582"/>
                  </a:lnTo>
                  <a:lnTo>
                    <a:pt x="1158951" y="793522"/>
                  </a:lnTo>
                  <a:lnTo>
                    <a:pt x="1128738" y="754239"/>
                  </a:lnTo>
                  <a:lnTo>
                    <a:pt x="1106745" y="709835"/>
                  </a:lnTo>
                  <a:lnTo>
                    <a:pt x="1103418" y="700414"/>
                  </a:lnTo>
                  <a:lnTo>
                    <a:pt x="1092293" y="669303"/>
                  </a:lnTo>
                  <a:lnTo>
                    <a:pt x="1088732" y="658580"/>
                  </a:lnTo>
                  <a:lnTo>
                    <a:pt x="1077337" y="623436"/>
                  </a:lnTo>
                  <a:lnTo>
                    <a:pt x="1063152" y="577999"/>
                  </a:lnTo>
                  <a:lnTo>
                    <a:pt x="1048887" y="533146"/>
                  </a:lnTo>
                  <a:lnTo>
                    <a:pt x="1031421" y="481955"/>
                  </a:lnTo>
                  <a:lnTo>
                    <a:pt x="1014190" y="436634"/>
                  </a:lnTo>
                  <a:lnTo>
                    <a:pt x="993850" y="390299"/>
                  </a:lnTo>
                  <a:lnTo>
                    <a:pt x="970559" y="345595"/>
                  </a:lnTo>
                  <a:lnTo>
                    <a:pt x="943753" y="303263"/>
                  </a:lnTo>
                  <a:lnTo>
                    <a:pt x="915224" y="271354"/>
                  </a:lnTo>
                  <a:lnTo>
                    <a:pt x="881546" y="248162"/>
                  </a:lnTo>
                  <a:lnTo>
                    <a:pt x="874582" y="248678"/>
                  </a:lnTo>
                  <a:lnTo>
                    <a:pt x="868263" y="250636"/>
                  </a:lnTo>
                  <a:lnTo>
                    <a:pt x="4817" y="544854"/>
                  </a:lnTo>
                  <a:lnTo>
                    <a:pt x="3262" y="538483"/>
                  </a:lnTo>
                  <a:lnTo>
                    <a:pt x="1222" y="526105"/>
                  </a:lnTo>
                  <a:lnTo>
                    <a:pt x="134" y="513607"/>
                  </a:lnTo>
                  <a:lnTo>
                    <a:pt x="0" y="500989"/>
                  </a:lnTo>
                  <a:lnTo>
                    <a:pt x="6608" y="469543"/>
                  </a:lnTo>
                  <a:lnTo>
                    <a:pt x="39134" y="413424"/>
                  </a:lnTo>
                  <a:lnTo>
                    <a:pt x="93084" y="362034"/>
                  </a:lnTo>
                  <a:lnTo>
                    <a:pt x="140246" y="327689"/>
                  </a:lnTo>
                  <a:lnTo>
                    <a:pt x="191110" y="292852"/>
                  </a:lnTo>
                  <a:lnTo>
                    <a:pt x="234547" y="264170"/>
                  </a:lnTo>
                  <a:lnTo>
                    <a:pt x="294956" y="227908"/>
                  </a:lnTo>
                  <a:lnTo>
                    <a:pt x="334874" y="207534"/>
                  </a:lnTo>
                  <a:lnTo>
                    <a:pt x="378508" y="187246"/>
                  </a:lnTo>
                  <a:lnTo>
                    <a:pt x="425183" y="167116"/>
                  </a:lnTo>
                  <a:lnTo>
                    <a:pt x="474227" y="147218"/>
                  </a:lnTo>
                  <a:lnTo>
                    <a:pt x="524965" y="127625"/>
                  </a:lnTo>
                  <a:lnTo>
                    <a:pt x="628828" y="89647"/>
                  </a:lnTo>
                  <a:lnTo>
                    <a:pt x="653082" y="81102"/>
                  </a:lnTo>
                  <a:close/>
                </a:path>
              </a:pathLst>
            </a:custGeom>
            <a:solidFill>
              <a:srgbClr val="FEB3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151840" y="9501159"/>
              <a:ext cx="136005" cy="136005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848545" y="9303919"/>
              <a:ext cx="233759" cy="233759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16602304" y="8257265"/>
              <a:ext cx="397510" cy="755650"/>
            </a:xfrm>
            <a:custGeom>
              <a:avLst/>
              <a:gdLst/>
              <a:ahLst/>
              <a:cxnLst/>
              <a:rect l="l" t="t" r="r" b="b"/>
              <a:pathLst>
                <a:path w="397509" h="755650">
                  <a:moveTo>
                    <a:pt x="85053" y="755379"/>
                  </a:moveTo>
                  <a:lnTo>
                    <a:pt x="103053" y="739727"/>
                  </a:lnTo>
                  <a:lnTo>
                    <a:pt x="122964" y="700406"/>
                  </a:lnTo>
                  <a:lnTo>
                    <a:pt x="129331" y="686891"/>
                  </a:lnTo>
                  <a:lnTo>
                    <a:pt x="141059" y="674266"/>
                  </a:lnTo>
                  <a:lnTo>
                    <a:pt x="150096" y="658720"/>
                  </a:lnTo>
                  <a:lnTo>
                    <a:pt x="164418" y="626315"/>
                  </a:lnTo>
                  <a:lnTo>
                    <a:pt x="316235" y="309804"/>
                  </a:lnTo>
                  <a:lnTo>
                    <a:pt x="357840" y="221821"/>
                  </a:lnTo>
                  <a:lnTo>
                    <a:pt x="378225" y="177695"/>
                  </a:lnTo>
                  <a:lnTo>
                    <a:pt x="394032" y="135350"/>
                  </a:lnTo>
                  <a:lnTo>
                    <a:pt x="397229" y="96710"/>
                  </a:lnTo>
                  <a:lnTo>
                    <a:pt x="381841" y="65226"/>
                  </a:lnTo>
                  <a:lnTo>
                    <a:pt x="341891" y="44352"/>
                  </a:lnTo>
                  <a:lnTo>
                    <a:pt x="292887" y="32937"/>
                  </a:lnTo>
                  <a:lnTo>
                    <a:pt x="242352" y="24307"/>
                  </a:lnTo>
                  <a:lnTo>
                    <a:pt x="190970" y="17580"/>
                  </a:lnTo>
                  <a:lnTo>
                    <a:pt x="88406" y="6308"/>
                  </a:lnTo>
                  <a:lnTo>
                    <a:pt x="38596" y="0"/>
                  </a:lnTo>
                  <a:lnTo>
                    <a:pt x="21386" y="2218"/>
                  </a:lnTo>
                  <a:lnTo>
                    <a:pt x="8976" y="12205"/>
                  </a:lnTo>
                  <a:lnTo>
                    <a:pt x="1728" y="26966"/>
                  </a:lnTo>
                  <a:lnTo>
                    <a:pt x="0" y="43510"/>
                  </a:lnTo>
                  <a:lnTo>
                    <a:pt x="4952" y="95167"/>
                  </a:lnTo>
                  <a:lnTo>
                    <a:pt x="9553" y="146889"/>
                  </a:lnTo>
                  <a:lnTo>
                    <a:pt x="13805" y="198666"/>
                  </a:lnTo>
                  <a:lnTo>
                    <a:pt x="17709" y="250490"/>
                  </a:lnTo>
                  <a:lnTo>
                    <a:pt x="21267" y="302353"/>
                  </a:lnTo>
                  <a:lnTo>
                    <a:pt x="24483" y="354245"/>
                  </a:lnTo>
                  <a:lnTo>
                    <a:pt x="27359" y="406159"/>
                  </a:lnTo>
                  <a:lnTo>
                    <a:pt x="29896" y="458087"/>
                  </a:lnTo>
                  <a:lnTo>
                    <a:pt x="32098" y="510018"/>
                  </a:lnTo>
                  <a:lnTo>
                    <a:pt x="33966" y="561945"/>
                  </a:lnTo>
                  <a:lnTo>
                    <a:pt x="35502" y="613859"/>
                  </a:lnTo>
                  <a:lnTo>
                    <a:pt x="36710" y="665752"/>
                  </a:lnTo>
                  <a:lnTo>
                    <a:pt x="37591" y="717615"/>
                  </a:lnTo>
                  <a:lnTo>
                    <a:pt x="44859" y="739187"/>
                  </a:lnTo>
                  <a:lnTo>
                    <a:pt x="63167" y="753487"/>
                  </a:lnTo>
                  <a:lnTo>
                    <a:pt x="85053" y="755379"/>
                  </a:lnTo>
                  <a:close/>
                </a:path>
              </a:pathLst>
            </a:custGeom>
            <a:solidFill>
              <a:srgbClr val="3A7D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/>
          <p:nvPr/>
        </p:nvSpPr>
        <p:spPr>
          <a:xfrm>
            <a:off x="13490161" y="639394"/>
            <a:ext cx="3308985" cy="1579880"/>
          </a:xfrm>
          <a:custGeom>
            <a:avLst/>
            <a:gdLst/>
            <a:ahLst/>
            <a:cxnLst/>
            <a:rect l="l" t="t" r="r" b="b"/>
            <a:pathLst>
              <a:path w="3308984" h="1579880">
                <a:moveTo>
                  <a:pt x="1607674" y="1435832"/>
                </a:moveTo>
                <a:lnTo>
                  <a:pt x="1849574" y="947920"/>
                </a:lnTo>
                <a:lnTo>
                  <a:pt x="1819876" y="989226"/>
                </a:lnTo>
                <a:lnTo>
                  <a:pt x="1787294" y="1028840"/>
                </a:lnTo>
                <a:lnTo>
                  <a:pt x="1752091" y="1066672"/>
                </a:lnTo>
                <a:lnTo>
                  <a:pt x="1714529" y="1102634"/>
                </a:lnTo>
                <a:lnTo>
                  <a:pt x="1674870" y="1136635"/>
                </a:lnTo>
                <a:lnTo>
                  <a:pt x="1633377" y="1168588"/>
                </a:lnTo>
                <a:lnTo>
                  <a:pt x="1590312" y="1198404"/>
                </a:lnTo>
                <a:lnTo>
                  <a:pt x="1545938" y="1225993"/>
                </a:lnTo>
                <a:lnTo>
                  <a:pt x="1500516" y="1251267"/>
                </a:lnTo>
                <a:lnTo>
                  <a:pt x="1454309" y="1274137"/>
                </a:lnTo>
                <a:lnTo>
                  <a:pt x="1407580" y="1294513"/>
                </a:lnTo>
                <a:lnTo>
                  <a:pt x="1360590" y="1312308"/>
                </a:lnTo>
                <a:lnTo>
                  <a:pt x="1313602" y="1327431"/>
                </a:lnTo>
                <a:lnTo>
                  <a:pt x="1266879" y="1339795"/>
                </a:lnTo>
                <a:lnTo>
                  <a:pt x="1216984" y="1350459"/>
                </a:lnTo>
                <a:lnTo>
                  <a:pt x="1166908" y="1358988"/>
                </a:lnTo>
                <a:lnTo>
                  <a:pt x="1116678" y="1365475"/>
                </a:lnTo>
                <a:lnTo>
                  <a:pt x="1066319" y="1370015"/>
                </a:lnTo>
                <a:lnTo>
                  <a:pt x="1015857" y="1372704"/>
                </a:lnTo>
                <a:lnTo>
                  <a:pt x="965319" y="1373636"/>
                </a:lnTo>
                <a:lnTo>
                  <a:pt x="914729" y="1372905"/>
                </a:lnTo>
                <a:lnTo>
                  <a:pt x="864115" y="1370607"/>
                </a:lnTo>
                <a:lnTo>
                  <a:pt x="813502" y="1366836"/>
                </a:lnTo>
                <a:lnTo>
                  <a:pt x="762916" y="1361686"/>
                </a:lnTo>
                <a:lnTo>
                  <a:pt x="712384" y="1355253"/>
                </a:lnTo>
                <a:lnTo>
                  <a:pt x="661931" y="1347631"/>
                </a:lnTo>
                <a:lnTo>
                  <a:pt x="611582" y="1338915"/>
                </a:lnTo>
                <a:lnTo>
                  <a:pt x="561365" y="1329200"/>
                </a:lnTo>
                <a:lnTo>
                  <a:pt x="511305" y="1318580"/>
                </a:lnTo>
                <a:lnTo>
                  <a:pt x="461428" y="1307151"/>
                </a:lnTo>
                <a:lnTo>
                  <a:pt x="411760" y="1295006"/>
                </a:lnTo>
                <a:lnTo>
                  <a:pt x="362327" y="1282240"/>
                </a:lnTo>
                <a:lnTo>
                  <a:pt x="313156" y="1268949"/>
                </a:lnTo>
                <a:lnTo>
                  <a:pt x="264271" y="1255227"/>
                </a:lnTo>
                <a:lnTo>
                  <a:pt x="215699" y="1241168"/>
                </a:lnTo>
                <a:lnTo>
                  <a:pt x="167466" y="1226868"/>
                </a:lnTo>
                <a:lnTo>
                  <a:pt x="119598" y="1212420"/>
                </a:lnTo>
                <a:lnTo>
                  <a:pt x="83224" y="1207510"/>
                </a:lnTo>
                <a:lnTo>
                  <a:pt x="28835" y="1232422"/>
                </a:lnTo>
                <a:lnTo>
                  <a:pt x="1970" y="1286920"/>
                </a:lnTo>
                <a:lnTo>
                  <a:pt x="0" y="1318991"/>
                </a:lnTo>
                <a:lnTo>
                  <a:pt x="6279" y="1350930"/>
                </a:lnTo>
                <a:lnTo>
                  <a:pt x="45412" y="1404379"/>
                </a:lnTo>
                <a:lnTo>
                  <a:pt x="124286" y="1434440"/>
                </a:lnTo>
                <a:lnTo>
                  <a:pt x="169810" y="1447728"/>
                </a:lnTo>
                <a:lnTo>
                  <a:pt x="215720" y="1460683"/>
                </a:lnTo>
                <a:lnTo>
                  <a:pt x="261982" y="1473250"/>
                </a:lnTo>
                <a:lnTo>
                  <a:pt x="308566" y="1485379"/>
                </a:lnTo>
                <a:lnTo>
                  <a:pt x="355440" y="1497014"/>
                </a:lnTo>
                <a:lnTo>
                  <a:pt x="402573" y="1508105"/>
                </a:lnTo>
                <a:lnTo>
                  <a:pt x="449932" y="1518598"/>
                </a:lnTo>
                <a:lnTo>
                  <a:pt x="497485" y="1528440"/>
                </a:lnTo>
                <a:lnTo>
                  <a:pt x="545202" y="1537579"/>
                </a:lnTo>
                <a:lnTo>
                  <a:pt x="593051" y="1545961"/>
                </a:lnTo>
                <a:lnTo>
                  <a:pt x="640999" y="1553535"/>
                </a:lnTo>
                <a:lnTo>
                  <a:pt x="689016" y="1560246"/>
                </a:lnTo>
                <a:lnTo>
                  <a:pt x="737068" y="1566043"/>
                </a:lnTo>
                <a:lnTo>
                  <a:pt x="785126" y="1570872"/>
                </a:lnTo>
                <a:lnTo>
                  <a:pt x="833157" y="1574682"/>
                </a:lnTo>
                <a:lnTo>
                  <a:pt x="881129" y="1577418"/>
                </a:lnTo>
                <a:lnTo>
                  <a:pt x="929011" y="1579028"/>
                </a:lnTo>
                <a:lnTo>
                  <a:pt x="976771" y="1579460"/>
                </a:lnTo>
                <a:lnTo>
                  <a:pt x="1024378" y="1578661"/>
                </a:lnTo>
                <a:lnTo>
                  <a:pt x="1071890" y="1576570"/>
                </a:lnTo>
                <a:lnTo>
                  <a:pt x="1119003" y="1573156"/>
                </a:lnTo>
                <a:lnTo>
                  <a:pt x="1165958" y="1568346"/>
                </a:lnTo>
                <a:lnTo>
                  <a:pt x="1212634" y="1562093"/>
                </a:lnTo>
                <a:lnTo>
                  <a:pt x="1258997" y="1554345"/>
                </a:lnTo>
                <a:lnTo>
                  <a:pt x="1305016" y="1545049"/>
                </a:lnTo>
                <a:lnTo>
                  <a:pt x="1350660" y="1534151"/>
                </a:lnTo>
                <a:lnTo>
                  <a:pt x="1395897" y="1521600"/>
                </a:lnTo>
                <a:lnTo>
                  <a:pt x="1440695" y="1507343"/>
                </a:lnTo>
                <a:lnTo>
                  <a:pt x="1485023" y="1491327"/>
                </a:lnTo>
                <a:lnTo>
                  <a:pt x="1528849" y="1473498"/>
                </a:lnTo>
                <a:lnTo>
                  <a:pt x="1572140" y="1453805"/>
                </a:lnTo>
                <a:lnTo>
                  <a:pt x="1607674" y="1435832"/>
                </a:lnTo>
                <a:close/>
              </a:path>
              <a:path w="3308984" h="1579880">
                <a:moveTo>
                  <a:pt x="3304841" y="406982"/>
                </a:moveTo>
                <a:lnTo>
                  <a:pt x="3303196" y="344890"/>
                </a:lnTo>
                <a:lnTo>
                  <a:pt x="3268639" y="292495"/>
                </a:lnTo>
                <a:lnTo>
                  <a:pt x="3212420" y="266774"/>
                </a:lnTo>
                <a:lnTo>
                  <a:pt x="3179704" y="269223"/>
                </a:lnTo>
                <a:lnTo>
                  <a:pt x="3145790" y="284707"/>
                </a:lnTo>
                <a:lnTo>
                  <a:pt x="3105182" y="311429"/>
                </a:lnTo>
                <a:lnTo>
                  <a:pt x="3063957" y="337840"/>
                </a:lnTo>
                <a:lnTo>
                  <a:pt x="3022137" y="363882"/>
                </a:lnTo>
                <a:lnTo>
                  <a:pt x="2979746" y="389499"/>
                </a:lnTo>
                <a:lnTo>
                  <a:pt x="2936808" y="414634"/>
                </a:lnTo>
                <a:lnTo>
                  <a:pt x="2893344" y="439230"/>
                </a:lnTo>
                <a:lnTo>
                  <a:pt x="2849378" y="463231"/>
                </a:lnTo>
                <a:lnTo>
                  <a:pt x="2804933" y="486580"/>
                </a:lnTo>
                <a:lnTo>
                  <a:pt x="2760033" y="509219"/>
                </a:lnTo>
                <a:lnTo>
                  <a:pt x="2714700" y="531092"/>
                </a:lnTo>
                <a:lnTo>
                  <a:pt x="2668957" y="552142"/>
                </a:lnTo>
                <a:lnTo>
                  <a:pt x="2622828" y="572313"/>
                </a:lnTo>
                <a:lnTo>
                  <a:pt x="2576335" y="591547"/>
                </a:lnTo>
                <a:lnTo>
                  <a:pt x="2529502" y="609788"/>
                </a:lnTo>
                <a:lnTo>
                  <a:pt x="2482352" y="626979"/>
                </a:lnTo>
                <a:lnTo>
                  <a:pt x="2434907" y="643063"/>
                </a:lnTo>
                <a:lnTo>
                  <a:pt x="2387191" y="657984"/>
                </a:lnTo>
                <a:lnTo>
                  <a:pt x="2339226" y="671684"/>
                </a:lnTo>
                <a:lnTo>
                  <a:pt x="2291037" y="684107"/>
                </a:lnTo>
                <a:lnTo>
                  <a:pt x="2242646" y="695195"/>
                </a:lnTo>
                <a:lnTo>
                  <a:pt x="2194076" y="704893"/>
                </a:lnTo>
                <a:lnTo>
                  <a:pt x="2145350" y="713143"/>
                </a:lnTo>
                <a:lnTo>
                  <a:pt x="2153259" y="665857"/>
                </a:lnTo>
                <a:lnTo>
                  <a:pt x="2158601" y="618679"/>
                </a:lnTo>
                <a:lnTo>
                  <a:pt x="2161265" y="571792"/>
                </a:lnTo>
                <a:lnTo>
                  <a:pt x="2161137" y="525377"/>
                </a:lnTo>
                <a:lnTo>
                  <a:pt x="2158105" y="479615"/>
                </a:lnTo>
                <a:lnTo>
                  <a:pt x="2152059" y="434688"/>
                </a:lnTo>
                <a:lnTo>
                  <a:pt x="2142886" y="390777"/>
                </a:lnTo>
                <a:lnTo>
                  <a:pt x="2130475" y="348063"/>
                </a:lnTo>
                <a:lnTo>
                  <a:pt x="2114712" y="306729"/>
                </a:lnTo>
                <a:lnTo>
                  <a:pt x="2095487" y="266955"/>
                </a:lnTo>
                <a:lnTo>
                  <a:pt x="2072688" y="228923"/>
                </a:lnTo>
                <a:lnTo>
                  <a:pt x="2046202" y="192815"/>
                </a:lnTo>
                <a:lnTo>
                  <a:pt x="2015918" y="158811"/>
                </a:lnTo>
                <a:lnTo>
                  <a:pt x="1981723" y="127094"/>
                </a:lnTo>
                <a:lnTo>
                  <a:pt x="1943507" y="97845"/>
                </a:lnTo>
                <a:lnTo>
                  <a:pt x="1901156" y="71244"/>
                </a:lnTo>
                <a:lnTo>
                  <a:pt x="1854419" y="47418"/>
                </a:lnTo>
                <a:lnTo>
                  <a:pt x="1803605" y="26717"/>
                </a:lnTo>
                <a:lnTo>
                  <a:pt x="1760486" y="13602"/>
                </a:lnTo>
                <a:lnTo>
                  <a:pt x="1716232" y="4806"/>
                </a:lnTo>
                <a:lnTo>
                  <a:pt x="1671285" y="287"/>
                </a:lnTo>
                <a:lnTo>
                  <a:pt x="1626085" y="0"/>
                </a:lnTo>
                <a:lnTo>
                  <a:pt x="1581076" y="3900"/>
                </a:lnTo>
                <a:lnTo>
                  <a:pt x="1536699" y="11943"/>
                </a:lnTo>
                <a:lnTo>
                  <a:pt x="1493396" y="24086"/>
                </a:lnTo>
                <a:lnTo>
                  <a:pt x="1451609" y="40284"/>
                </a:lnTo>
                <a:lnTo>
                  <a:pt x="1411779" y="60492"/>
                </a:lnTo>
                <a:lnTo>
                  <a:pt x="1374348" y="84668"/>
                </a:lnTo>
                <a:lnTo>
                  <a:pt x="1339758" y="112766"/>
                </a:lnTo>
                <a:lnTo>
                  <a:pt x="1308451" y="144742"/>
                </a:lnTo>
                <a:lnTo>
                  <a:pt x="1280869" y="180552"/>
                </a:lnTo>
                <a:lnTo>
                  <a:pt x="1257453" y="220151"/>
                </a:lnTo>
                <a:lnTo>
                  <a:pt x="1238423" y="263614"/>
                </a:lnTo>
                <a:lnTo>
                  <a:pt x="1225181" y="307732"/>
                </a:lnTo>
                <a:lnTo>
                  <a:pt x="1217443" y="352223"/>
                </a:lnTo>
                <a:lnTo>
                  <a:pt x="1214923" y="396807"/>
                </a:lnTo>
                <a:lnTo>
                  <a:pt x="1217337" y="441205"/>
                </a:lnTo>
                <a:lnTo>
                  <a:pt x="1224402" y="485136"/>
                </a:lnTo>
                <a:lnTo>
                  <a:pt x="1235832" y="528320"/>
                </a:lnTo>
                <a:lnTo>
                  <a:pt x="1251344" y="570477"/>
                </a:lnTo>
                <a:lnTo>
                  <a:pt x="1270653" y="611326"/>
                </a:lnTo>
                <a:lnTo>
                  <a:pt x="1293476" y="650587"/>
                </a:lnTo>
                <a:lnTo>
                  <a:pt x="1296049" y="654280"/>
                </a:lnTo>
                <a:lnTo>
                  <a:pt x="1469023" y="305391"/>
                </a:lnTo>
                <a:lnTo>
                  <a:pt x="1493844" y="272222"/>
                </a:lnTo>
                <a:lnTo>
                  <a:pt x="1524807" y="245704"/>
                </a:lnTo>
                <a:lnTo>
                  <a:pt x="1560845" y="226315"/>
                </a:lnTo>
                <a:lnTo>
                  <a:pt x="1600896" y="214533"/>
                </a:lnTo>
                <a:lnTo>
                  <a:pt x="1643895" y="210837"/>
                </a:lnTo>
                <a:lnTo>
                  <a:pt x="1688776" y="215703"/>
                </a:lnTo>
                <a:lnTo>
                  <a:pt x="1734477" y="229610"/>
                </a:lnTo>
                <a:lnTo>
                  <a:pt x="1781678" y="253589"/>
                </a:lnTo>
                <a:lnTo>
                  <a:pt x="1822157" y="283980"/>
                </a:lnTo>
                <a:lnTo>
                  <a:pt x="1856557" y="320047"/>
                </a:lnTo>
                <a:lnTo>
                  <a:pt x="1885233" y="360909"/>
                </a:lnTo>
                <a:lnTo>
                  <a:pt x="1908539" y="405686"/>
                </a:lnTo>
                <a:lnTo>
                  <a:pt x="1926830" y="453498"/>
                </a:lnTo>
                <a:lnTo>
                  <a:pt x="1940460" y="503463"/>
                </a:lnTo>
                <a:lnTo>
                  <a:pt x="1948924" y="548583"/>
                </a:lnTo>
                <a:lnTo>
                  <a:pt x="1953380" y="593741"/>
                </a:lnTo>
                <a:lnTo>
                  <a:pt x="1953828" y="638938"/>
                </a:lnTo>
                <a:lnTo>
                  <a:pt x="1950268" y="684173"/>
                </a:lnTo>
                <a:lnTo>
                  <a:pt x="1942700" y="729448"/>
                </a:lnTo>
                <a:lnTo>
                  <a:pt x="1835180" y="946315"/>
                </a:lnTo>
                <a:lnTo>
                  <a:pt x="1849574" y="947920"/>
                </a:lnTo>
                <a:lnTo>
                  <a:pt x="1607674" y="1435832"/>
                </a:lnTo>
                <a:lnTo>
                  <a:pt x="1614867" y="1432193"/>
                </a:lnTo>
                <a:lnTo>
                  <a:pt x="1656996" y="1408612"/>
                </a:lnTo>
                <a:lnTo>
                  <a:pt x="1698496" y="1383007"/>
                </a:lnTo>
                <a:lnTo>
                  <a:pt x="1739336" y="1355327"/>
                </a:lnTo>
                <a:lnTo>
                  <a:pt x="1779484" y="1325517"/>
                </a:lnTo>
                <a:lnTo>
                  <a:pt x="1818907" y="1293526"/>
                </a:lnTo>
                <a:lnTo>
                  <a:pt x="1858237" y="1256698"/>
                </a:lnTo>
                <a:lnTo>
                  <a:pt x="1895396" y="1217902"/>
                </a:lnTo>
                <a:lnTo>
                  <a:pt x="1930387" y="1177138"/>
                </a:lnTo>
                <a:lnTo>
                  <a:pt x="1963208" y="1134406"/>
                </a:lnTo>
                <a:lnTo>
                  <a:pt x="1993673" y="1089968"/>
                </a:lnTo>
                <a:lnTo>
                  <a:pt x="2021596" y="1044075"/>
                </a:lnTo>
                <a:lnTo>
                  <a:pt x="2069813" y="947928"/>
                </a:lnTo>
                <a:lnTo>
                  <a:pt x="2119287" y="942652"/>
                </a:lnTo>
                <a:lnTo>
                  <a:pt x="2168929" y="935655"/>
                </a:lnTo>
                <a:lnTo>
                  <a:pt x="2218682" y="927019"/>
                </a:lnTo>
                <a:lnTo>
                  <a:pt x="2268490" y="916825"/>
                </a:lnTo>
                <a:lnTo>
                  <a:pt x="2318294" y="905153"/>
                </a:lnTo>
                <a:lnTo>
                  <a:pt x="2368037" y="892084"/>
                </a:lnTo>
                <a:lnTo>
                  <a:pt x="2417664" y="877699"/>
                </a:lnTo>
                <a:lnTo>
                  <a:pt x="2467115" y="862079"/>
                </a:lnTo>
                <a:lnTo>
                  <a:pt x="2516336" y="845305"/>
                </a:lnTo>
                <a:lnTo>
                  <a:pt x="2565267" y="827456"/>
                </a:lnTo>
                <a:lnTo>
                  <a:pt x="2613853" y="808615"/>
                </a:lnTo>
                <a:lnTo>
                  <a:pt x="2662036" y="788862"/>
                </a:lnTo>
                <a:lnTo>
                  <a:pt x="2709759" y="768277"/>
                </a:lnTo>
                <a:lnTo>
                  <a:pt x="2756965" y="746942"/>
                </a:lnTo>
                <a:lnTo>
                  <a:pt x="2803597" y="724937"/>
                </a:lnTo>
                <a:lnTo>
                  <a:pt x="2849598" y="702344"/>
                </a:lnTo>
                <a:lnTo>
                  <a:pt x="2894910" y="679242"/>
                </a:lnTo>
                <a:lnTo>
                  <a:pt x="2939477" y="655712"/>
                </a:lnTo>
                <a:lnTo>
                  <a:pt x="2983241" y="631837"/>
                </a:lnTo>
                <a:lnTo>
                  <a:pt x="3026146" y="607695"/>
                </a:lnTo>
                <a:lnTo>
                  <a:pt x="3068134" y="583369"/>
                </a:lnTo>
                <a:lnTo>
                  <a:pt x="3109148" y="558938"/>
                </a:lnTo>
                <a:lnTo>
                  <a:pt x="3149132" y="534484"/>
                </a:lnTo>
                <a:lnTo>
                  <a:pt x="3188027" y="510088"/>
                </a:lnTo>
                <a:lnTo>
                  <a:pt x="3225777" y="485829"/>
                </a:lnTo>
                <a:lnTo>
                  <a:pt x="3262325" y="461790"/>
                </a:lnTo>
                <a:lnTo>
                  <a:pt x="3289807" y="436357"/>
                </a:lnTo>
                <a:lnTo>
                  <a:pt x="3304841" y="406982"/>
                </a:lnTo>
                <a:close/>
              </a:path>
              <a:path w="3308984" h="1579880">
                <a:moveTo>
                  <a:pt x="1835180" y="946315"/>
                </a:moveTo>
                <a:lnTo>
                  <a:pt x="1942700" y="729448"/>
                </a:lnTo>
                <a:lnTo>
                  <a:pt x="1900135" y="728023"/>
                </a:lnTo>
                <a:lnTo>
                  <a:pt x="1856249" y="724725"/>
                </a:lnTo>
                <a:lnTo>
                  <a:pt x="1811649" y="719389"/>
                </a:lnTo>
                <a:lnTo>
                  <a:pt x="1766939" y="711852"/>
                </a:lnTo>
                <a:lnTo>
                  <a:pt x="1722724" y="701948"/>
                </a:lnTo>
                <a:lnTo>
                  <a:pt x="1679610" y="689513"/>
                </a:lnTo>
                <a:lnTo>
                  <a:pt x="1638200" y="674383"/>
                </a:lnTo>
                <a:lnTo>
                  <a:pt x="1599100" y="656393"/>
                </a:lnTo>
                <a:lnTo>
                  <a:pt x="1562916" y="635378"/>
                </a:lnTo>
                <a:lnTo>
                  <a:pt x="1530251" y="611175"/>
                </a:lnTo>
                <a:lnTo>
                  <a:pt x="1501712" y="583617"/>
                </a:lnTo>
                <a:lnTo>
                  <a:pt x="1477902" y="552542"/>
                </a:lnTo>
                <a:lnTo>
                  <a:pt x="1459427" y="517784"/>
                </a:lnTo>
                <a:lnTo>
                  <a:pt x="1446892" y="479179"/>
                </a:lnTo>
                <a:lnTo>
                  <a:pt x="1440902" y="436562"/>
                </a:lnTo>
                <a:lnTo>
                  <a:pt x="1442062" y="389770"/>
                </a:lnTo>
                <a:lnTo>
                  <a:pt x="1451408" y="344732"/>
                </a:lnTo>
                <a:lnTo>
                  <a:pt x="1469023" y="305391"/>
                </a:lnTo>
                <a:lnTo>
                  <a:pt x="1296049" y="654280"/>
                </a:lnTo>
                <a:lnTo>
                  <a:pt x="1319526" y="687979"/>
                </a:lnTo>
                <a:lnTo>
                  <a:pt x="1348521" y="723224"/>
                </a:lnTo>
                <a:lnTo>
                  <a:pt x="1380176" y="756040"/>
                </a:lnTo>
                <a:lnTo>
                  <a:pt x="1414206" y="786146"/>
                </a:lnTo>
                <a:lnTo>
                  <a:pt x="1450327" y="813264"/>
                </a:lnTo>
                <a:lnTo>
                  <a:pt x="1488255" y="837112"/>
                </a:lnTo>
                <a:lnTo>
                  <a:pt x="1530442" y="859297"/>
                </a:lnTo>
                <a:lnTo>
                  <a:pt x="1573626" y="879147"/>
                </a:lnTo>
                <a:lnTo>
                  <a:pt x="1617809" y="896661"/>
                </a:lnTo>
                <a:lnTo>
                  <a:pt x="1662991" y="911839"/>
                </a:lnTo>
                <a:lnTo>
                  <a:pt x="1708914" y="924601"/>
                </a:lnTo>
                <a:lnTo>
                  <a:pt x="1755319" y="934868"/>
                </a:lnTo>
                <a:lnTo>
                  <a:pt x="1802205" y="942640"/>
                </a:lnTo>
                <a:lnTo>
                  <a:pt x="1835180" y="946315"/>
                </a:lnTo>
                <a:close/>
              </a:path>
              <a:path w="3308984" h="1579880">
                <a:moveTo>
                  <a:pt x="2046975" y="996728"/>
                </a:moveTo>
                <a:lnTo>
                  <a:pt x="2069813" y="947928"/>
                </a:lnTo>
                <a:lnTo>
                  <a:pt x="2028898" y="1030452"/>
                </a:lnTo>
                <a:lnTo>
                  <a:pt x="2046975" y="996728"/>
                </a:lnTo>
                <a:close/>
              </a:path>
            </a:pathLst>
          </a:custGeom>
          <a:solidFill>
            <a:srgbClr val="FFCD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7012350" y="470535"/>
            <a:ext cx="390525" cy="390525"/>
          </a:xfrm>
          <a:custGeom>
            <a:avLst/>
            <a:gdLst/>
            <a:ahLst/>
            <a:cxnLst/>
            <a:rect l="l" t="t" r="r" b="b"/>
            <a:pathLst>
              <a:path w="390525" h="390525">
                <a:moveTo>
                  <a:pt x="325259" y="340417"/>
                </a:moveTo>
                <a:lnTo>
                  <a:pt x="288418" y="366485"/>
                </a:lnTo>
                <a:lnTo>
                  <a:pt x="247998" y="382953"/>
                </a:lnTo>
                <a:lnTo>
                  <a:pt x="205611" y="389960"/>
                </a:lnTo>
                <a:lnTo>
                  <a:pt x="162912" y="387598"/>
                </a:lnTo>
                <a:lnTo>
                  <a:pt x="121556" y="375960"/>
                </a:lnTo>
                <a:lnTo>
                  <a:pt x="83199" y="355135"/>
                </a:lnTo>
                <a:lnTo>
                  <a:pt x="49473" y="325187"/>
                </a:lnTo>
                <a:lnTo>
                  <a:pt x="23475" y="288418"/>
                </a:lnTo>
                <a:lnTo>
                  <a:pt x="7007" y="247998"/>
                </a:lnTo>
                <a:lnTo>
                  <a:pt x="0" y="205611"/>
                </a:lnTo>
                <a:lnTo>
                  <a:pt x="2361" y="162912"/>
                </a:lnTo>
                <a:lnTo>
                  <a:pt x="14000" y="121556"/>
                </a:lnTo>
                <a:lnTo>
                  <a:pt x="34824" y="83199"/>
                </a:lnTo>
                <a:lnTo>
                  <a:pt x="64743" y="49494"/>
                </a:lnTo>
                <a:lnTo>
                  <a:pt x="101541" y="23475"/>
                </a:lnTo>
                <a:lnTo>
                  <a:pt x="141962" y="7007"/>
                </a:lnTo>
                <a:lnTo>
                  <a:pt x="184349" y="0"/>
                </a:lnTo>
                <a:lnTo>
                  <a:pt x="227048" y="2361"/>
                </a:lnTo>
                <a:lnTo>
                  <a:pt x="268403" y="14000"/>
                </a:lnTo>
                <a:lnTo>
                  <a:pt x="306761" y="34824"/>
                </a:lnTo>
                <a:lnTo>
                  <a:pt x="340459" y="64749"/>
                </a:lnTo>
                <a:lnTo>
                  <a:pt x="366485" y="101541"/>
                </a:lnTo>
                <a:lnTo>
                  <a:pt x="382953" y="141962"/>
                </a:lnTo>
                <a:lnTo>
                  <a:pt x="389960" y="184349"/>
                </a:lnTo>
                <a:lnTo>
                  <a:pt x="387598" y="227048"/>
                </a:lnTo>
                <a:lnTo>
                  <a:pt x="375960" y="268403"/>
                </a:lnTo>
                <a:lnTo>
                  <a:pt x="355135" y="306761"/>
                </a:lnTo>
                <a:lnTo>
                  <a:pt x="325259" y="340417"/>
                </a:lnTo>
                <a:close/>
              </a:path>
            </a:pathLst>
          </a:custGeom>
          <a:solidFill>
            <a:srgbClr val="FFCDC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405C7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8701034" y="1024869"/>
            <a:ext cx="8315325" cy="8319770"/>
            <a:chOff x="8701034" y="1024869"/>
            <a:chExt cx="8315325" cy="8319770"/>
          </a:xfrm>
        </p:grpSpPr>
        <p:sp>
          <p:nvSpPr>
            <p:cNvPr id="4" name="object 4"/>
            <p:cNvSpPr/>
            <p:nvPr/>
          </p:nvSpPr>
          <p:spPr>
            <a:xfrm>
              <a:off x="8720643" y="1028730"/>
              <a:ext cx="4505325" cy="3810000"/>
            </a:xfrm>
            <a:custGeom>
              <a:avLst/>
              <a:gdLst/>
              <a:ahLst/>
              <a:cxnLst/>
              <a:rect l="l" t="t" r="r" b="b"/>
              <a:pathLst>
                <a:path w="4505325" h="3810000">
                  <a:moveTo>
                    <a:pt x="0" y="0"/>
                  </a:moveTo>
                  <a:lnTo>
                    <a:pt x="3816805" y="0"/>
                  </a:lnTo>
                  <a:lnTo>
                    <a:pt x="3816805" y="1212164"/>
                  </a:lnTo>
                  <a:lnTo>
                    <a:pt x="4505330" y="1901071"/>
                  </a:lnTo>
                  <a:lnTo>
                    <a:pt x="3816805" y="2589004"/>
                  </a:lnTo>
                  <a:lnTo>
                    <a:pt x="3816805" y="3809939"/>
                  </a:lnTo>
                  <a:lnTo>
                    <a:pt x="0" y="38099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91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202564" y="1024869"/>
              <a:ext cx="3810000" cy="4505325"/>
            </a:xfrm>
            <a:custGeom>
              <a:avLst/>
              <a:gdLst/>
              <a:ahLst/>
              <a:cxnLst/>
              <a:rect l="l" t="t" r="r" b="b"/>
              <a:pathLst>
                <a:path w="3810000" h="4505325">
                  <a:moveTo>
                    <a:pt x="3809939" y="0"/>
                  </a:moveTo>
                  <a:lnTo>
                    <a:pt x="3809939" y="3816805"/>
                  </a:lnTo>
                  <a:lnTo>
                    <a:pt x="2597774" y="3816805"/>
                  </a:lnTo>
                  <a:lnTo>
                    <a:pt x="1908867" y="4505330"/>
                  </a:lnTo>
                  <a:lnTo>
                    <a:pt x="1220934" y="3816805"/>
                  </a:lnTo>
                  <a:lnTo>
                    <a:pt x="0" y="3816805"/>
                  </a:lnTo>
                  <a:lnTo>
                    <a:pt x="0" y="0"/>
                  </a:lnTo>
                  <a:lnTo>
                    <a:pt x="3809939" y="0"/>
                  </a:lnTo>
                  <a:close/>
                </a:path>
              </a:pathLst>
            </a:custGeom>
            <a:solidFill>
              <a:srgbClr val="26AC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2511034" y="5530260"/>
              <a:ext cx="4505325" cy="3810000"/>
            </a:xfrm>
            <a:custGeom>
              <a:avLst/>
              <a:gdLst/>
              <a:ahLst/>
              <a:cxnLst/>
              <a:rect l="l" t="t" r="r" b="b"/>
              <a:pathLst>
                <a:path w="4505325" h="3810000">
                  <a:moveTo>
                    <a:pt x="4505330" y="3809939"/>
                  </a:moveTo>
                  <a:lnTo>
                    <a:pt x="688524" y="3809939"/>
                  </a:lnTo>
                  <a:lnTo>
                    <a:pt x="688524" y="2597774"/>
                  </a:lnTo>
                  <a:lnTo>
                    <a:pt x="0" y="1908867"/>
                  </a:lnTo>
                  <a:lnTo>
                    <a:pt x="688524" y="1220934"/>
                  </a:lnTo>
                  <a:lnTo>
                    <a:pt x="688524" y="0"/>
                  </a:lnTo>
                  <a:lnTo>
                    <a:pt x="4505330" y="0"/>
                  </a:lnTo>
                  <a:lnTo>
                    <a:pt x="4505330" y="3809939"/>
                  </a:lnTo>
                  <a:close/>
                </a:path>
              </a:pathLst>
            </a:custGeom>
            <a:solidFill>
              <a:srgbClr val="FF73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701034" y="4838730"/>
              <a:ext cx="3810000" cy="4505325"/>
            </a:xfrm>
            <a:custGeom>
              <a:avLst/>
              <a:gdLst/>
              <a:ahLst/>
              <a:cxnLst/>
              <a:rect l="l" t="t" r="r" b="b"/>
              <a:pathLst>
                <a:path w="3810000" h="4505325">
                  <a:moveTo>
                    <a:pt x="0" y="4505330"/>
                  </a:moveTo>
                  <a:lnTo>
                    <a:pt x="0" y="688524"/>
                  </a:lnTo>
                  <a:lnTo>
                    <a:pt x="1212164" y="688524"/>
                  </a:lnTo>
                  <a:lnTo>
                    <a:pt x="1901071" y="0"/>
                  </a:lnTo>
                  <a:lnTo>
                    <a:pt x="2589004" y="688524"/>
                  </a:lnTo>
                  <a:lnTo>
                    <a:pt x="3809939" y="688524"/>
                  </a:lnTo>
                  <a:lnTo>
                    <a:pt x="3809939" y="4505330"/>
                  </a:lnTo>
                  <a:lnTo>
                    <a:pt x="0" y="4505330"/>
                  </a:lnTo>
                  <a:close/>
                </a:path>
              </a:pathLst>
            </a:custGeom>
            <a:solidFill>
              <a:srgbClr val="FEB3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0" y="1028699"/>
            <a:ext cx="8007350" cy="3810000"/>
          </a:xfrm>
          <a:custGeom>
            <a:avLst/>
            <a:gdLst/>
            <a:ahLst/>
            <a:cxnLst/>
            <a:rect l="l" t="t" r="r" b="b"/>
            <a:pathLst>
              <a:path w="8007350" h="3810000">
                <a:moveTo>
                  <a:pt x="0" y="0"/>
                </a:moveTo>
                <a:lnTo>
                  <a:pt x="8006730" y="0"/>
                </a:lnTo>
                <a:lnTo>
                  <a:pt x="8006730" y="3809999"/>
                </a:lnTo>
                <a:lnTo>
                  <a:pt x="0" y="3809999"/>
                </a:lnTo>
                <a:lnTo>
                  <a:pt x="0" y="0"/>
                </a:lnTo>
                <a:close/>
              </a:path>
            </a:pathLst>
          </a:custGeom>
          <a:solidFill>
            <a:srgbClr val="FD5C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67230" y="1380021"/>
            <a:ext cx="672338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85215" algn="l"/>
                <a:tab pos="3088640" algn="l"/>
                <a:tab pos="4156710" algn="l"/>
                <a:tab pos="5046345" algn="l"/>
              </a:tabLst>
            </a:pPr>
            <a:r>
              <a:rPr sz="5600" spc="-200" dirty="0">
                <a:solidFill>
                  <a:srgbClr val="FFFFFF"/>
                </a:solidFill>
              </a:rPr>
              <a:t>L</a:t>
            </a:r>
            <a:r>
              <a:rPr sz="5600" spc="-385" dirty="0">
                <a:solidFill>
                  <a:srgbClr val="FFFFFF"/>
                </a:solidFill>
              </a:rPr>
              <a:t>e</a:t>
            </a:r>
            <a:r>
              <a:rPr sz="5600" dirty="0">
                <a:solidFill>
                  <a:srgbClr val="FFFFFF"/>
                </a:solidFill>
              </a:rPr>
              <a:t>	</a:t>
            </a:r>
            <a:r>
              <a:rPr sz="5600" spc="-215" dirty="0">
                <a:solidFill>
                  <a:srgbClr val="FFFFFF"/>
                </a:solidFill>
              </a:rPr>
              <a:t>c</a:t>
            </a:r>
            <a:r>
              <a:rPr sz="5600" spc="-40" dirty="0">
                <a:solidFill>
                  <a:srgbClr val="FFFFFF"/>
                </a:solidFill>
              </a:rPr>
              <a:t>y</a:t>
            </a:r>
            <a:r>
              <a:rPr sz="5600" spc="-215" dirty="0">
                <a:solidFill>
                  <a:srgbClr val="FFFFFF"/>
                </a:solidFill>
              </a:rPr>
              <a:t>c</a:t>
            </a:r>
            <a:r>
              <a:rPr sz="5600" spc="95" dirty="0">
                <a:solidFill>
                  <a:srgbClr val="FFFFFF"/>
                </a:solidFill>
              </a:rPr>
              <a:t>l</a:t>
            </a:r>
            <a:r>
              <a:rPr sz="5600" spc="-385" dirty="0">
                <a:solidFill>
                  <a:srgbClr val="FFFFFF"/>
                </a:solidFill>
              </a:rPr>
              <a:t>e</a:t>
            </a:r>
            <a:r>
              <a:rPr sz="5600" dirty="0">
                <a:solidFill>
                  <a:srgbClr val="FFFFFF"/>
                </a:solidFill>
              </a:rPr>
              <a:t>	</a:t>
            </a:r>
            <a:r>
              <a:rPr sz="5600" spc="-240" dirty="0">
                <a:solidFill>
                  <a:srgbClr val="FFFFFF"/>
                </a:solidFill>
              </a:rPr>
              <a:t>d</a:t>
            </a:r>
            <a:r>
              <a:rPr sz="5600" spc="-385" dirty="0">
                <a:solidFill>
                  <a:srgbClr val="FFFFFF"/>
                </a:solidFill>
              </a:rPr>
              <a:t>e</a:t>
            </a:r>
            <a:r>
              <a:rPr sz="5600" dirty="0">
                <a:solidFill>
                  <a:srgbClr val="FFFFFF"/>
                </a:solidFill>
              </a:rPr>
              <a:t>	</a:t>
            </a:r>
            <a:r>
              <a:rPr sz="5600" spc="95" dirty="0">
                <a:solidFill>
                  <a:srgbClr val="FFFFFF"/>
                </a:solidFill>
              </a:rPr>
              <a:t>l</a:t>
            </a:r>
            <a:r>
              <a:rPr sz="5600" spc="-260" dirty="0">
                <a:solidFill>
                  <a:srgbClr val="FFFFFF"/>
                </a:solidFill>
              </a:rPr>
              <a:t>a</a:t>
            </a:r>
            <a:r>
              <a:rPr sz="5600" dirty="0">
                <a:solidFill>
                  <a:srgbClr val="FFFFFF"/>
                </a:solidFill>
              </a:rPr>
              <a:t>	</a:t>
            </a:r>
            <a:r>
              <a:rPr sz="5600" spc="-590" dirty="0">
                <a:solidFill>
                  <a:srgbClr val="FFFFFF"/>
                </a:solidFill>
              </a:rPr>
              <a:t>v</a:t>
            </a:r>
            <a:r>
              <a:rPr sz="5600" spc="-220" dirty="0">
                <a:solidFill>
                  <a:srgbClr val="FFFFFF"/>
                </a:solidFill>
              </a:rPr>
              <a:t>e</a:t>
            </a:r>
            <a:r>
              <a:rPr sz="5600" spc="65" dirty="0">
                <a:solidFill>
                  <a:srgbClr val="FFFFFF"/>
                </a:solidFill>
              </a:rPr>
              <a:t>i</a:t>
            </a:r>
            <a:r>
              <a:rPr sz="5600" spc="95" dirty="0">
                <a:solidFill>
                  <a:srgbClr val="FFFFFF"/>
                </a:solidFill>
              </a:rPr>
              <a:t>ll</a:t>
            </a:r>
            <a:r>
              <a:rPr sz="5600" spc="-385" dirty="0">
                <a:solidFill>
                  <a:srgbClr val="FFFFFF"/>
                </a:solidFill>
              </a:rPr>
              <a:t>e</a:t>
            </a:r>
            <a:endParaRPr sz="5600"/>
          </a:p>
        </p:txBody>
      </p:sp>
      <p:sp>
        <p:nvSpPr>
          <p:cNvPr id="10" name="object 10"/>
          <p:cNvSpPr txBox="1"/>
          <p:nvPr/>
        </p:nvSpPr>
        <p:spPr>
          <a:xfrm>
            <a:off x="1078371" y="2539538"/>
            <a:ext cx="6101080" cy="1711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15199"/>
              </a:lnSpc>
              <a:spcBef>
                <a:spcPts val="100"/>
              </a:spcBef>
            </a:pPr>
            <a:r>
              <a:rPr sz="3200" spc="215" dirty="0">
                <a:solidFill>
                  <a:srgbClr val="FFFFFF"/>
                </a:solidFill>
                <a:latin typeface="Tahoma"/>
                <a:cs typeface="Tahoma"/>
              </a:rPr>
              <a:t>Processus </a:t>
            </a:r>
            <a:r>
              <a:rPr sz="3200" spc="229" dirty="0">
                <a:solidFill>
                  <a:srgbClr val="FFFFFF"/>
                </a:solidFill>
                <a:latin typeface="Tahoma"/>
                <a:cs typeface="Tahoma"/>
              </a:rPr>
              <a:t>dynamique </a:t>
            </a:r>
            <a:r>
              <a:rPr sz="3200" spc="170" dirty="0">
                <a:solidFill>
                  <a:srgbClr val="FFFFFF"/>
                </a:solidFill>
                <a:latin typeface="Tahoma"/>
                <a:cs typeface="Tahoma"/>
              </a:rPr>
              <a:t>en </a:t>
            </a:r>
            <a:r>
              <a:rPr sz="3200" spc="1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Tahoma"/>
                <a:cs typeface="Tahoma"/>
              </a:rPr>
              <a:t>interaction</a:t>
            </a:r>
            <a:r>
              <a:rPr sz="3200" spc="-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Tahoma"/>
                <a:cs typeface="Tahoma"/>
              </a:rPr>
              <a:t>permante</a:t>
            </a:r>
            <a:r>
              <a:rPr sz="3200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Tahoma"/>
                <a:cs typeface="Tahoma"/>
              </a:rPr>
              <a:t>avec</a:t>
            </a:r>
            <a:r>
              <a:rPr sz="3200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00" dirty="0">
                <a:solidFill>
                  <a:srgbClr val="FFFFFF"/>
                </a:solidFill>
                <a:latin typeface="Tahoma"/>
                <a:cs typeface="Tahoma"/>
              </a:rPr>
              <a:t>son </a:t>
            </a:r>
            <a:r>
              <a:rPr sz="3200" spc="-9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200" dirty="0">
                <a:solidFill>
                  <a:srgbClr val="FFFFFF"/>
                </a:solidFill>
                <a:latin typeface="Tahoma"/>
                <a:cs typeface="Tahoma"/>
              </a:rPr>
              <a:t>environnement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364542" y="829535"/>
            <a:ext cx="2513965" cy="2001520"/>
          </a:xfrm>
          <a:prstGeom prst="rect">
            <a:avLst/>
          </a:prstGeom>
        </p:spPr>
        <p:txBody>
          <a:bodyPr vert="horz" wrap="square" lIns="0" tIns="2832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230"/>
              </a:spcBef>
            </a:pPr>
            <a:r>
              <a:rPr sz="3600" spc="140" dirty="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endParaRPr sz="3600">
              <a:latin typeface="Tahoma"/>
              <a:cs typeface="Tahoma"/>
            </a:endParaRPr>
          </a:p>
          <a:p>
            <a:pPr marL="12065" marR="5080" algn="ctr">
              <a:lnSpc>
                <a:spcPct val="122800"/>
              </a:lnSpc>
              <a:spcBef>
                <a:spcPts val="855"/>
              </a:spcBef>
            </a:pPr>
            <a:r>
              <a:rPr sz="2800" spc="21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800" spc="1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6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2800" spc="-8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114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800" spc="9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6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2800" spc="65" dirty="0">
                <a:solidFill>
                  <a:srgbClr val="FFFFFF"/>
                </a:solidFill>
                <a:latin typeface="Tahoma"/>
                <a:cs typeface="Tahoma"/>
              </a:rPr>
              <a:t>u  </a:t>
            </a:r>
            <a:r>
              <a:rPr sz="2800" spc="80" dirty="0">
                <a:solidFill>
                  <a:srgbClr val="FFFFFF"/>
                </a:solidFill>
                <a:latin typeface="Tahoma"/>
                <a:cs typeface="Tahoma"/>
              </a:rPr>
              <a:t>besoin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704727" y="792521"/>
            <a:ext cx="2729230" cy="2047875"/>
          </a:xfrm>
          <a:prstGeom prst="rect">
            <a:avLst/>
          </a:prstGeom>
        </p:spPr>
        <p:txBody>
          <a:bodyPr vert="horz" wrap="square" lIns="0" tIns="306705" rIns="0" bIns="0" rtlCol="0">
            <a:spAutoFit/>
          </a:bodyPr>
          <a:lstStyle/>
          <a:p>
            <a:pPr marL="76835" algn="ctr">
              <a:lnSpc>
                <a:spcPct val="100000"/>
              </a:lnSpc>
              <a:spcBef>
                <a:spcPts val="2415"/>
              </a:spcBef>
            </a:pPr>
            <a:r>
              <a:rPr sz="3600" b="1" spc="-45" dirty="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endParaRPr sz="3600">
              <a:latin typeface="Tahoma"/>
              <a:cs typeface="Tahoma"/>
            </a:endParaRPr>
          </a:p>
          <a:p>
            <a:pPr marL="12700" marR="5080" indent="76835" algn="ctr">
              <a:lnSpc>
                <a:spcPct val="122800"/>
              </a:lnSpc>
              <a:spcBef>
                <a:spcPts val="1035"/>
              </a:spcBef>
            </a:pPr>
            <a:r>
              <a:rPr sz="2800" spc="-1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60" dirty="0">
                <a:solidFill>
                  <a:srgbClr val="FFFFFF"/>
                </a:solidFill>
                <a:latin typeface="Tahoma"/>
                <a:cs typeface="Tahoma"/>
              </a:rPr>
              <a:t>t  </a:t>
            </a:r>
            <a:r>
              <a:rPr sz="2800" spc="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800" spc="114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-235" dirty="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114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800" spc="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800" spc="60" dirty="0">
                <a:solidFill>
                  <a:srgbClr val="FFFFFF"/>
                </a:solidFill>
                <a:latin typeface="Tahoma"/>
                <a:cs typeface="Tahoma"/>
              </a:rPr>
              <a:t>k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972145" y="5472817"/>
            <a:ext cx="2784475" cy="1378585"/>
          </a:xfrm>
          <a:prstGeom prst="rect">
            <a:avLst/>
          </a:prstGeom>
        </p:spPr>
        <p:txBody>
          <a:bodyPr vert="horz" wrap="square" lIns="0" tIns="2247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770"/>
              </a:spcBef>
            </a:pPr>
            <a:r>
              <a:rPr sz="3600" b="1" spc="-45" dirty="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endParaRPr sz="36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300"/>
              </a:spcBef>
            </a:pPr>
            <a:r>
              <a:rPr sz="2800" spc="10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2800" spc="3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931595" y="5789872"/>
            <a:ext cx="3342004" cy="1385570"/>
          </a:xfrm>
          <a:prstGeom prst="rect">
            <a:avLst/>
          </a:prstGeom>
        </p:spPr>
        <p:txBody>
          <a:bodyPr vert="horz" wrap="square" lIns="0" tIns="228600" rIns="0" bIns="0" rtlCol="0">
            <a:spAutoFit/>
          </a:bodyPr>
          <a:lstStyle/>
          <a:p>
            <a:pPr marL="6985" algn="ctr">
              <a:lnSpc>
                <a:spcPct val="100000"/>
              </a:lnSpc>
              <a:spcBef>
                <a:spcPts val="1800"/>
              </a:spcBef>
            </a:pPr>
            <a:r>
              <a:rPr sz="3600" b="1" spc="-45" dirty="0">
                <a:solidFill>
                  <a:srgbClr val="333129"/>
                </a:solidFill>
                <a:latin typeface="Tahoma"/>
                <a:cs typeface="Tahoma"/>
              </a:rPr>
              <a:t>4</a:t>
            </a:r>
            <a:endParaRPr sz="36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325"/>
              </a:spcBef>
            </a:pPr>
            <a:r>
              <a:rPr sz="2800" spc="80" dirty="0">
                <a:solidFill>
                  <a:srgbClr val="333129"/>
                </a:solidFill>
                <a:latin typeface="Tahoma"/>
                <a:cs typeface="Tahoma"/>
              </a:rPr>
              <a:t>D</a:t>
            </a:r>
            <a:r>
              <a:rPr sz="2800" spc="25" dirty="0">
                <a:solidFill>
                  <a:srgbClr val="333129"/>
                </a:solidFill>
                <a:latin typeface="Tahoma"/>
                <a:cs typeface="Tahoma"/>
              </a:rPr>
              <a:t>i</a:t>
            </a:r>
            <a:r>
              <a:rPr sz="2800" spc="-80" dirty="0">
                <a:solidFill>
                  <a:srgbClr val="333129"/>
                </a:solidFill>
                <a:latin typeface="Tahoma"/>
                <a:cs typeface="Tahoma"/>
              </a:rPr>
              <a:t>ff</a:t>
            </a:r>
            <a:r>
              <a:rPr sz="2800" spc="90" dirty="0">
                <a:solidFill>
                  <a:srgbClr val="333129"/>
                </a:solidFill>
                <a:latin typeface="Tahoma"/>
                <a:cs typeface="Tahoma"/>
              </a:rPr>
              <a:t>u</a:t>
            </a:r>
            <a:r>
              <a:rPr sz="2800" spc="30" dirty="0">
                <a:solidFill>
                  <a:srgbClr val="333129"/>
                </a:solidFill>
                <a:latin typeface="Tahoma"/>
                <a:cs typeface="Tahoma"/>
              </a:rPr>
              <a:t>s</a:t>
            </a:r>
            <a:r>
              <a:rPr sz="2800" spc="55" dirty="0">
                <a:solidFill>
                  <a:srgbClr val="333129"/>
                </a:solidFill>
                <a:latin typeface="Tahoma"/>
                <a:cs typeface="Tahoma"/>
              </a:rPr>
              <a:t>e</a:t>
            </a:r>
            <a:r>
              <a:rPr sz="2800" spc="-85" dirty="0">
                <a:solidFill>
                  <a:srgbClr val="333129"/>
                </a:solidFill>
                <a:latin typeface="Tahoma"/>
                <a:cs typeface="Tahoma"/>
              </a:rPr>
              <a:t>r</a:t>
            </a:r>
            <a:r>
              <a:rPr sz="2800" spc="-275" dirty="0">
                <a:solidFill>
                  <a:srgbClr val="333129"/>
                </a:solidFill>
                <a:latin typeface="Tahoma"/>
                <a:cs typeface="Tahoma"/>
              </a:rPr>
              <a:t> </a:t>
            </a:r>
            <a:r>
              <a:rPr sz="2800" spc="55" dirty="0">
                <a:solidFill>
                  <a:srgbClr val="333129"/>
                </a:solidFill>
                <a:latin typeface="Tahoma"/>
                <a:cs typeface="Tahoma"/>
              </a:rPr>
              <a:t>e</a:t>
            </a:r>
            <a:r>
              <a:rPr sz="2800" spc="-65" dirty="0">
                <a:solidFill>
                  <a:srgbClr val="333129"/>
                </a:solidFill>
                <a:latin typeface="Tahoma"/>
                <a:cs typeface="Tahoma"/>
              </a:rPr>
              <a:t>t</a:t>
            </a:r>
            <a:r>
              <a:rPr sz="2800" spc="-275" dirty="0">
                <a:solidFill>
                  <a:srgbClr val="333129"/>
                </a:solidFill>
                <a:latin typeface="Tahoma"/>
                <a:cs typeface="Tahoma"/>
              </a:rPr>
              <a:t> </a:t>
            </a:r>
            <a:r>
              <a:rPr sz="2800" spc="180" dirty="0">
                <a:solidFill>
                  <a:srgbClr val="333129"/>
                </a:solidFill>
                <a:latin typeface="Tahoma"/>
                <a:cs typeface="Tahoma"/>
              </a:rPr>
              <a:t>c</a:t>
            </a:r>
            <a:r>
              <a:rPr sz="2800" spc="10" dirty="0">
                <a:solidFill>
                  <a:srgbClr val="333129"/>
                </a:solidFill>
                <a:latin typeface="Tahoma"/>
                <a:cs typeface="Tahoma"/>
              </a:rPr>
              <a:t>a</a:t>
            </a:r>
            <a:r>
              <a:rPr sz="2800" spc="155" dirty="0">
                <a:solidFill>
                  <a:srgbClr val="333129"/>
                </a:solidFill>
                <a:latin typeface="Tahoma"/>
                <a:cs typeface="Tahoma"/>
              </a:rPr>
              <a:t>p</a:t>
            </a:r>
            <a:r>
              <a:rPr sz="2800" spc="25" dirty="0">
                <a:solidFill>
                  <a:srgbClr val="333129"/>
                </a:solidFill>
                <a:latin typeface="Tahoma"/>
                <a:cs typeface="Tahoma"/>
              </a:rPr>
              <a:t>i</a:t>
            </a:r>
            <a:r>
              <a:rPr sz="2800" spc="-65" dirty="0">
                <a:solidFill>
                  <a:srgbClr val="333129"/>
                </a:solidFill>
                <a:latin typeface="Tahoma"/>
                <a:cs typeface="Tahoma"/>
              </a:rPr>
              <a:t>t</a:t>
            </a:r>
            <a:r>
              <a:rPr sz="2800" spc="10" dirty="0">
                <a:solidFill>
                  <a:srgbClr val="333129"/>
                </a:solidFill>
                <a:latin typeface="Tahoma"/>
                <a:cs typeface="Tahoma"/>
              </a:rPr>
              <a:t>a</a:t>
            </a:r>
            <a:r>
              <a:rPr sz="2800" spc="50" dirty="0">
                <a:solidFill>
                  <a:srgbClr val="333129"/>
                </a:solidFill>
                <a:latin typeface="Tahoma"/>
                <a:cs typeface="Tahoma"/>
              </a:rPr>
              <a:t>l</a:t>
            </a:r>
            <a:r>
              <a:rPr sz="2800" spc="25" dirty="0">
                <a:solidFill>
                  <a:srgbClr val="333129"/>
                </a:solidFill>
                <a:latin typeface="Tahoma"/>
                <a:cs typeface="Tahoma"/>
              </a:rPr>
              <a:t>i</a:t>
            </a:r>
            <a:r>
              <a:rPr sz="2800" spc="30" dirty="0">
                <a:solidFill>
                  <a:srgbClr val="333129"/>
                </a:solidFill>
                <a:latin typeface="Tahoma"/>
                <a:cs typeface="Tahoma"/>
              </a:rPr>
              <a:t>s</a:t>
            </a:r>
            <a:r>
              <a:rPr sz="2800" spc="55" dirty="0">
                <a:solidFill>
                  <a:srgbClr val="333129"/>
                </a:solidFill>
                <a:latin typeface="Tahoma"/>
                <a:cs typeface="Tahoma"/>
              </a:rPr>
              <a:t>e</a:t>
            </a:r>
            <a:r>
              <a:rPr sz="2800" spc="-85" dirty="0">
                <a:solidFill>
                  <a:srgbClr val="333129"/>
                </a:solidFill>
                <a:latin typeface="Tahoma"/>
                <a:cs typeface="Tahoma"/>
              </a:rPr>
              <a:t>r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967751" y="3137304"/>
            <a:ext cx="3485515" cy="151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6100"/>
              </a:lnSpc>
              <a:spcBef>
                <a:spcPts val="100"/>
              </a:spcBef>
            </a:pPr>
            <a:r>
              <a:rPr sz="2800" spc="8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2800" spc="-8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spc="-45" dirty="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6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2800" spc="45" dirty="0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235" dirty="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tt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6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9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5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spc="18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2800" spc="45" dirty="0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2800" spc="9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5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spc="9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16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2800" spc="6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2800" spc="6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580958" y="3137304"/>
            <a:ext cx="3053715" cy="151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6100"/>
              </a:lnSpc>
              <a:spcBef>
                <a:spcPts val="100"/>
              </a:spcBef>
            </a:pP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-8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2800" spc="114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114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2800" spc="165" dirty="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è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60" dirty="0">
                <a:solidFill>
                  <a:srgbClr val="FFFFFF"/>
                </a:solidFill>
                <a:latin typeface="Tahoma"/>
                <a:cs typeface="Tahoma"/>
              </a:rPr>
              <a:t>t  </a:t>
            </a:r>
            <a:r>
              <a:rPr sz="2800" spc="15" dirty="0">
                <a:solidFill>
                  <a:srgbClr val="FFFFFF"/>
                </a:solidFill>
                <a:latin typeface="Tahoma"/>
                <a:cs typeface="Tahoma"/>
              </a:rPr>
              <a:t>systématiquement.</a:t>
            </a:r>
            <a:endParaRPr sz="2800">
              <a:latin typeface="Tahoma"/>
              <a:cs typeface="Tahoma"/>
            </a:endParaRPr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96440" y="7371606"/>
            <a:ext cx="134519" cy="132605"/>
          </a:xfrm>
          <a:prstGeom prst="rect">
            <a:avLst/>
          </a:prstGeom>
        </p:spPr>
      </p:pic>
      <p:grpSp>
        <p:nvGrpSpPr>
          <p:cNvPr id="18" name="object 18"/>
          <p:cNvGrpSpPr/>
          <p:nvPr/>
        </p:nvGrpSpPr>
        <p:grpSpPr>
          <a:xfrm>
            <a:off x="1079085" y="6208571"/>
            <a:ext cx="3181985" cy="3420745"/>
            <a:chOff x="1079085" y="6208571"/>
            <a:chExt cx="3181985" cy="3420745"/>
          </a:xfrm>
        </p:grpSpPr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86949" y="7268904"/>
              <a:ext cx="137175" cy="13434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28669" y="7116242"/>
              <a:ext cx="132075" cy="13122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81342" y="7573744"/>
              <a:ext cx="137472" cy="132742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26333" y="6931666"/>
              <a:ext cx="125810" cy="133972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79085" y="6208571"/>
              <a:ext cx="3106175" cy="3420269"/>
            </a:xfrm>
            <a:prstGeom prst="rect">
              <a:avLst/>
            </a:prstGeom>
          </p:spPr>
        </p:pic>
      </p:grpSp>
      <p:sp>
        <p:nvSpPr>
          <p:cNvPr id="24" name="object 24"/>
          <p:cNvSpPr txBox="1"/>
          <p:nvPr/>
        </p:nvSpPr>
        <p:spPr>
          <a:xfrm>
            <a:off x="14097094" y="7334248"/>
            <a:ext cx="2021205" cy="151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6100"/>
              </a:lnSpc>
              <a:spcBef>
                <a:spcPts val="100"/>
              </a:spcBef>
            </a:pPr>
            <a:r>
              <a:rPr sz="28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45" dirty="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sz="2800" spc="15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800" spc="114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-2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2800" spc="5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s  i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-8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2800" spc="114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800" spc="-8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2800" spc="35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28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2800" spc="-6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2800" spc="114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2800" spc="9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2800" spc="25" dirty="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sz="2800" spc="50" dirty="0">
                <a:solidFill>
                  <a:srgbClr val="FFFFFF"/>
                </a:solidFill>
                <a:latin typeface="Tahoma"/>
                <a:cs typeface="Tahoma"/>
              </a:rPr>
              <a:t>recueillies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083118" y="7768039"/>
            <a:ext cx="3046095" cy="1016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4655" marR="5080" indent="-402590">
              <a:lnSpc>
                <a:spcPct val="116100"/>
              </a:lnSpc>
              <a:spcBef>
                <a:spcPts val="100"/>
              </a:spcBef>
            </a:pPr>
            <a:r>
              <a:rPr sz="2800" spc="125" dirty="0">
                <a:solidFill>
                  <a:srgbClr val="333129"/>
                </a:solidFill>
                <a:latin typeface="Tahoma"/>
                <a:cs typeface="Tahoma"/>
              </a:rPr>
              <a:t>P</a:t>
            </a:r>
            <a:r>
              <a:rPr sz="2800" spc="-85" dirty="0">
                <a:solidFill>
                  <a:srgbClr val="333129"/>
                </a:solidFill>
                <a:latin typeface="Tahoma"/>
                <a:cs typeface="Tahoma"/>
              </a:rPr>
              <a:t>r</a:t>
            </a:r>
            <a:r>
              <a:rPr sz="2800" spc="114" dirty="0">
                <a:solidFill>
                  <a:srgbClr val="333129"/>
                </a:solidFill>
                <a:latin typeface="Tahoma"/>
                <a:cs typeface="Tahoma"/>
              </a:rPr>
              <a:t>o</a:t>
            </a:r>
            <a:r>
              <a:rPr sz="2800" spc="165" dirty="0">
                <a:solidFill>
                  <a:srgbClr val="333129"/>
                </a:solidFill>
                <a:latin typeface="Tahoma"/>
                <a:cs typeface="Tahoma"/>
              </a:rPr>
              <a:t>d</a:t>
            </a:r>
            <a:r>
              <a:rPr sz="2800" spc="90" dirty="0">
                <a:solidFill>
                  <a:srgbClr val="333129"/>
                </a:solidFill>
                <a:latin typeface="Tahoma"/>
                <a:cs typeface="Tahoma"/>
              </a:rPr>
              <a:t>u</a:t>
            </a:r>
            <a:r>
              <a:rPr sz="2800" spc="25" dirty="0">
                <a:solidFill>
                  <a:srgbClr val="333129"/>
                </a:solidFill>
                <a:latin typeface="Tahoma"/>
                <a:cs typeface="Tahoma"/>
              </a:rPr>
              <a:t>i</a:t>
            </a:r>
            <a:r>
              <a:rPr sz="2800" spc="-85" dirty="0">
                <a:solidFill>
                  <a:srgbClr val="333129"/>
                </a:solidFill>
                <a:latin typeface="Tahoma"/>
                <a:cs typeface="Tahoma"/>
              </a:rPr>
              <a:t>r</a:t>
            </a:r>
            <a:r>
              <a:rPr sz="2800" spc="60" dirty="0">
                <a:solidFill>
                  <a:srgbClr val="333129"/>
                </a:solidFill>
                <a:latin typeface="Tahoma"/>
                <a:cs typeface="Tahoma"/>
              </a:rPr>
              <a:t>e</a:t>
            </a:r>
            <a:r>
              <a:rPr sz="2800" spc="-275" dirty="0">
                <a:solidFill>
                  <a:srgbClr val="333129"/>
                </a:solidFill>
                <a:latin typeface="Tahoma"/>
                <a:cs typeface="Tahoma"/>
              </a:rPr>
              <a:t> </a:t>
            </a:r>
            <a:r>
              <a:rPr sz="2800" spc="55" dirty="0">
                <a:solidFill>
                  <a:srgbClr val="333129"/>
                </a:solidFill>
                <a:latin typeface="Tahoma"/>
                <a:cs typeface="Tahoma"/>
              </a:rPr>
              <a:t>e</a:t>
            </a:r>
            <a:r>
              <a:rPr sz="2800" spc="-65" dirty="0">
                <a:solidFill>
                  <a:srgbClr val="333129"/>
                </a:solidFill>
                <a:latin typeface="Tahoma"/>
                <a:cs typeface="Tahoma"/>
              </a:rPr>
              <a:t>t</a:t>
            </a:r>
            <a:r>
              <a:rPr sz="2800" spc="-275" dirty="0">
                <a:solidFill>
                  <a:srgbClr val="333129"/>
                </a:solidFill>
                <a:latin typeface="Tahoma"/>
                <a:cs typeface="Tahoma"/>
              </a:rPr>
              <a:t> </a:t>
            </a:r>
            <a:r>
              <a:rPr sz="2800" spc="165" dirty="0">
                <a:solidFill>
                  <a:srgbClr val="333129"/>
                </a:solidFill>
                <a:latin typeface="Tahoma"/>
                <a:cs typeface="Tahoma"/>
              </a:rPr>
              <a:t>d</a:t>
            </a:r>
            <a:r>
              <a:rPr sz="2800" spc="25" dirty="0">
                <a:solidFill>
                  <a:srgbClr val="333129"/>
                </a:solidFill>
                <a:latin typeface="Tahoma"/>
                <a:cs typeface="Tahoma"/>
              </a:rPr>
              <a:t>i</a:t>
            </a:r>
            <a:r>
              <a:rPr sz="2800" spc="-80" dirty="0">
                <a:solidFill>
                  <a:srgbClr val="333129"/>
                </a:solidFill>
                <a:latin typeface="Tahoma"/>
                <a:cs typeface="Tahoma"/>
              </a:rPr>
              <a:t>ff</a:t>
            </a:r>
            <a:r>
              <a:rPr sz="2800" spc="90" dirty="0">
                <a:solidFill>
                  <a:srgbClr val="333129"/>
                </a:solidFill>
                <a:latin typeface="Tahoma"/>
                <a:cs typeface="Tahoma"/>
              </a:rPr>
              <a:t>u</a:t>
            </a:r>
            <a:r>
              <a:rPr sz="2800" spc="30" dirty="0">
                <a:solidFill>
                  <a:srgbClr val="333129"/>
                </a:solidFill>
                <a:latin typeface="Tahoma"/>
                <a:cs typeface="Tahoma"/>
              </a:rPr>
              <a:t>s</a:t>
            </a:r>
            <a:r>
              <a:rPr sz="2800" spc="55" dirty="0">
                <a:solidFill>
                  <a:srgbClr val="333129"/>
                </a:solidFill>
                <a:latin typeface="Tahoma"/>
                <a:cs typeface="Tahoma"/>
              </a:rPr>
              <a:t>e</a:t>
            </a:r>
            <a:r>
              <a:rPr sz="2800" spc="-80" dirty="0">
                <a:solidFill>
                  <a:srgbClr val="333129"/>
                </a:solidFill>
                <a:latin typeface="Tahoma"/>
                <a:cs typeface="Tahoma"/>
              </a:rPr>
              <a:t>r  </a:t>
            </a:r>
            <a:r>
              <a:rPr sz="2800" spc="165" dirty="0">
                <a:solidFill>
                  <a:srgbClr val="333129"/>
                </a:solidFill>
                <a:latin typeface="Tahoma"/>
                <a:cs typeface="Tahoma"/>
              </a:rPr>
              <a:t>d</a:t>
            </a:r>
            <a:r>
              <a:rPr sz="2800" spc="55" dirty="0">
                <a:solidFill>
                  <a:srgbClr val="333129"/>
                </a:solidFill>
                <a:latin typeface="Tahoma"/>
                <a:cs typeface="Tahoma"/>
              </a:rPr>
              <a:t>e</a:t>
            </a:r>
            <a:r>
              <a:rPr sz="2800" spc="35" dirty="0">
                <a:solidFill>
                  <a:srgbClr val="333129"/>
                </a:solidFill>
                <a:latin typeface="Tahoma"/>
                <a:cs typeface="Tahoma"/>
              </a:rPr>
              <a:t>s</a:t>
            </a:r>
            <a:r>
              <a:rPr sz="2800" spc="-275" dirty="0">
                <a:solidFill>
                  <a:srgbClr val="333129"/>
                </a:solidFill>
                <a:latin typeface="Tahoma"/>
                <a:cs typeface="Tahoma"/>
              </a:rPr>
              <a:t> </a:t>
            </a:r>
            <a:r>
              <a:rPr sz="2800" spc="30" dirty="0">
                <a:solidFill>
                  <a:srgbClr val="333129"/>
                </a:solidFill>
                <a:latin typeface="Tahoma"/>
                <a:cs typeface="Tahoma"/>
              </a:rPr>
              <a:t>s</a:t>
            </a:r>
            <a:r>
              <a:rPr sz="2800" spc="90" dirty="0">
                <a:solidFill>
                  <a:srgbClr val="333129"/>
                </a:solidFill>
                <a:latin typeface="Tahoma"/>
                <a:cs typeface="Tahoma"/>
              </a:rPr>
              <a:t>u</a:t>
            </a:r>
            <a:r>
              <a:rPr sz="2800" spc="155" dirty="0">
                <a:solidFill>
                  <a:srgbClr val="333129"/>
                </a:solidFill>
                <a:latin typeface="Tahoma"/>
                <a:cs typeface="Tahoma"/>
              </a:rPr>
              <a:t>pp</a:t>
            </a:r>
            <a:r>
              <a:rPr sz="2800" spc="114" dirty="0">
                <a:solidFill>
                  <a:srgbClr val="333129"/>
                </a:solidFill>
                <a:latin typeface="Tahoma"/>
                <a:cs typeface="Tahoma"/>
              </a:rPr>
              <a:t>o</a:t>
            </a:r>
            <a:r>
              <a:rPr sz="2800" spc="-85" dirty="0">
                <a:solidFill>
                  <a:srgbClr val="333129"/>
                </a:solidFill>
                <a:latin typeface="Tahoma"/>
                <a:cs typeface="Tahoma"/>
              </a:rPr>
              <a:t>r</a:t>
            </a:r>
            <a:r>
              <a:rPr sz="2800" spc="-65" dirty="0">
                <a:solidFill>
                  <a:srgbClr val="333129"/>
                </a:solidFill>
                <a:latin typeface="Tahoma"/>
                <a:cs typeface="Tahoma"/>
              </a:rPr>
              <a:t>t</a:t>
            </a:r>
            <a:r>
              <a:rPr sz="2800" spc="35" dirty="0">
                <a:solidFill>
                  <a:srgbClr val="333129"/>
                </a:solidFill>
                <a:latin typeface="Tahoma"/>
                <a:cs typeface="Tahoma"/>
              </a:rPr>
              <a:t>s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865521" y="9373596"/>
            <a:ext cx="10102215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200" spc="39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-150" dirty="0">
                <a:solidFill>
                  <a:srgbClr val="FFFFFF"/>
                </a:solidFill>
                <a:latin typeface="Tahoma"/>
                <a:cs typeface="Tahoma"/>
              </a:rPr>
              <a:t>ff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5200" spc="-16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1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-114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5200" spc="7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5200" spc="29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6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31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14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7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4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5200" spc="95" dirty="0">
                <a:solidFill>
                  <a:srgbClr val="FFFFFF"/>
                </a:solidFill>
                <a:latin typeface="Tahoma"/>
                <a:cs typeface="Tahoma"/>
              </a:rPr>
              <a:t>ll</a:t>
            </a:r>
            <a:r>
              <a:rPr sz="5200" spc="11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5200" spc="-434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5200" spc="-50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5200" spc="49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5200" spc="155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5200" spc="130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endParaRPr sz="5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405C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34893" y="0"/>
            <a:ext cx="4976495" cy="2487930"/>
          </a:xfrm>
          <a:custGeom>
            <a:avLst/>
            <a:gdLst/>
            <a:ahLst/>
            <a:cxnLst/>
            <a:rect l="l" t="t" r="r" b="b"/>
            <a:pathLst>
              <a:path w="4976495" h="2487930">
                <a:moveTo>
                  <a:pt x="107729" y="1133190"/>
                </a:moveTo>
                <a:lnTo>
                  <a:pt x="94977" y="1087877"/>
                </a:lnTo>
                <a:lnTo>
                  <a:pt x="83037" y="1042035"/>
                </a:lnTo>
                <a:lnTo>
                  <a:pt x="71907" y="995675"/>
                </a:lnTo>
                <a:lnTo>
                  <a:pt x="61585" y="948810"/>
                </a:lnTo>
                <a:lnTo>
                  <a:pt x="52068" y="901451"/>
                </a:lnTo>
                <a:lnTo>
                  <a:pt x="43355" y="853609"/>
                </a:lnTo>
                <a:lnTo>
                  <a:pt x="35444" y="805296"/>
                </a:lnTo>
                <a:lnTo>
                  <a:pt x="28332" y="756523"/>
                </a:lnTo>
                <a:lnTo>
                  <a:pt x="22019" y="707303"/>
                </a:lnTo>
                <a:lnTo>
                  <a:pt x="16501" y="657646"/>
                </a:lnTo>
                <a:lnTo>
                  <a:pt x="11777" y="607565"/>
                </a:lnTo>
                <a:lnTo>
                  <a:pt x="7846" y="557071"/>
                </a:lnTo>
                <a:lnTo>
                  <a:pt x="4704" y="506175"/>
                </a:lnTo>
                <a:lnTo>
                  <a:pt x="2351" y="454889"/>
                </a:lnTo>
                <a:lnTo>
                  <a:pt x="783" y="403225"/>
                </a:lnTo>
                <a:lnTo>
                  <a:pt x="0" y="351194"/>
                </a:lnTo>
                <a:lnTo>
                  <a:pt x="0" y="298807"/>
                </a:lnTo>
                <a:lnTo>
                  <a:pt x="600" y="245551"/>
                </a:lnTo>
                <a:lnTo>
                  <a:pt x="3168" y="144420"/>
                </a:lnTo>
                <a:lnTo>
                  <a:pt x="9075" y="0"/>
                </a:lnTo>
                <a:lnTo>
                  <a:pt x="4976300" y="0"/>
                </a:lnTo>
                <a:lnTo>
                  <a:pt x="4944367" y="138607"/>
                </a:lnTo>
                <a:lnTo>
                  <a:pt x="4931815" y="190344"/>
                </a:lnTo>
                <a:lnTo>
                  <a:pt x="4919077" y="240898"/>
                </a:lnTo>
                <a:lnTo>
                  <a:pt x="4906118" y="290093"/>
                </a:lnTo>
                <a:lnTo>
                  <a:pt x="4892905" y="337758"/>
                </a:lnTo>
                <a:lnTo>
                  <a:pt x="4851941" y="475277"/>
                </a:lnTo>
                <a:lnTo>
                  <a:pt x="4835469" y="524059"/>
                </a:lnTo>
                <a:lnTo>
                  <a:pt x="4818212" y="572534"/>
                </a:lnTo>
                <a:lnTo>
                  <a:pt x="4800170" y="620702"/>
                </a:lnTo>
                <a:lnTo>
                  <a:pt x="4781345" y="668561"/>
                </a:lnTo>
                <a:lnTo>
                  <a:pt x="4761734" y="716113"/>
                </a:lnTo>
                <a:lnTo>
                  <a:pt x="4741339" y="763357"/>
                </a:lnTo>
                <a:lnTo>
                  <a:pt x="4720160" y="810293"/>
                </a:lnTo>
                <a:lnTo>
                  <a:pt x="4698219" y="856869"/>
                </a:lnTo>
                <a:lnTo>
                  <a:pt x="4675535" y="903051"/>
                </a:lnTo>
                <a:lnTo>
                  <a:pt x="4652108" y="948839"/>
                </a:lnTo>
                <a:lnTo>
                  <a:pt x="4627937" y="994234"/>
                </a:lnTo>
                <a:lnTo>
                  <a:pt x="4603024" y="1039236"/>
                </a:lnTo>
                <a:lnTo>
                  <a:pt x="4577368" y="1083844"/>
                </a:lnTo>
                <a:lnTo>
                  <a:pt x="4550969" y="1128059"/>
                </a:lnTo>
                <a:lnTo>
                  <a:pt x="4523840" y="1171800"/>
                </a:lnTo>
                <a:lnTo>
                  <a:pt x="4496020" y="1215072"/>
                </a:lnTo>
                <a:lnTo>
                  <a:pt x="4467509" y="1257875"/>
                </a:lnTo>
                <a:lnTo>
                  <a:pt x="4438308" y="1300207"/>
                </a:lnTo>
                <a:lnTo>
                  <a:pt x="4408415" y="1342066"/>
                </a:lnTo>
                <a:lnTo>
                  <a:pt x="4377831" y="1383449"/>
                </a:lnTo>
                <a:lnTo>
                  <a:pt x="4346556" y="1424355"/>
                </a:lnTo>
                <a:lnTo>
                  <a:pt x="4314601" y="1464707"/>
                </a:lnTo>
                <a:lnTo>
                  <a:pt x="4282016" y="1504515"/>
                </a:lnTo>
                <a:lnTo>
                  <a:pt x="4248798" y="1543776"/>
                </a:lnTo>
                <a:lnTo>
                  <a:pt x="4214948" y="1582486"/>
                </a:lnTo>
                <a:lnTo>
                  <a:pt x="4180464" y="1620641"/>
                </a:lnTo>
                <a:lnTo>
                  <a:pt x="4145345" y="1658237"/>
                </a:lnTo>
                <a:lnTo>
                  <a:pt x="4109591" y="1695270"/>
                </a:lnTo>
                <a:lnTo>
                  <a:pt x="4058455" y="1744984"/>
                </a:lnTo>
                <a:lnTo>
                  <a:pt x="4005905" y="1792331"/>
                </a:lnTo>
                <a:lnTo>
                  <a:pt x="3952171" y="1837361"/>
                </a:lnTo>
                <a:lnTo>
                  <a:pt x="3897484" y="1880126"/>
                </a:lnTo>
                <a:lnTo>
                  <a:pt x="3842074" y="1920676"/>
                </a:lnTo>
                <a:lnTo>
                  <a:pt x="3786174" y="1959063"/>
                </a:lnTo>
                <a:lnTo>
                  <a:pt x="3730013" y="1995337"/>
                </a:lnTo>
                <a:lnTo>
                  <a:pt x="3673822" y="2029549"/>
                </a:lnTo>
                <a:lnTo>
                  <a:pt x="3617833" y="2061749"/>
                </a:lnTo>
                <a:lnTo>
                  <a:pt x="3562275" y="2091990"/>
                </a:lnTo>
                <a:lnTo>
                  <a:pt x="3507381" y="2120321"/>
                </a:lnTo>
                <a:lnTo>
                  <a:pt x="3453381" y="2146794"/>
                </a:lnTo>
                <a:lnTo>
                  <a:pt x="3400505" y="2171459"/>
                </a:lnTo>
                <a:lnTo>
                  <a:pt x="3348985" y="2194367"/>
                </a:lnTo>
                <a:lnTo>
                  <a:pt x="3299052" y="2215570"/>
                </a:lnTo>
                <a:lnTo>
                  <a:pt x="3250936" y="2235117"/>
                </a:lnTo>
                <a:lnTo>
                  <a:pt x="3204868" y="2253061"/>
                </a:lnTo>
                <a:lnTo>
                  <a:pt x="3161079" y="2269450"/>
                </a:lnTo>
                <a:lnTo>
                  <a:pt x="3119799" y="2284338"/>
                </a:lnTo>
                <a:lnTo>
                  <a:pt x="3081261" y="2297774"/>
                </a:lnTo>
                <a:lnTo>
                  <a:pt x="3013330" y="2320494"/>
                </a:lnTo>
                <a:lnTo>
                  <a:pt x="2959132" y="2338019"/>
                </a:lnTo>
                <a:lnTo>
                  <a:pt x="2937760" y="2344960"/>
                </a:lnTo>
                <a:lnTo>
                  <a:pt x="2920514" y="2350755"/>
                </a:lnTo>
                <a:lnTo>
                  <a:pt x="2907625" y="2355454"/>
                </a:lnTo>
                <a:lnTo>
                  <a:pt x="2899324" y="2359108"/>
                </a:lnTo>
                <a:lnTo>
                  <a:pt x="2851002" y="2374038"/>
                </a:lnTo>
                <a:lnTo>
                  <a:pt x="2802452" y="2388054"/>
                </a:lnTo>
                <a:lnTo>
                  <a:pt x="2753674" y="2401155"/>
                </a:lnTo>
                <a:lnTo>
                  <a:pt x="2704668" y="2413341"/>
                </a:lnTo>
                <a:lnTo>
                  <a:pt x="2655433" y="2424612"/>
                </a:lnTo>
                <a:lnTo>
                  <a:pt x="2605969" y="2434969"/>
                </a:lnTo>
                <a:lnTo>
                  <a:pt x="2556276" y="2444412"/>
                </a:lnTo>
                <a:lnTo>
                  <a:pt x="2506433" y="2452972"/>
                </a:lnTo>
                <a:lnTo>
                  <a:pt x="2456482" y="2460596"/>
                </a:lnTo>
                <a:lnTo>
                  <a:pt x="2406422" y="2467282"/>
                </a:lnTo>
                <a:lnTo>
                  <a:pt x="2356254" y="2473031"/>
                </a:lnTo>
                <a:lnTo>
                  <a:pt x="2305978" y="2477844"/>
                </a:lnTo>
                <a:lnTo>
                  <a:pt x="2255594" y="2481719"/>
                </a:lnTo>
                <a:lnTo>
                  <a:pt x="2205102" y="2484657"/>
                </a:lnTo>
                <a:lnTo>
                  <a:pt x="2154560" y="2486662"/>
                </a:lnTo>
                <a:lnTo>
                  <a:pt x="2104035" y="2487731"/>
                </a:lnTo>
                <a:lnTo>
                  <a:pt x="2053526" y="2487864"/>
                </a:lnTo>
                <a:lnTo>
                  <a:pt x="2003033" y="2487059"/>
                </a:lnTo>
                <a:lnTo>
                  <a:pt x="1952554" y="2485313"/>
                </a:lnTo>
                <a:lnTo>
                  <a:pt x="1902088" y="2482626"/>
                </a:lnTo>
                <a:lnTo>
                  <a:pt x="1851635" y="2478996"/>
                </a:lnTo>
                <a:lnTo>
                  <a:pt x="1801268" y="2474468"/>
                </a:lnTo>
                <a:lnTo>
                  <a:pt x="1751034" y="2469003"/>
                </a:lnTo>
                <a:lnTo>
                  <a:pt x="1700934" y="2462602"/>
                </a:lnTo>
                <a:lnTo>
                  <a:pt x="1650968" y="2455266"/>
                </a:lnTo>
                <a:lnTo>
                  <a:pt x="1601138" y="2446999"/>
                </a:lnTo>
                <a:lnTo>
                  <a:pt x="1551442" y="2437800"/>
                </a:lnTo>
                <a:lnTo>
                  <a:pt x="1501883" y="2427673"/>
                </a:lnTo>
                <a:lnTo>
                  <a:pt x="1451489" y="2417090"/>
                </a:lnTo>
                <a:lnTo>
                  <a:pt x="1401993" y="2405469"/>
                </a:lnTo>
                <a:lnTo>
                  <a:pt x="1353392" y="2392821"/>
                </a:lnTo>
                <a:lnTo>
                  <a:pt x="1305685" y="2379158"/>
                </a:lnTo>
                <a:lnTo>
                  <a:pt x="1258869" y="2364492"/>
                </a:lnTo>
                <a:lnTo>
                  <a:pt x="1212943" y="2348834"/>
                </a:lnTo>
                <a:lnTo>
                  <a:pt x="1167905" y="2332195"/>
                </a:lnTo>
                <a:lnTo>
                  <a:pt x="1123753" y="2314588"/>
                </a:lnTo>
                <a:lnTo>
                  <a:pt x="1080484" y="2296023"/>
                </a:lnTo>
                <a:lnTo>
                  <a:pt x="1038098" y="2276513"/>
                </a:lnTo>
                <a:lnTo>
                  <a:pt x="996591" y="2256069"/>
                </a:lnTo>
                <a:lnTo>
                  <a:pt x="955962" y="2234702"/>
                </a:lnTo>
                <a:lnTo>
                  <a:pt x="916210" y="2212425"/>
                </a:lnTo>
                <a:lnTo>
                  <a:pt x="877331" y="2189248"/>
                </a:lnTo>
                <a:lnTo>
                  <a:pt x="839325" y="2165184"/>
                </a:lnTo>
                <a:lnTo>
                  <a:pt x="802188" y="2140243"/>
                </a:lnTo>
                <a:lnTo>
                  <a:pt x="765920" y="2114438"/>
                </a:lnTo>
                <a:lnTo>
                  <a:pt x="730519" y="2087780"/>
                </a:lnTo>
                <a:lnTo>
                  <a:pt x="695981" y="2060280"/>
                </a:lnTo>
                <a:lnTo>
                  <a:pt x="662306" y="2031951"/>
                </a:lnTo>
                <a:lnTo>
                  <a:pt x="629491" y="2002803"/>
                </a:lnTo>
                <a:lnTo>
                  <a:pt x="597535" y="1972849"/>
                </a:lnTo>
                <a:lnTo>
                  <a:pt x="566435" y="1942100"/>
                </a:lnTo>
                <a:lnTo>
                  <a:pt x="536190" y="1910567"/>
                </a:lnTo>
                <a:lnTo>
                  <a:pt x="506797" y="1878262"/>
                </a:lnTo>
                <a:lnTo>
                  <a:pt x="478255" y="1845196"/>
                </a:lnTo>
                <a:lnTo>
                  <a:pt x="450562" y="1811382"/>
                </a:lnTo>
                <a:lnTo>
                  <a:pt x="423715" y="1776831"/>
                </a:lnTo>
                <a:lnTo>
                  <a:pt x="397713" y="1741554"/>
                </a:lnTo>
                <a:lnTo>
                  <a:pt x="372554" y="1705563"/>
                </a:lnTo>
                <a:lnTo>
                  <a:pt x="348236" y="1668869"/>
                </a:lnTo>
                <a:lnTo>
                  <a:pt x="324757" y="1631485"/>
                </a:lnTo>
                <a:lnTo>
                  <a:pt x="302114" y="1593421"/>
                </a:lnTo>
                <a:lnTo>
                  <a:pt x="280307" y="1554689"/>
                </a:lnTo>
                <a:lnTo>
                  <a:pt x="259333" y="1515301"/>
                </a:lnTo>
                <a:lnTo>
                  <a:pt x="239189" y="1475269"/>
                </a:lnTo>
                <a:lnTo>
                  <a:pt x="219875" y="1434603"/>
                </a:lnTo>
                <a:lnTo>
                  <a:pt x="201388" y="1393316"/>
                </a:lnTo>
                <a:lnTo>
                  <a:pt x="183727" y="1351419"/>
                </a:lnTo>
                <a:lnTo>
                  <a:pt x="166888" y="1308924"/>
                </a:lnTo>
                <a:lnTo>
                  <a:pt x="150871" y="1265841"/>
                </a:lnTo>
                <a:lnTo>
                  <a:pt x="135674" y="1222184"/>
                </a:lnTo>
                <a:lnTo>
                  <a:pt x="121293" y="1177963"/>
                </a:lnTo>
                <a:lnTo>
                  <a:pt x="107729" y="1133190"/>
                </a:lnTo>
                <a:close/>
              </a:path>
            </a:pathLst>
          </a:custGeom>
          <a:solidFill>
            <a:srgbClr val="26AC5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058" y="9515626"/>
            <a:ext cx="1647824" cy="581009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7155740" y="8667296"/>
            <a:ext cx="1383665" cy="1446530"/>
          </a:xfrm>
          <a:custGeom>
            <a:avLst/>
            <a:gdLst/>
            <a:ahLst/>
            <a:cxnLst/>
            <a:rect l="l" t="t" r="r" b="b"/>
            <a:pathLst>
              <a:path w="1383665" h="1446529">
                <a:moveTo>
                  <a:pt x="807851" y="1410758"/>
                </a:moveTo>
                <a:lnTo>
                  <a:pt x="792764" y="1414296"/>
                </a:lnTo>
                <a:lnTo>
                  <a:pt x="774064" y="1413954"/>
                </a:lnTo>
                <a:lnTo>
                  <a:pt x="732774" y="1413753"/>
                </a:lnTo>
                <a:lnTo>
                  <a:pt x="679916" y="1418553"/>
                </a:lnTo>
                <a:lnTo>
                  <a:pt x="627090" y="1425497"/>
                </a:lnTo>
                <a:lnTo>
                  <a:pt x="516784" y="1442363"/>
                </a:lnTo>
                <a:lnTo>
                  <a:pt x="471241" y="1446423"/>
                </a:lnTo>
                <a:lnTo>
                  <a:pt x="422613" y="1419392"/>
                </a:lnTo>
                <a:lnTo>
                  <a:pt x="415085" y="1392127"/>
                </a:lnTo>
                <a:lnTo>
                  <a:pt x="417924" y="1363267"/>
                </a:lnTo>
                <a:lnTo>
                  <a:pt x="431004" y="1285630"/>
                </a:lnTo>
                <a:lnTo>
                  <a:pt x="443178" y="1223779"/>
                </a:lnTo>
                <a:lnTo>
                  <a:pt x="459942" y="1151760"/>
                </a:lnTo>
                <a:lnTo>
                  <a:pt x="481175" y="1064029"/>
                </a:lnTo>
                <a:lnTo>
                  <a:pt x="466683" y="1073653"/>
                </a:lnTo>
                <a:lnTo>
                  <a:pt x="421730" y="1100086"/>
                </a:lnTo>
                <a:lnTo>
                  <a:pt x="219764" y="1201896"/>
                </a:lnTo>
                <a:lnTo>
                  <a:pt x="214913" y="1204082"/>
                </a:lnTo>
                <a:lnTo>
                  <a:pt x="205008" y="1187008"/>
                </a:lnTo>
                <a:lnTo>
                  <a:pt x="157524" y="1107735"/>
                </a:lnTo>
                <a:lnTo>
                  <a:pt x="125675" y="1054050"/>
                </a:lnTo>
                <a:lnTo>
                  <a:pt x="92243" y="996675"/>
                </a:lnTo>
                <a:lnTo>
                  <a:pt x="60094" y="939867"/>
                </a:lnTo>
                <a:lnTo>
                  <a:pt x="32093" y="887884"/>
                </a:lnTo>
                <a:lnTo>
                  <a:pt x="11106" y="844982"/>
                </a:lnTo>
                <a:lnTo>
                  <a:pt x="0" y="815420"/>
                </a:lnTo>
                <a:lnTo>
                  <a:pt x="1599" y="787369"/>
                </a:lnTo>
                <a:lnTo>
                  <a:pt x="50724" y="751669"/>
                </a:lnTo>
                <a:lnTo>
                  <a:pt x="92031" y="741293"/>
                </a:lnTo>
                <a:lnTo>
                  <a:pt x="140353" y="734082"/>
                </a:lnTo>
                <a:lnTo>
                  <a:pt x="192581" y="728673"/>
                </a:lnTo>
                <a:lnTo>
                  <a:pt x="245604" y="723704"/>
                </a:lnTo>
                <a:lnTo>
                  <a:pt x="296312" y="717810"/>
                </a:lnTo>
                <a:lnTo>
                  <a:pt x="341596" y="709630"/>
                </a:lnTo>
                <a:lnTo>
                  <a:pt x="157563" y="536569"/>
                </a:lnTo>
                <a:lnTo>
                  <a:pt x="164940" y="543038"/>
                </a:lnTo>
                <a:lnTo>
                  <a:pt x="106103" y="488630"/>
                </a:lnTo>
                <a:lnTo>
                  <a:pt x="76574" y="463699"/>
                </a:lnTo>
                <a:lnTo>
                  <a:pt x="56847" y="448203"/>
                </a:lnTo>
                <a:lnTo>
                  <a:pt x="43073" y="435565"/>
                </a:lnTo>
                <a:lnTo>
                  <a:pt x="31405" y="419208"/>
                </a:lnTo>
                <a:lnTo>
                  <a:pt x="27105" y="408839"/>
                </a:lnTo>
                <a:lnTo>
                  <a:pt x="25293" y="401431"/>
                </a:lnTo>
                <a:lnTo>
                  <a:pt x="24553" y="393841"/>
                </a:lnTo>
                <a:lnTo>
                  <a:pt x="24886" y="386069"/>
                </a:lnTo>
                <a:lnTo>
                  <a:pt x="52587" y="342232"/>
                </a:lnTo>
                <a:lnTo>
                  <a:pt x="143405" y="290425"/>
                </a:lnTo>
                <a:lnTo>
                  <a:pt x="221805" y="245120"/>
                </a:lnTo>
                <a:lnTo>
                  <a:pt x="271439" y="218268"/>
                </a:lnTo>
                <a:lnTo>
                  <a:pt x="311673" y="200143"/>
                </a:lnTo>
                <a:lnTo>
                  <a:pt x="349042" y="185772"/>
                </a:lnTo>
                <a:lnTo>
                  <a:pt x="378470" y="181603"/>
                </a:lnTo>
                <a:lnTo>
                  <a:pt x="395302" y="185007"/>
                </a:lnTo>
                <a:lnTo>
                  <a:pt x="429430" y="208595"/>
                </a:lnTo>
                <a:lnTo>
                  <a:pt x="466061" y="253531"/>
                </a:lnTo>
                <a:lnTo>
                  <a:pt x="501111" y="308057"/>
                </a:lnTo>
                <a:lnTo>
                  <a:pt x="530491" y="360411"/>
                </a:lnTo>
                <a:lnTo>
                  <a:pt x="550116" y="398837"/>
                </a:lnTo>
                <a:lnTo>
                  <a:pt x="555898" y="411573"/>
                </a:lnTo>
                <a:lnTo>
                  <a:pt x="553735" y="366653"/>
                </a:lnTo>
                <a:lnTo>
                  <a:pt x="552773" y="315194"/>
                </a:lnTo>
                <a:lnTo>
                  <a:pt x="553665" y="260609"/>
                </a:lnTo>
                <a:lnTo>
                  <a:pt x="557060" y="206313"/>
                </a:lnTo>
                <a:lnTo>
                  <a:pt x="563612" y="155721"/>
                </a:lnTo>
                <a:lnTo>
                  <a:pt x="573970" y="112246"/>
                </a:lnTo>
                <a:lnTo>
                  <a:pt x="598481" y="81125"/>
                </a:lnTo>
                <a:lnTo>
                  <a:pt x="641528" y="66006"/>
                </a:lnTo>
                <a:lnTo>
                  <a:pt x="695186" y="50304"/>
                </a:lnTo>
                <a:lnTo>
                  <a:pt x="754022" y="34446"/>
                </a:lnTo>
                <a:lnTo>
                  <a:pt x="808092" y="20554"/>
                </a:lnTo>
                <a:lnTo>
                  <a:pt x="862160" y="7152"/>
                </a:lnTo>
                <a:lnTo>
                  <a:pt x="914715" y="0"/>
                </a:lnTo>
                <a:lnTo>
                  <a:pt x="930600" y="3634"/>
                </a:lnTo>
                <a:lnTo>
                  <a:pt x="945686" y="12653"/>
                </a:lnTo>
                <a:lnTo>
                  <a:pt x="956511" y="25718"/>
                </a:lnTo>
                <a:lnTo>
                  <a:pt x="962395" y="44101"/>
                </a:lnTo>
                <a:lnTo>
                  <a:pt x="962657" y="69075"/>
                </a:lnTo>
                <a:lnTo>
                  <a:pt x="959099" y="113028"/>
                </a:lnTo>
                <a:lnTo>
                  <a:pt x="953844" y="190370"/>
                </a:lnTo>
                <a:lnTo>
                  <a:pt x="950262" y="231611"/>
                </a:lnTo>
                <a:lnTo>
                  <a:pt x="944787" y="279799"/>
                </a:lnTo>
                <a:lnTo>
                  <a:pt x="936477" y="338860"/>
                </a:lnTo>
                <a:lnTo>
                  <a:pt x="924388" y="412719"/>
                </a:lnTo>
                <a:lnTo>
                  <a:pt x="964834" y="378403"/>
                </a:lnTo>
                <a:lnTo>
                  <a:pt x="1001604" y="345678"/>
                </a:lnTo>
                <a:lnTo>
                  <a:pt x="1037180" y="315231"/>
                </a:lnTo>
                <a:lnTo>
                  <a:pt x="1074043" y="287748"/>
                </a:lnTo>
                <a:lnTo>
                  <a:pt x="1115894" y="260640"/>
                </a:lnTo>
                <a:lnTo>
                  <a:pt x="1154218" y="243704"/>
                </a:lnTo>
                <a:lnTo>
                  <a:pt x="1189060" y="245184"/>
                </a:lnTo>
                <a:lnTo>
                  <a:pt x="1220465" y="273321"/>
                </a:lnTo>
                <a:lnTo>
                  <a:pt x="1255611" y="324344"/>
                </a:lnTo>
                <a:lnTo>
                  <a:pt x="1280893" y="360403"/>
                </a:lnTo>
                <a:lnTo>
                  <a:pt x="1301514" y="391830"/>
                </a:lnTo>
                <a:lnTo>
                  <a:pt x="1322676" y="428957"/>
                </a:lnTo>
                <a:lnTo>
                  <a:pt x="1348493" y="476138"/>
                </a:lnTo>
                <a:lnTo>
                  <a:pt x="1367294" y="509569"/>
                </a:lnTo>
                <a:lnTo>
                  <a:pt x="1378918" y="531996"/>
                </a:lnTo>
                <a:lnTo>
                  <a:pt x="1383202" y="546166"/>
                </a:lnTo>
                <a:lnTo>
                  <a:pt x="1380633" y="569744"/>
                </a:lnTo>
                <a:lnTo>
                  <a:pt x="1370323" y="586390"/>
                </a:lnTo>
                <a:lnTo>
                  <a:pt x="1353217" y="598593"/>
                </a:lnTo>
                <a:lnTo>
                  <a:pt x="1309998" y="617969"/>
                </a:lnTo>
                <a:lnTo>
                  <a:pt x="1275237" y="635095"/>
                </a:lnTo>
                <a:lnTo>
                  <a:pt x="1235949" y="656453"/>
                </a:lnTo>
                <a:lnTo>
                  <a:pt x="1148546" y="705306"/>
                </a:lnTo>
                <a:lnTo>
                  <a:pt x="1102809" y="729520"/>
                </a:lnTo>
                <a:lnTo>
                  <a:pt x="1137149" y="755564"/>
                </a:lnTo>
                <a:lnTo>
                  <a:pt x="1161429" y="773344"/>
                </a:lnTo>
                <a:lnTo>
                  <a:pt x="1178030" y="784926"/>
                </a:lnTo>
                <a:lnTo>
                  <a:pt x="1197721" y="797774"/>
                </a:lnTo>
                <a:lnTo>
                  <a:pt x="1205574" y="803175"/>
                </a:lnTo>
                <a:lnTo>
                  <a:pt x="1279276" y="866218"/>
                </a:lnTo>
                <a:lnTo>
                  <a:pt x="1320181" y="902678"/>
                </a:lnTo>
                <a:lnTo>
                  <a:pt x="1346485" y="933540"/>
                </a:lnTo>
                <a:lnTo>
                  <a:pt x="1351132" y="950701"/>
                </a:lnTo>
                <a:lnTo>
                  <a:pt x="1348822" y="971205"/>
                </a:lnTo>
                <a:lnTo>
                  <a:pt x="1306869" y="1025926"/>
                </a:lnTo>
                <a:lnTo>
                  <a:pt x="1272488" y="1066300"/>
                </a:lnTo>
                <a:lnTo>
                  <a:pt x="1234350" y="1113163"/>
                </a:lnTo>
                <a:lnTo>
                  <a:pt x="1197987" y="1161382"/>
                </a:lnTo>
                <a:lnTo>
                  <a:pt x="1157326" y="1223452"/>
                </a:lnTo>
                <a:lnTo>
                  <a:pt x="1147563" y="1233450"/>
                </a:lnTo>
                <a:lnTo>
                  <a:pt x="1138286" y="1238526"/>
                </a:lnTo>
                <a:lnTo>
                  <a:pt x="1128139" y="1241384"/>
                </a:lnTo>
                <a:lnTo>
                  <a:pt x="1112260" y="1241229"/>
                </a:lnTo>
                <a:lnTo>
                  <a:pt x="1100116" y="1238183"/>
                </a:lnTo>
                <a:lnTo>
                  <a:pt x="1089006" y="1231933"/>
                </a:lnTo>
                <a:lnTo>
                  <a:pt x="1053847" y="1205405"/>
                </a:lnTo>
                <a:lnTo>
                  <a:pt x="1027156" y="1187476"/>
                </a:lnTo>
                <a:lnTo>
                  <a:pt x="995795" y="1167109"/>
                </a:lnTo>
                <a:lnTo>
                  <a:pt x="959400" y="1143035"/>
                </a:lnTo>
                <a:lnTo>
                  <a:pt x="918388" y="1116585"/>
                </a:lnTo>
                <a:lnTo>
                  <a:pt x="879025" y="1092726"/>
                </a:lnTo>
                <a:lnTo>
                  <a:pt x="838914" y="1069502"/>
                </a:lnTo>
                <a:lnTo>
                  <a:pt x="841748" y="1119936"/>
                </a:lnTo>
                <a:lnTo>
                  <a:pt x="843263" y="1170356"/>
                </a:lnTo>
                <a:lnTo>
                  <a:pt x="843458" y="1220763"/>
                </a:lnTo>
                <a:lnTo>
                  <a:pt x="842334" y="1271157"/>
                </a:lnTo>
                <a:lnTo>
                  <a:pt x="839892" y="1321538"/>
                </a:lnTo>
                <a:lnTo>
                  <a:pt x="836130" y="1371906"/>
                </a:lnTo>
                <a:lnTo>
                  <a:pt x="819445" y="1403898"/>
                </a:lnTo>
                <a:lnTo>
                  <a:pt x="807851" y="1410758"/>
                </a:lnTo>
                <a:close/>
              </a:path>
            </a:pathLst>
          </a:custGeom>
          <a:solidFill>
            <a:srgbClr val="FF731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07760" y="9072671"/>
            <a:ext cx="200281" cy="19966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39593" y="9218681"/>
            <a:ext cx="150211" cy="14975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24233" y="9360068"/>
            <a:ext cx="129128" cy="128732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8918016" y="8339670"/>
            <a:ext cx="966469" cy="955675"/>
          </a:xfrm>
          <a:custGeom>
            <a:avLst/>
            <a:gdLst/>
            <a:ahLst/>
            <a:cxnLst/>
            <a:rect l="l" t="t" r="r" b="b"/>
            <a:pathLst>
              <a:path w="966470" h="955675">
                <a:moveTo>
                  <a:pt x="350164" y="115697"/>
                </a:moveTo>
                <a:lnTo>
                  <a:pt x="347980" y="74688"/>
                </a:lnTo>
                <a:lnTo>
                  <a:pt x="326821" y="35598"/>
                </a:lnTo>
                <a:lnTo>
                  <a:pt x="278549" y="4381"/>
                </a:lnTo>
                <a:lnTo>
                  <a:pt x="219468" y="0"/>
                </a:lnTo>
                <a:lnTo>
                  <a:pt x="178155" y="15900"/>
                </a:lnTo>
                <a:lnTo>
                  <a:pt x="151079" y="44259"/>
                </a:lnTo>
                <a:lnTo>
                  <a:pt x="134670" y="77292"/>
                </a:lnTo>
                <a:lnTo>
                  <a:pt x="7061" y="523417"/>
                </a:lnTo>
                <a:lnTo>
                  <a:pt x="0" y="556107"/>
                </a:lnTo>
                <a:lnTo>
                  <a:pt x="2324" y="586333"/>
                </a:lnTo>
                <a:lnTo>
                  <a:pt x="15494" y="611085"/>
                </a:lnTo>
                <a:lnTo>
                  <a:pt x="40944" y="627405"/>
                </a:lnTo>
                <a:lnTo>
                  <a:pt x="47980" y="632739"/>
                </a:lnTo>
                <a:lnTo>
                  <a:pt x="79667" y="638568"/>
                </a:lnTo>
                <a:lnTo>
                  <a:pt x="109283" y="632853"/>
                </a:lnTo>
                <a:lnTo>
                  <a:pt x="134835" y="614095"/>
                </a:lnTo>
                <a:lnTo>
                  <a:pt x="154368" y="580783"/>
                </a:lnTo>
                <a:lnTo>
                  <a:pt x="341553" y="152654"/>
                </a:lnTo>
                <a:lnTo>
                  <a:pt x="350164" y="115697"/>
                </a:lnTo>
                <a:close/>
              </a:path>
              <a:path w="966470" h="955675">
                <a:moveTo>
                  <a:pt x="711758" y="307784"/>
                </a:moveTo>
                <a:lnTo>
                  <a:pt x="697344" y="271475"/>
                </a:lnTo>
                <a:lnTo>
                  <a:pt x="658850" y="239610"/>
                </a:lnTo>
                <a:lnTo>
                  <a:pt x="606996" y="230390"/>
                </a:lnTo>
                <a:lnTo>
                  <a:pt x="568680" y="240538"/>
                </a:lnTo>
                <a:lnTo>
                  <a:pt x="524548" y="290283"/>
                </a:lnTo>
                <a:lnTo>
                  <a:pt x="365264" y="670267"/>
                </a:lnTo>
                <a:lnTo>
                  <a:pt x="353949" y="724573"/>
                </a:lnTo>
                <a:lnTo>
                  <a:pt x="363029" y="747636"/>
                </a:lnTo>
                <a:lnTo>
                  <a:pt x="383552" y="764603"/>
                </a:lnTo>
                <a:lnTo>
                  <a:pt x="389293" y="769708"/>
                </a:lnTo>
                <a:lnTo>
                  <a:pt x="416852" y="778027"/>
                </a:lnTo>
                <a:lnTo>
                  <a:pt x="443293" y="775614"/>
                </a:lnTo>
                <a:lnTo>
                  <a:pt x="467258" y="761199"/>
                </a:lnTo>
                <a:lnTo>
                  <a:pt x="487311" y="733526"/>
                </a:lnTo>
                <a:lnTo>
                  <a:pt x="697445" y="375221"/>
                </a:lnTo>
                <a:lnTo>
                  <a:pt x="709358" y="343916"/>
                </a:lnTo>
                <a:lnTo>
                  <a:pt x="711758" y="307784"/>
                </a:lnTo>
                <a:close/>
              </a:path>
              <a:path w="966470" h="955675">
                <a:moveTo>
                  <a:pt x="966228" y="622350"/>
                </a:moveTo>
                <a:lnTo>
                  <a:pt x="958811" y="592797"/>
                </a:lnTo>
                <a:lnTo>
                  <a:pt x="932370" y="564134"/>
                </a:lnTo>
                <a:lnTo>
                  <a:pt x="893978" y="551357"/>
                </a:lnTo>
                <a:lnTo>
                  <a:pt x="863841" y="555307"/>
                </a:lnTo>
                <a:lnTo>
                  <a:pt x="824420" y="589076"/>
                </a:lnTo>
                <a:lnTo>
                  <a:pt x="663282" y="865822"/>
                </a:lnTo>
                <a:lnTo>
                  <a:pt x="648893" y="906348"/>
                </a:lnTo>
                <a:lnTo>
                  <a:pt x="653554" y="925042"/>
                </a:lnTo>
                <a:lnTo>
                  <a:pt x="672376" y="945045"/>
                </a:lnTo>
                <a:lnTo>
                  <a:pt x="692543" y="954201"/>
                </a:lnTo>
                <a:lnTo>
                  <a:pt x="713003" y="955268"/>
                </a:lnTo>
                <a:lnTo>
                  <a:pt x="732726" y="946924"/>
                </a:lnTo>
                <a:lnTo>
                  <a:pt x="750709" y="927849"/>
                </a:lnTo>
                <a:lnTo>
                  <a:pt x="949261" y="672909"/>
                </a:lnTo>
                <a:lnTo>
                  <a:pt x="960945" y="649986"/>
                </a:lnTo>
                <a:lnTo>
                  <a:pt x="966228" y="622350"/>
                </a:lnTo>
                <a:close/>
              </a:path>
            </a:pathLst>
          </a:custGeom>
          <a:solidFill>
            <a:srgbClr val="FFD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429676" y="1056219"/>
            <a:ext cx="2873375" cy="826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7480">
              <a:lnSpc>
                <a:spcPts val="3745"/>
              </a:lnSpc>
            </a:pPr>
            <a:r>
              <a:rPr sz="3200" b="1" spc="-55" dirty="0">
                <a:solidFill>
                  <a:srgbClr val="FFFFFF"/>
                </a:solidFill>
                <a:latin typeface="Tahoma"/>
                <a:cs typeface="Tahoma"/>
              </a:rPr>
              <a:t>Source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 marL="175260">
              <a:lnSpc>
                <a:spcPct val="100000"/>
              </a:lnSpc>
              <a:spcBef>
                <a:spcPts val="2595"/>
              </a:spcBef>
            </a:pPr>
            <a:r>
              <a:rPr sz="3200" spc="1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-150" dirty="0">
                <a:solidFill>
                  <a:srgbClr val="FFFFFF"/>
                </a:solidFill>
                <a:latin typeface="Tahoma"/>
                <a:cs typeface="Tahoma"/>
              </a:rPr>
              <a:t>–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 marL="175260">
              <a:lnSpc>
                <a:spcPct val="100000"/>
              </a:lnSpc>
              <a:spcBef>
                <a:spcPts val="2600"/>
              </a:spcBef>
            </a:pPr>
            <a:r>
              <a:rPr sz="3200" spc="114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-265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8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2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 marL="175260">
              <a:lnSpc>
                <a:spcPct val="100000"/>
              </a:lnSpc>
              <a:spcBef>
                <a:spcPts val="2600"/>
              </a:spcBef>
            </a:pPr>
            <a:r>
              <a:rPr sz="3200" spc="305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3200" spc="-265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35" dirty="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55" dirty="0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-10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950">
              <a:latin typeface="Tahoma"/>
              <a:cs typeface="Tahoma"/>
            </a:endParaRPr>
          </a:p>
          <a:p>
            <a:pPr indent="175260">
              <a:lnSpc>
                <a:spcPts val="3150"/>
              </a:lnSpc>
            </a:pPr>
            <a:r>
              <a:rPr sz="3200" spc="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3200" spc="-265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200" spc="-165" dirty="0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30" dirty="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fiable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400">
              <a:latin typeface="Tahoma"/>
              <a:cs typeface="Tahoma"/>
            </a:endParaRPr>
          </a:p>
          <a:p>
            <a:pPr marL="175260">
              <a:lnSpc>
                <a:spcPct val="100000"/>
              </a:lnSpc>
              <a:spcBef>
                <a:spcPts val="5"/>
              </a:spcBef>
            </a:pPr>
            <a:r>
              <a:rPr sz="3200" spc="7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-265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110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û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912764" y="1056219"/>
            <a:ext cx="3023235" cy="826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745"/>
              </a:lnSpc>
            </a:pPr>
            <a:r>
              <a:rPr sz="3200" b="1" spc="-155" dirty="0">
                <a:solidFill>
                  <a:srgbClr val="FFFFFF"/>
                </a:solidFill>
                <a:latin typeface="Tahoma"/>
                <a:cs typeface="Tahoma"/>
              </a:rPr>
              <a:t>Information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 marL="17780">
              <a:lnSpc>
                <a:spcPct val="100000"/>
              </a:lnSpc>
              <a:spcBef>
                <a:spcPts val="2595"/>
              </a:spcBef>
            </a:pPr>
            <a:r>
              <a:rPr sz="3200" spc="100" dirty="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sz="3200" spc="-265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8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û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 marL="17780">
              <a:lnSpc>
                <a:spcPct val="100000"/>
              </a:lnSpc>
              <a:spcBef>
                <a:spcPts val="2600"/>
              </a:spcBef>
            </a:pPr>
            <a:r>
              <a:rPr sz="3200" spc="100" dirty="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sz="3200" spc="-265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 marL="17780">
              <a:lnSpc>
                <a:spcPct val="100000"/>
              </a:lnSpc>
              <a:spcBef>
                <a:spcPts val="2600"/>
              </a:spcBef>
            </a:pPr>
            <a:r>
              <a:rPr sz="3200" spc="100" dirty="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sz="3200" spc="-265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7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4700">
              <a:latin typeface="Tahoma"/>
              <a:cs typeface="Tahoma"/>
            </a:endParaRPr>
          </a:p>
          <a:p>
            <a:pPr marL="17780">
              <a:lnSpc>
                <a:spcPct val="100000"/>
              </a:lnSpc>
            </a:pPr>
            <a:r>
              <a:rPr sz="3200" spc="100" dirty="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r>
              <a:rPr sz="3200" spc="-265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200" spc="-45" dirty="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endParaRPr sz="3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8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4700">
              <a:latin typeface="Tahoma"/>
              <a:cs typeface="Tahoma"/>
            </a:endParaRPr>
          </a:p>
          <a:p>
            <a:pPr marL="17780">
              <a:lnSpc>
                <a:spcPct val="100000"/>
              </a:lnSpc>
            </a:pPr>
            <a:r>
              <a:rPr sz="3200" spc="100" dirty="0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sz="3200" spc="-265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-35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3200">
              <a:latin typeface="Tahoma"/>
              <a:cs typeface="Tahoma"/>
            </a:endParaRPr>
          </a:p>
        </p:txBody>
      </p:sp>
      <p:graphicFrame>
        <p:nvGraphicFramePr>
          <p:cNvPr id="12" name="object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201945"/>
              </p:ext>
            </p:extLst>
          </p:nvPr>
        </p:nvGraphicFramePr>
        <p:xfrm>
          <a:off x="10210617" y="593116"/>
          <a:ext cx="8049259" cy="9182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256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3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00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0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0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0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12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00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3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450772" y="355631"/>
            <a:ext cx="6363970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0" spc="-1019" dirty="0">
                <a:solidFill>
                  <a:srgbClr val="FFFFFF"/>
                </a:solidFill>
              </a:rPr>
              <a:t>Où</a:t>
            </a:r>
            <a:r>
              <a:rPr sz="7000" spc="700" dirty="0">
                <a:solidFill>
                  <a:srgbClr val="FFFFFF"/>
                </a:solidFill>
              </a:rPr>
              <a:t> </a:t>
            </a:r>
            <a:r>
              <a:rPr sz="7000" spc="-365" dirty="0">
                <a:solidFill>
                  <a:srgbClr val="FFFFFF"/>
                </a:solidFill>
              </a:rPr>
              <a:t>rechercher</a:t>
            </a:r>
            <a:r>
              <a:rPr sz="7000" spc="705" dirty="0">
                <a:solidFill>
                  <a:srgbClr val="FFFFFF"/>
                </a:solidFill>
              </a:rPr>
              <a:t> </a:t>
            </a:r>
            <a:r>
              <a:rPr sz="7000" spc="-20" dirty="0">
                <a:solidFill>
                  <a:srgbClr val="FFFFFF"/>
                </a:solidFill>
              </a:rPr>
              <a:t>?</a:t>
            </a:r>
            <a:endParaRPr sz="7000"/>
          </a:p>
        </p:txBody>
      </p:sp>
      <p:sp>
        <p:nvSpPr>
          <p:cNvPr id="14" name="object 14"/>
          <p:cNvSpPr txBox="1"/>
          <p:nvPr/>
        </p:nvSpPr>
        <p:spPr>
          <a:xfrm>
            <a:off x="192358" y="1841662"/>
            <a:ext cx="8663305" cy="5222240"/>
          </a:xfrm>
          <a:prstGeom prst="rect">
            <a:avLst/>
          </a:prstGeom>
        </p:spPr>
        <p:txBody>
          <a:bodyPr vert="horz" wrap="square" lIns="0" tIns="201295" rIns="0" bIns="0" rtlCol="0">
            <a:spAutoFit/>
          </a:bodyPr>
          <a:lstStyle/>
          <a:p>
            <a:pPr marL="190500" algn="just">
              <a:lnSpc>
                <a:spcPct val="100000"/>
              </a:lnSpc>
              <a:spcBef>
                <a:spcPts val="1585"/>
              </a:spcBef>
            </a:pPr>
            <a:r>
              <a:rPr sz="3550" b="1" spc="70" dirty="0">
                <a:solidFill>
                  <a:srgbClr val="FFFFFF"/>
                </a:solidFill>
                <a:latin typeface="Tahoma"/>
                <a:cs typeface="Tahoma"/>
              </a:rPr>
              <a:t>Sources</a:t>
            </a:r>
            <a:r>
              <a:rPr sz="355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550" b="1" spc="35" dirty="0">
                <a:solidFill>
                  <a:srgbClr val="FFFFFF"/>
                </a:solidFill>
                <a:latin typeface="Tahoma"/>
                <a:cs typeface="Tahoma"/>
              </a:rPr>
              <a:t>formelles</a:t>
            </a:r>
            <a:endParaRPr sz="3550">
              <a:latin typeface="Tahoma"/>
              <a:cs typeface="Tahoma"/>
            </a:endParaRPr>
          </a:p>
          <a:p>
            <a:pPr marL="190500" marR="5080" algn="just">
              <a:lnSpc>
                <a:spcPct val="125000"/>
              </a:lnSpc>
              <a:spcBef>
                <a:spcPts val="330"/>
              </a:spcBef>
            </a:pPr>
            <a:r>
              <a:rPr sz="3000" spc="155" dirty="0">
                <a:solidFill>
                  <a:srgbClr val="FFFFFF"/>
                </a:solidFill>
                <a:latin typeface="Tahoma"/>
                <a:cs typeface="Tahoma"/>
              </a:rPr>
              <a:t>La</a:t>
            </a:r>
            <a:r>
              <a:rPr sz="3000" spc="-1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55" dirty="0">
                <a:solidFill>
                  <a:srgbClr val="FFFFFF"/>
                </a:solidFill>
                <a:latin typeface="Tahoma"/>
                <a:cs typeface="Tahoma"/>
              </a:rPr>
              <a:t>presse,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90" dirty="0">
                <a:solidFill>
                  <a:srgbClr val="FFFFFF"/>
                </a:solidFill>
                <a:latin typeface="Tahoma"/>
                <a:cs typeface="Tahoma"/>
              </a:rPr>
              <a:t>les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35" dirty="0">
                <a:solidFill>
                  <a:srgbClr val="FFFFFF"/>
                </a:solidFill>
                <a:latin typeface="Tahoma"/>
                <a:cs typeface="Tahoma"/>
              </a:rPr>
              <a:t>BDD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95" dirty="0">
                <a:solidFill>
                  <a:srgbClr val="FFFFFF"/>
                </a:solidFill>
                <a:latin typeface="Tahoma"/>
                <a:cs typeface="Tahoma"/>
              </a:rPr>
              <a:t>professionnelles,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90" dirty="0">
                <a:solidFill>
                  <a:srgbClr val="FFFFFF"/>
                </a:solidFill>
                <a:latin typeface="Tahoma"/>
                <a:cs typeface="Tahoma"/>
              </a:rPr>
              <a:t>les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50" dirty="0">
                <a:solidFill>
                  <a:srgbClr val="FFFFFF"/>
                </a:solidFill>
                <a:latin typeface="Tahoma"/>
                <a:cs typeface="Tahoma"/>
              </a:rPr>
              <a:t>brevets, </a:t>
            </a:r>
            <a:r>
              <a:rPr sz="3000" spc="-9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55" dirty="0">
                <a:solidFill>
                  <a:srgbClr val="FFFFFF"/>
                </a:solidFill>
                <a:latin typeface="Tahoma"/>
                <a:cs typeface="Tahoma"/>
              </a:rPr>
              <a:t>normes,</a:t>
            </a:r>
            <a:r>
              <a:rPr sz="3000" spc="-17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85" dirty="0">
                <a:solidFill>
                  <a:srgbClr val="FFFFFF"/>
                </a:solidFill>
                <a:latin typeface="Tahoma"/>
                <a:cs typeface="Tahoma"/>
              </a:rPr>
              <a:t>rapports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65" dirty="0">
                <a:solidFill>
                  <a:srgbClr val="FFFFFF"/>
                </a:solidFill>
                <a:latin typeface="Tahoma"/>
                <a:cs typeface="Tahoma"/>
              </a:rPr>
              <a:t>officiels,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14" dirty="0">
                <a:solidFill>
                  <a:srgbClr val="FFFFFF"/>
                </a:solidFill>
                <a:latin typeface="Tahoma"/>
                <a:cs typeface="Tahoma"/>
              </a:rPr>
              <a:t>études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70" dirty="0">
                <a:solidFill>
                  <a:srgbClr val="FFFFFF"/>
                </a:solidFill>
                <a:latin typeface="Tahoma"/>
                <a:cs typeface="Tahoma"/>
              </a:rPr>
              <a:t>publiques...</a:t>
            </a:r>
            <a:endParaRPr sz="30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3600">
              <a:latin typeface="Tahoma"/>
              <a:cs typeface="Tahoma"/>
            </a:endParaRPr>
          </a:p>
          <a:p>
            <a:pPr marL="12700" algn="just">
              <a:lnSpc>
                <a:spcPct val="100000"/>
              </a:lnSpc>
              <a:spcBef>
                <a:spcPts val="3030"/>
              </a:spcBef>
            </a:pPr>
            <a:r>
              <a:rPr sz="3500" b="1" spc="55" dirty="0">
                <a:solidFill>
                  <a:srgbClr val="FFFFFF"/>
                </a:solidFill>
                <a:latin typeface="Tahoma"/>
                <a:cs typeface="Tahoma"/>
              </a:rPr>
              <a:t>Sources</a:t>
            </a:r>
            <a:r>
              <a:rPr sz="3500" b="1" spc="-9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500" b="1" spc="25" dirty="0">
                <a:solidFill>
                  <a:srgbClr val="FFFFFF"/>
                </a:solidFill>
                <a:latin typeface="Tahoma"/>
                <a:cs typeface="Tahoma"/>
              </a:rPr>
              <a:t>informelles</a:t>
            </a:r>
            <a:endParaRPr sz="3500">
              <a:latin typeface="Tahoma"/>
              <a:cs typeface="Tahoma"/>
            </a:endParaRPr>
          </a:p>
          <a:p>
            <a:pPr marL="12700" marR="1053465" algn="just">
              <a:lnSpc>
                <a:spcPct val="122900"/>
              </a:lnSpc>
              <a:spcBef>
                <a:spcPts val="995"/>
              </a:spcBef>
            </a:pPr>
            <a:r>
              <a:rPr sz="3000" spc="145" dirty="0">
                <a:solidFill>
                  <a:srgbClr val="FFFFFF"/>
                </a:solidFill>
                <a:latin typeface="Tahoma"/>
                <a:cs typeface="Tahoma"/>
              </a:rPr>
              <a:t>Les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65" dirty="0">
                <a:solidFill>
                  <a:srgbClr val="FFFFFF"/>
                </a:solidFill>
                <a:latin typeface="Tahoma"/>
                <a:cs typeface="Tahoma"/>
              </a:rPr>
              <a:t>salons,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90" dirty="0">
                <a:solidFill>
                  <a:srgbClr val="FFFFFF"/>
                </a:solidFill>
                <a:latin typeface="Tahoma"/>
                <a:cs typeface="Tahoma"/>
              </a:rPr>
              <a:t>les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95" dirty="0">
                <a:solidFill>
                  <a:srgbClr val="FFFFFF"/>
                </a:solidFill>
                <a:latin typeface="Tahoma"/>
                <a:cs typeface="Tahoma"/>
              </a:rPr>
              <a:t>conférences,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90" dirty="0">
                <a:solidFill>
                  <a:srgbClr val="FFFFFF"/>
                </a:solidFill>
                <a:latin typeface="Tahoma"/>
                <a:cs typeface="Tahoma"/>
              </a:rPr>
              <a:t>les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55" dirty="0">
                <a:solidFill>
                  <a:srgbClr val="FFFFFF"/>
                </a:solidFill>
                <a:latin typeface="Tahoma"/>
                <a:cs typeface="Tahoma"/>
              </a:rPr>
              <a:t>séminaires, </a:t>
            </a:r>
            <a:r>
              <a:rPr sz="3000" spc="-9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000" spc="12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0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225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000" spc="7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000" spc="-4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spc="-1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000" spc="12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000" spc="16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000" spc="7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000" spc="8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000" spc="-4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spc="12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0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405" dirty="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254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3000" spc="11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000" spc="8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000" spc="12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000" spc="16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000" spc="-1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000" spc="9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000" spc="-250" dirty="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-35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3000" spc="18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000" spc="15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000" spc="-4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spc="16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000" spc="80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000" spc="90" dirty="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sz="3000" spc="12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000" spc="15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000" spc="-4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000" spc="9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000" spc="-250" dirty="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sz="300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000" spc="9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000" spc="18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000" spc="15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000" spc="9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000" spc="-245" dirty="0">
                <a:solidFill>
                  <a:srgbClr val="FFFFFF"/>
                </a:solidFill>
                <a:latin typeface="Tahoma"/>
                <a:cs typeface="Tahoma"/>
              </a:rPr>
              <a:t>-  </a:t>
            </a:r>
            <a:r>
              <a:rPr sz="3000" spc="-20" dirty="0">
                <a:solidFill>
                  <a:srgbClr val="FFFFFF"/>
                </a:solidFill>
                <a:latin typeface="Tahoma"/>
                <a:cs typeface="Tahoma"/>
              </a:rPr>
              <a:t>traitants...</a:t>
            </a:r>
            <a:endParaRPr sz="3000">
              <a:latin typeface="Tahoma"/>
              <a:cs typeface="Tahoma"/>
            </a:endParaRPr>
          </a:p>
        </p:txBody>
      </p:sp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038258" y="7515197"/>
            <a:ext cx="4927640" cy="276768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405C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674016" y="7496189"/>
            <a:ext cx="3524250" cy="1762125"/>
          </a:xfrm>
          <a:custGeom>
            <a:avLst/>
            <a:gdLst/>
            <a:ahLst/>
            <a:cxnLst/>
            <a:rect l="l" t="t" r="r" b="b"/>
            <a:pathLst>
              <a:path w="3524250" h="1762125">
                <a:moveTo>
                  <a:pt x="2952582" y="1762113"/>
                </a:moveTo>
                <a:lnTo>
                  <a:pt x="571666" y="1762113"/>
                </a:lnTo>
                <a:lnTo>
                  <a:pt x="524780" y="1760219"/>
                </a:lnTo>
                <a:lnTo>
                  <a:pt x="478938" y="1754633"/>
                </a:lnTo>
                <a:lnTo>
                  <a:pt x="434287" y="1745504"/>
                </a:lnTo>
                <a:lnTo>
                  <a:pt x="390975" y="1732978"/>
                </a:lnTo>
                <a:lnTo>
                  <a:pt x="349147" y="1717202"/>
                </a:lnTo>
                <a:lnTo>
                  <a:pt x="308952" y="1698324"/>
                </a:lnTo>
                <a:lnTo>
                  <a:pt x="270536" y="1676490"/>
                </a:lnTo>
                <a:lnTo>
                  <a:pt x="234047" y="1651848"/>
                </a:lnTo>
                <a:lnTo>
                  <a:pt x="199631" y="1624544"/>
                </a:lnTo>
                <a:lnTo>
                  <a:pt x="167436" y="1594726"/>
                </a:lnTo>
                <a:lnTo>
                  <a:pt x="137610" y="1562541"/>
                </a:lnTo>
                <a:lnTo>
                  <a:pt x="110298" y="1528136"/>
                </a:lnTo>
                <a:lnTo>
                  <a:pt x="85648" y="1491658"/>
                </a:lnTo>
                <a:lnTo>
                  <a:pt x="63808" y="1453253"/>
                </a:lnTo>
                <a:lnTo>
                  <a:pt x="44924" y="1413070"/>
                </a:lnTo>
                <a:lnTo>
                  <a:pt x="29143" y="1371256"/>
                </a:lnTo>
                <a:lnTo>
                  <a:pt x="16614" y="1327956"/>
                </a:lnTo>
                <a:lnTo>
                  <a:pt x="7482" y="1283319"/>
                </a:lnTo>
                <a:lnTo>
                  <a:pt x="1895" y="1237491"/>
                </a:lnTo>
                <a:lnTo>
                  <a:pt x="0" y="1190620"/>
                </a:lnTo>
                <a:lnTo>
                  <a:pt x="0" y="571498"/>
                </a:lnTo>
                <a:lnTo>
                  <a:pt x="1895" y="524626"/>
                </a:lnTo>
                <a:lnTo>
                  <a:pt x="7482" y="478798"/>
                </a:lnTo>
                <a:lnTo>
                  <a:pt x="16614" y="434160"/>
                </a:lnTo>
                <a:lnTo>
                  <a:pt x="29143" y="390860"/>
                </a:lnTo>
                <a:lnTo>
                  <a:pt x="44924" y="349045"/>
                </a:lnTo>
                <a:lnTo>
                  <a:pt x="63808" y="308861"/>
                </a:lnTo>
                <a:lnTo>
                  <a:pt x="85648" y="270457"/>
                </a:lnTo>
                <a:lnTo>
                  <a:pt x="110298" y="233978"/>
                </a:lnTo>
                <a:lnTo>
                  <a:pt x="137610" y="199573"/>
                </a:lnTo>
                <a:lnTo>
                  <a:pt x="167436" y="167387"/>
                </a:lnTo>
                <a:lnTo>
                  <a:pt x="199631" y="137569"/>
                </a:lnTo>
                <a:lnTo>
                  <a:pt x="234047" y="110265"/>
                </a:lnTo>
                <a:lnTo>
                  <a:pt x="270536" y="85623"/>
                </a:lnTo>
                <a:lnTo>
                  <a:pt x="308952" y="63789"/>
                </a:lnTo>
                <a:lnTo>
                  <a:pt x="349147" y="44911"/>
                </a:lnTo>
                <a:lnTo>
                  <a:pt x="390975" y="29135"/>
                </a:lnTo>
                <a:lnTo>
                  <a:pt x="434287" y="16609"/>
                </a:lnTo>
                <a:lnTo>
                  <a:pt x="478938" y="7479"/>
                </a:lnTo>
                <a:lnTo>
                  <a:pt x="524780" y="1894"/>
                </a:lnTo>
                <a:lnTo>
                  <a:pt x="571666" y="0"/>
                </a:lnTo>
                <a:lnTo>
                  <a:pt x="2952582" y="0"/>
                </a:lnTo>
                <a:lnTo>
                  <a:pt x="2999468" y="1894"/>
                </a:lnTo>
                <a:lnTo>
                  <a:pt x="3045310" y="7479"/>
                </a:lnTo>
                <a:lnTo>
                  <a:pt x="3089960" y="16609"/>
                </a:lnTo>
                <a:lnTo>
                  <a:pt x="3133273" y="29135"/>
                </a:lnTo>
                <a:lnTo>
                  <a:pt x="3175101" y="44911"/>
                </a:lnTo>
                <a:lnTo>
                  <a:pt x="3215296" y="63789"/>
                </a:lnTo>
                <a:lnTo>
                  <a:pt x="3253712" y="85623"/>
                </a:lnTo>
                <a:lnTo>
                  <a:pt x="3290201" y="110265"/>
                </a:lnTo>
                <a:lnTo>
                  <a:pt x="3324617" y="137569"/>
                </a:lnTo>
                <a:lnTo>
                  <a:pt x="3356811" y="167387"/>
                </a:lnTo>
                <a:lnTo>
                  <a:pt x="3386638" y="199573"/>
                </a:lnTo>
                <a:lnTo>
                  <a:pt x="3413950" y="233978"/>
                </a:lnTo>
                <a:lnTo>
                  <a:pt x="3438600" y="270457"/>
                </a:lnTo>
                <a:lnTo>
                  <a:pt x="3460440" y="308861"/>
                </a:lnTo>
                <a:lnTo>
                  <a:pt x="3479324" y="349045"/>
                </a:lnTo>
                <a:lnTo>
                  <a:pt x="3495104" y="390860"/>
                </a:lnTo>
                <a:lnTo>
                  <a:pt x="3507634" y="434160"/>
                </a:lnTo>
                <a:lnTo>
                  <a:pt x="3516766" y="478798"/>
                </a:lnTo>
                <a:lnTo>
                  <a:pt x="3522353" y="524626"/>
                </a:lnTo>
                <a:lnTo>
                  <a:pt x="3524248" y="571498"/>
                </a:lnTo>
                <a:lnTo>
                  <a:pt x="3524248" y="1190620"/>
                </a:lnTo>
                <a:lnTo>
                  <a:pt x="3522353" y="1237491"/>
                </a:lnTo>
                <a:lnTo>
                  <a:pt x="3516766" y="1283319"/>
                </a:lnTo>
                <a:lnTo>
                  <a:pt x="3507634" y="1327956"/>
                </a:lnTo>
                <a:lnTo>
                  <a:pt x="3495104" y="1371256"/>
                </a:lnTo>
                <a:lnTo>
                  <a:pt x="3479324" y="1413070"/>
                </a:lnTo>
                <a:lnTo>
                  <a:pt x="3460440" y="1453253"/>
                </a:lnTo>
                <a:lnTo>
                  <a:pt x="3438600" y="1491658"/>
                </a:lnTo>
                <a:lnTo>
                  <a:pt x="3413950" y="1528136"/>
                </a:lnTo>
                <a:lnTo>
                  <a:pt x="3386638" y="1562541"/>
                </a:lnTo>
                <a:lnTo>
                  <a:pt x="3356811" y="1594726"/>
                </a:lnTo>
                <a:lnTo>
                  <a:pt x="3324617" y="1624544"/>
                </a:lnTo>
                <a:lnTo>
                  <a:pt x="3290201" y="1651848"/>
                </a:lnTo>
                <a:lnTo>
                  <a:pt x="3253712" y="1676490"/>
                </a:lnTo>
                <a:lnTo>
                  <a:pt x="3215296" y="1698324"/>
                </a:lnTo>
                <a:lnTo>
                  <a:pt x="3175101" y="1717202"/>
                </a:lnTo>
                <a:lnTo>
                  <a:pt x="3133273" y="1732978"/>
                </a:lnTo>
                <a:lnTo>
                  <a:pt x="3089960" y="1745504"/>
                </a:lnTo>
                <a:lnTo>
                  <a:pt x="3045310" y="1754633"/>
                </a:lnTo>
                <a:lnTo>
                  <a:pt x="2999468" y="1760219"/>
                </a:lnTo>
                <a:lnTo>
                  <a:pt x="2952582" y="1762113"/>
                </a:lnTo>
                <a:close/>
              </a:path>
            </a:pathLst>
          </a:custGeom>
          <a:solidFill>
            <a:srgbClr val="37A7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122088" y="7469507"/>
            <a:ext cx="2626995" cy="1711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15199"/>
              </a:lnSpc>
              <a:spcBef>
                <a:spcPts val="100"/>
              </a:spcBef>
            </a:pPr>
            <a:r>
              <a:rPr sz="3200" spc="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3200" spc="-10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11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sz="3200" spc="80" dirty="0">
                <a:solidFill>
                  <a:srgbClr val="FFFFFF"/>
                </a:solidFill>
                <a:latin typeface="Tahoma"/>
                <a:cs typeface="Tahoma"/>
              </a:rPr>
              <a:t>besoins </a:t>
            </a:r>
            <a:r>
              <a:rPr sz="3200" spc="8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3200" spc="-120" dirty="0">
                <a:solidFill>
                  <a:srgbClr val="FFFFFF"/>
                </a:solidFill>
                <a:latin typeface="Tahoma"/>
                <a:cs typeface="Tahoma"/>
              </a:rPr>
              <a:t>'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-10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947525" y="6192865"/>
            <a:ext cx="3514725" cy="1200150"/>
          </a:xfrm>
          <a:custGeom>
            <a:avLst/>
            <a:gdLst/>
            <a:ahLst/>
            <a:cxnLst/>
            <a:rect l="l" t="t" r="r" b="b"/>
            <a:pathLst>
              <a:path w="3514725" h="1200150">
                <a:moveTo>
                  <a:pt x="3514712" y="1200130"/>
                </a:moveTo>
                <a:lnTo>
                  <a:pt x="0" y="1200130"/>
                </a:lnTo>
                <a:lnTo>
                  <a:pt x="0" y="0"/>
                </a:lnTo>
                <a:lnTo>
                  <a:pt x="3514712" y="0"/>
                </a:lnTo>
                <a:lnTo>
                  <a:pt x="3514712" y="1200130"/>
                </a:lnTo>
                <a:close/>
              </a:path>
            </a:pathLst>
          </a:custGeom>
          <a:solidFill>
            <a:srgbClr val="F149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600237" y="6166182"/>
            <a:ext cx="2212975" cy="1149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79730">
              <a:lnSpc>
                <a:spcPct val="115199"/>
              </a:lnSpc>
              <a:spcBef>
                <a:spcPts val="100"/>
              </a:spcBef>
            </a:pPr>
            <a:r>
              <a:rPr sz="3200" spc="75" dirty="0">
                <a:solidFill>
                  <a:srgbClr val="FFFFFF"/>
                </a:solidFill>
                <a:latin typeface="Tahoma"/>
                <a:cs typeface="Tahoma"/>
              </a:rPr>
              <a:t>Besoins </a:t>
            </a:r>
            <a:r>
              <a:rPr sz="3200" spc="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21170" y="4628784"/>
            <a:ext cx="3733800" cy="2800350"/>
          </a:xfrm>
          <a:prstGeom prst="rect">
            <a:avLst/>
          </a:prstGeom>
          <a:solidFill>
            <a:srgbClr val="FF9A18"/>
          </a:solidFill>
        </p:spPr>
        <p:txBody>
          <a:bodyPr vert="horz" wrap="square" lIns="0" tIns="29845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2350"/>
              </a:spcBef>
            </a:pPr>
            <a:r>
              <a:rPr sz="3200" spc="30" dirty="0">
                <a:solidFill>
                  <a:srgbClr val="FFFFFF"/>
                </a:solidFill>
                <a:latin typeface="Tahoma"/>
                <a:cs typeface="Tahoma"/>
              </a:rPr>
              <a:t>ENTREPRISE</a:t>
            </a:r>
            <a:endParaRPr sz="3200">
              <a:latin typeface="Tahoma"/>
              <a:cs typeface="Tahoma"/>
            </a:endParaRPr>
          </a:p>
          <a:p>
            <a:pPr marL="610235" marR="601980" algn="ctr">
              <a:lnSpc>
                <a:spcPct val="115199"/>
              </a:lnSpc>
            </a:pPr>
            <a:r>
              <a:rPr sz="3200" spc="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3200" spc="-10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110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sz="3200" spc="35" dirty="0">
                <a:solidFill>
                  <a:srgbClr val="FFFFFF"/>
                </a:solidFill>
                <a:latin typeface="Tahoma"/>
                <a:cs typeface="Tahoma"/>
              </a:rPr>
              <a:t>objectifs 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 stratégiques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5058" y="1977307"/>
            <a:ext cx="4486275" cy="1200150"/>
          </a:xfrm>
          <a:custGeom>
            <a:avLst/>
            <a:gdLst/>
            <a:ahLst/>
            <a:cxnLst/>
            <a:rect l="l" t="t" r="r" b="b"/>
            <a:pathLst>
              <a:path w="4486275" h="1200150">
                <a:moveTo>
                  <a:pt x="4486263" y="1200148"/>
                </a:moveTo>
                <a:lnTo>
                  <a:pt x="0" y="1200148"/>
                </a:lnTo>
                <a:lnTo>
                  <a:pt x="0" y="0"/>
                </a:lnTo>
                <a:lnTo>
                  <a:pt x="4486263" y="0"/>
                </a:lnTo>
                <a:lnTo>
                  <a:pt x="4486263" y="1200148"/>
                </a:lnTo>
                <a:close/>
              </a:path>
            </a:pathLst>
          </a:custGeom>
          <a:solidFill>
            <a:srgbClr val="4FC3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03991" y="1950624"/>
            <a:ext cx="4085590" cy="1149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57910" marR="5080" indent="-1045844">
              <a:lnSpc>
                <a:spcPct val="115199"/>
              </a:lnSpc>
              <a:spcBef>
                <a:spcPts val="100"/>
              </a:spcBef>
            </a:pPr>
            <a:r>
              <a:rPr sz="3200" spc="305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-50" dirty="0">
                <a:solidFill>
                  <a:srgbClr val="F4F4F4"/>
                </a:solidFill>
                <a:latin typeface="Tahoma"/>
                <a:cs typeface="Tahoma"/>
              </a:rPr>
              <a:t>x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70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q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e  </a:t>
            </a:r>
            <a:r>
              <a:rPr sz="3200" spc="80" dirty="0">
                <a:solidFill>
                  <a:srgbClr val="F4F4F4"/>
                </a:solidFill>
                <a:latin typeface="Tahoma"/>
                <a:cs typeface="Tahoma"/>
              </a:rPr>
              <a:t>changeant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7867" y="4149394"/>
            <a:ext cx="3115310" cy="1200150"/>
          </a:xfrm>
          <a:prstGeom prst="rect">
            <a:avLst/>
          </a:prstGeom>
          <a:solidFill>
            <a:srgbClr val="4FC3EB"/>
          </a:solidFill>
        </p:spPr>
        <p:txBody>
          <a:bodyPr vert="horz" wrap="square" lIns="0" tIns="16510" rIns="0" bIns="0" rtlCol="0">
            <a:spAutoFit/>
          </a:bodyPr>
          <a:lstStyle/>
          <a:p>
            <a:pPr marL="418465" marR="161925" indent="-245745">
              <a:lnSpc>
                <a:spcPts val="4430"/>
              </a:lnSpc>
              <a:spcBef>
                <a:spcPts val="130"/>
              </a:spcBef>
            </a:pPr>
            <a:r>
              <a:rPr sz="3200" spc="300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80" dirty="0">
                <a:solidFill>
                  <a:srgbClr val="F4F4F4"/>
                </a:solidFill>
                <a:latin typeface="Tahoma"/>
                <a:cs typeface="Tahoma"/>
              </a:rPr>
              <a:t>p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70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4F4F4"/>
                </a:solidFill>
                <a:latin typeface="Tahoma"/>
                <a:cs typeface="Tahoma"/>
              </a:rPr>
              <a:t>s  informations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5524" y="6004316"/>
            <a:ext cx="3115310" cy="1762125"/>
          </a:xfrm>
          <a:prstGeom prst="rect">
            <a:avLst/>
          </a:prstGeom>
          <a:solidFill>
            <a:srgbClr val="4FC3EB"/>
          </a:solidFill>
        </p:spPr>
        <p:txBody>
          <a:bodyPr vert="horz" wrap="square" lIns="0" tIns="16510" rIns="0" bIns="0" rtlCol="0">
            <a:spAutoFit/>
          </a:bodyPr>
          <a:lstStyle/>
          <a:p>
            <a:pPr marL="257810" marR="247015" algn="ctr">
              <a:lnSpc>
                <a:spcPts val="4430"/>
              </a:lnSpc>
              <a:spcBef>
                <a:spcPts val="130"/>
              </a:spcBef>
            </a:pP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Nombreux </a:t>
            </a:r>
            <a:r>
              <a:rPr sz="3200" spc="7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5" dirty="0">
                <a:solidFill>
                  <a:srgbClr val="F4F4F4"/>
                </a:solidFill>
                <a:latin typeface="Tahoma"/>
                <a:cs typeface="Tahoma"/>
              </a:rPr>
              <a:t>émetteurs </a:t>
            </a:r>
            <a:r>
              <a:rPr sz="3200" spc="2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-120" dirty="0">
                <a:solidFill>
                  <a:srgbClr val="F4F4F4"/>
                </a:solidFill>
                <a:latin typeface="Tahoma"/>
                <a:cs typeface="Tahoma"/>
              </a:rPr>
              <a:t>'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f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56019" y="8058150"/>
            <a:ext cx="3115310" cy="1200150"/>
          </a:xfrm>
          <a:prstGeom prst="rect">
            <a:avLst/>
          </a:prstGeom>
          <a:solidFill>
            <a:srgbClr val="4FC3EB"/>
          </a:solidFill>
        </p:spPr>
        <p:txBody>
          <a:bodyPr vert="horz" wrap="square" lIns="0" tIns="16510" rIns="0" bIns="0" rtlCol="0">
            <a:spAutoFit/>
          </a:bodyPr>
          <a:lstStyle/>
          <a:p>
            <a:pPr marL="474345" marR="463550" indent="153035">
              <a:lnSpc>
                <a:spcPts val="4430"/>
              </a:lnSpc>
              <a:spcBef>
                <a:spcPts val="130"/>
              </a:spcBef>
            </a:pPr>
            <a:r>
              <a:rPr sz="3200" spc="75" dirty="0">
                <a:solidFill>
                  <a:srgbClr val="F4F4F4"/>
                </a:solidFill>
                <a:latin typeface="Tahoma"/>
                <a:cs typeface="Tahoma"/>
              </a:rPr>
              <a:t>Q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70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e  </a:t>
            </a:r>
            <a:r>
              <a:rPr sz="3200" spc="15" dirty="0">
                <a:solidFill>
                  <a:srgbClr val="F4F4F4"/>
                </a:solidFill>
                <a:latin typeface="Tahoma"/>
                <a:cs typeface="Tahoma"/>
              </a:rPr>
              <a:t>l'nformation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947525" y="8425312"/>
            <a:ext cx="3514725" cy="1085850"/>
          </a:xfrm>
          <a:prstGeom prst="rect">
            <a:avLst/>
          </a:prstGeom>
          <a:solidFill>
            <a:srgbClr val="F14928"/>
          </a:solidFill>
        </p:spPr>
        <p:txBody>
          <a:bodyPr vert="horz" wrap="square" lIns="0" tIns="28892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275"/>
              </a:spcBef>
            </a:pPr>
            <a:r>
              <a:rPr sz="3200" spc="114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21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3200">
              <a:latin typeface="Tahoma"/>
              <a:cs typeface="Tahoma"/>
            </a:endParaRPr>
          </a:p>
        </p:txBody>
      </p:sp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058" y="9515626"/>
            <a:ext cx="1647824" cy="581009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12791357" y="6092555"/>
            <a:ext cx="4671695" cy="2796540"/>
            <a:chOff x="12791357" y="6092555"/>
            <a:chExt cx="4671695" cy="2796540"/>
          </a:xfrm>
        </p:grpSpPr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91357" y="6674337"/>
              <a:ext cx="1263605" cy="90072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340424" y="6092555"/>
              <a:ext cx="122050" cy="16207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086051" y="8291895"/>
              <a:ext cx="766580" cy="596685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9262811" y="3868033"/>
            <a:ext cx="3733800" cy="2324100"/>
          </a:xfrm>
          <a:prstGeom prst="rect">
            <a:avLst/>
          </a:prstGeom>
          <a:solidFill>
            <a:srgbClr val="FF9A18"/>
          </a:solidFill>
        </p:spPr>
        <p:txBody>
          <a:bodyPr vert="horz" wrap="square" lIns="0" tIns="271780" rIns="0" bIns="0" rtlCol="0">
            <a:spAutoFit/>
          </a:bodyPr>
          <a:lstStyle/>
          <a:p>
            <a:pPr marL="363220" marR="354965" algn="ctr">
              <a:lnSpc>
                <a:spcPct val="115199"/>
              </a:lnSpc>
              <a:spcBef>
                <a:spcPts val="2140"/>
              </a:spcBef>
            </a:pPr>
            <a:r>
              <a:rPr sz="3200" spc="14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200" spc="1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190" dirty="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e  l</a:t>
            </a:r>
            <a:r>
              <a:rPr sz="3200" spc="-120" dirty="0">
                <a:solidFill>
                  <a:srgbClr val="FFFFFF"/>
                </a:solidFill>
                <a:latin typeface="Tahoma"/>
                <a:cs typeface="Tahoma"/>
              </a:rPr>
              <a:t>'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10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18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3200" spc="-10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70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-70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sz="3200" spc="50" dirty="0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sz="3200" spc="35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200" spc="1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200" spc="21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45" dirty="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sz="3200" spc="2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3200" spc="-7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200" spc="65" dirty="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sz="3200" spc="4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3200">
              <a:latin typeface="Tahoma"/>
              <a:cs typeface="Tahoma"/>
            </a:endParaRPr>
          </a:p>
        </p:txBody>
      </p:sp>
      <p:pic>
        <p:nvPicPr>
          <p:cNvPr id="20" name="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849417" y="4096183"/>
            <a:ext cx="1399998" cy="723067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118582" y="6735444"/>
            <a:ext cx="1350738" cy="1487496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13869981" y="4257938"/>
            <a:ext cx="3451225" cy="1750060"/>
          </a:xfrm>
          <a:custGeom>
            <a:avLst/>
            <a:gdLst/>
            <a:ahLst/>
            <a:cxnLst/>
            <a:rect l="l" t="t" r="r" b="b"/>
            <a:pathLst>
              <a:path w="3451225" h="1750060">
                <a:moveTo>
                  <a:pt x="3414394" y="1749759"/>
                </a:moveTo>
                <a:lnTo>
                  <a:pt x="3407743" y="1749473"/>
                </a:lnTo>
                <a:lnTo>
                  <a:pt x="3402037" y="1748789"/>
                </a:lnTo>
                <a:lnTo>
                  <a:pt x="3396747" y="1746939"/>
                </a:lnTo>
                <a:lnTo>
                  <a:pt x="3391871" y="1743847"/>
                </a:lnTo>
                <a:lnTo>
                  <a:pt x="3387123" y="1740882"/>
                </a:lnTo>
                <a:lnTo>
                  <a:pt x="3383166" y="1736929"/>
                </a:lnTo>
                <a:lnTo>
                  <a:pt x="3380122" y="1732140"/>
                </a:lnTo>
                <a:lnTo>
                  <a:pt x="3354922" y="1693450"/>
                </a:lnTo>
                <a:lnTo>
                  <a:pt x="3328951" y="1654674"/>
                </a:lnTo>
                <a:lnTo>
                  <a:pt x="3302352" y="1615956"/>
                </a:lnTo>
                <a:lnTo>
                  <a:pt x="3275269" y="1577437"/>
                </a:lnTo>
                <a:lnTo>
                  <a:pt x="3272301" y="1573332"/>
                </a:lnTo>
                <a:lnTo>
                  <a:pt x="3270247" y="1568847"/>
                </a:lnTo>
                <a:lnTo>
                  <a:pt x="3267964" y="1558964"/>
                </a:lnTo>
                <a:lnTo>
                  <a:pt x="3267736" y="1554023"/>
                </a:lnTo>
                <a:lnTo>
                  <a:pt x="3269410" y="1543988"/>
                </a:lnTo>
                <a:lnTo>
                  <a:pt x="3271160" y="1539350"/>
                </a:lnTo>
                <a:lnTo>
                  <a:pt x="3273899" y="1535093"/>
                </a:lnTo>
                <a:lnTo>
                  <a:pt x="3276562" y="1530760"/>
                </a:lnTo>
                <a:lnTo>
                  <a:pt x="3307607" y="1516772"/>
                </a:lnTo>
                <a:lnTo>
                  <a:pt x="3317575" y="1518445"/>
                </a:lnTo>
                <a:lnTo>
                  <a:pt x="3365109" y="1572434"/>
                </a:lnTo>
                <a:lnTo>
                  <a:pt x="3392259" y="1611951"/>
                </a:lnTo>
                <a:lnTo>
                  <a:pt x="3418724" y="1651524"/>
                </a:lnTo>
                <a:lnTo>
                  <a:pt x="3444419" y="1691013"/>
                </a:lnTo>
                <a:lnTo>
                  <a:pt x="3450811" y="1709942"/>
                </a:lnTo>
                <a:lnTo>
                  <a:pt x="3450735" y="1714883"/>
                </a:lnTo>
                <a:lnTo>
                  <a:pt x="3449670" y="1719824"/>
                </a:lnTo>
                <a:lnTo>
                  <a:pt x="3448528" y="1724842"/>
                </a:lnTo>
                <a:lnTo>
                  <a:pt x="3446550" y="1729403"/>
                </a:lnTo>
                <a:lnTo>
                  <a:pt x="3443582" y="1733508"/>
                </a:lnTo>
                <a:lnTo>
                  <a:pt x="3440691" y="1737689"/>
                </a:lnTo>
                <a:lnTo>
                  <a:pt x="3437115" y="1741110"/>
                </a:lnTo>
                <a:lnTo>
                  <a:pt x="3432777" y="1743847"/>
                </a:lnTo>
                <a:lnTo>
                  <a:pt x="3426897" y="1746939"/>
                </a:lnTo>
                <a:lnTo>
                  <a:pt x="3420774" y="1748912"/>
                </a:lnTo>
                <a:lnTo>
                  <a:pt x="3414394" y="1749759"/>
                </a:lnTo>
                <a:close/>
              </a:path>
              <a:path w="3451225" h="1750060">
                <a:moveTo>
                  <a:pt x="3195940" y="1442500"/>
                </a:moveTo>
                <a:lnTo>
                  <a:pt x="3133837" y="1391555"/>
                </a:lnTo>
                <a:lnTo>
                  <a:pt x="3104140" y="1355351"/>
                </a:lnTo>
                <a:lnTo>
                  <a:pt x="3073929" y="1319503"/>
                </a:lnTo>
                <a:lnTo>
                  <a:pt x="3043419" y="1284148"/>
                </a:lnTo>
                <a:lnTo>
                  <a:pt x="3040071" y="1280347"/>
                </a:lnTo>
                <a:lnTo>
                  <a:pt x="3037560" y="1276013"/>
                </a:lnTo>
                <a:lnTo>
                  <a:pt x="3035962" y="1271224"/>
                </a:lnTo>
                <a:lnTo>
                  <a:pt x="3034288" y="1266359"/>
                </a:lnTo>
                <a:lnTo>
                  <a:pt x="3033679" y="1261417"/>
                </a:lnTo>
                <a:lnTo>
                  <a:pt x="3034060" y="1256400"/>
                </a:lnTo>
                <a:lnTo>
                  <a:pt x="3034364" y="1251307"/>
                </a:lnTo>
                <a:lnTo>
                  <a:pt x="3035734" y="1246517"/>
                </a:lnTo>
                <a:lnTo>
                  <a:pt x="3040299" y="1237395"/>
                </a:lnTo>
                <a:lnTo>
                  <a:pt x="3043343" y="1233518"/>
                </a:lnTo>
                <a:lnTo>
                  <a:pt x="3047310" y="1230097"/>
                </a:lnTo>
                <a:lnTo>
                  <a:pt x="3051028" y="1226828"/>
                </a:lnTo>
                <a:lnTo>
                  <a:pt x="3055365" y="1224319"/>
                </a:lnTo>
                <a:lnTo>
                  <a:pt x="3064953" y="1221126"/>
                </a:lnTo>
                <a:lnTo>
                  <a:pt x="3069899" y="1220442"/>
                </a:lnTo>
                <a:lnTo>
                  <a:pt x="3080095" y="1221202"/>
                </a:lnTo>
                <a:lnTo>
                  <a:pt x="3084889" y="1222495"/>
                </a:lnTo>
                <a:lnTo>
                  <a:pt x="3093943" y="1227056"/>
                </a:lnTo>
                <a:lnTo>
                  <a:pt x="3097900" y="1230097"/>
                </a:lnTo>
                <a:lnTo>
                  <a:pt x="3101172" y="1233974"/>
                </a:lnTo>
                <a:lnTo>
                  <a:pt x="3132201" y="1270015"/>
                </a:lnTo>
                <a:lnTo>
                  <a:pt x="3162901" y="1306555"/>
                </a:lnTo>
                <a:lnTo>
                  <a:pt x="3193173" y="1343465"/>
                </a:lnTo>
                <a:lnTo>
                  <a:pt x="3222918" y="1380618"/>
                </a:lnTo>
                <a:lnTo>
                  <a:pt x="3226114" y="1384572"/>
                </a:lnTo>
                <a:lnTo>
                  <a:pt x="3228396" y="1388981"/>
                </a:lnTo>
                <a:lnTo>
                  <a:pt x="3231136" y="1398787"/>
                </a:lnTo>
                <a:lnTo>
                  <a:pt x="3231592" y="1403729"/>
                </a:lnTo>
                <a:lnTo>
                  <a:pt x="3230375" y="1413840"/>
                </a:lnTo>
                <a:lnTo>
                  <a:pt x="3203239" y="1441245"/>
                </a:lnTo>
                <a:lnTo>
                  <a:pt x="3195940" y="1442500"/>
                </a:lnTo>
                <a:close/>
              </a:path>
              <a:path w="3451225" h="1750060">
                <a:moveTo>
                  <a:pt x="2946022" y="1158409"/>
                </a:moveTo>
                <a:lnTo>
                  <a:pt x="2884866" y="1112575"/>
                </a:lnTo>
                <a:lnTo>
                  <a:pt x="2851802" y="1079366"/>
                </a:lnTo>
                <a:lnTo>
                  <a:pt x="2818424" y="1046641"/>
                </a:lnTo>
                <a:lnTo>
                  <a:pt x="2784861" y="1014501"/>
                </a:lnTo>
                <a:lnTo>
                  <a:pt x="2781132" y="1011004"/>
                </a:lnTo>
                <a:lnTo>
                  <a:pt x="2778241" y="1006975"/>
                </a:lnTo>
                <a:lnTo>
                  <a:pt x="2776187" y="1002337"/>
                </a:lnTo>
                <a:lnTo>
                  <a:pt x="2774056" y="997700"/>
                </a:lnTo>
                <a:lnTo>
                  <a:pt x="2772915" y="992835"/>
                </a:lnTo>
                <a:lnTo>
                  <a:pt x="2772839" y="987817"/>
                </a:lnTo>
                <a:lnTo>
                  <a:pt x="2772686" y="982724"/>
                </a:lnTo>
                <a:lnTo>
                  <a:pt x="2773523" y="977783"/>
                </a:lnTo>
                <a:lnTo>
                  <a:pt x="2777176" y="968356"/>
                </a:lnTo>
                <a:lnTo>
                  <a:pt x="2779839" y="964099"/>
                </a:lnTo>
                <a:lnTo>
                  <a:pt x="2783339" y="960450"/>
                </a:lnTo>
                <a:lnTo>
                  <a:pt x="2786839" y="956725"/>
                </a:lnTo>
                <a:lnTo>
                  <a:pt x="2790872" y="953836"/>
                </a:lnTo>
                <a:lnTo>
                  <a:pt x="2795514" y="951783"/>
                </a:lnTo>
                <a:lnTo>
                  <a:pt x="2800155" y="949655"/>
                </a:lnTo>
                <a:lnTo>
                  <a:pt x="2805025" y="948515"/>
                </a:lnTo>
                <a:lnTo>
                  <a:pt x="2810047" y="948439"/>
                </a:lnTo>
                <a:lnTo>
                  <a:pt x="2815145" y="948287"/>
                </a:lnTo>
                <a:lnTo>
                  <a:pt x="2871655" y="991721"/>
                </a:lnTo>
                <a:lnTo>
                  <a:pt x="2905713" y="1025125"/>
                </a:lnTo>
                <a:lnTo>
                  <a:pt x="2939457" y="1059014"/>
                </a:lnTo>
                <a:lnTo>
                  <a:pt x="2976306" y="1096908"/>
                </a:lnTo>
                <a:lnTo>
                  <a:pt x="2980796" y="1105802"/>
                </a:lnTo>
                <a:lnTo>
                  <a:pt x="2982698" y="1110516"/>
                </a:lnTo>
                <a:lnTo>
                  <a:pt x="2983535" y="1115457"/>
                </a:lnTo>
                <a:lnTo>
                  <a:pt x="2983383" y="1125568"/>
                </a:lnTo>
                <a:lnTo>
                  <a:pt x="2982241" y="1130433"/>
                </a:lnTo>
                <a:lnTo>
                  <a:pt x="2980187" y="1135070"/>
                </a:lnTo>
                <a:lnTo>
                  <a:pt x="2978133" y="1139784"/>
                </a:lnTo>
                <a:lnTo>
                  <a:pt x="2975241" y="1143813"/>
                </a:lnTo>
                <a:lnTo>
                  <a:pt x="2967404" y="1151339"/>
                </a:lnTo>
                <a:lnTo>
                  <a:pt x="2962610" y="1154228"/>
                </a:lnTo>
                <a:lnTo>
                  <a:pt x="2951653" y="1157877"/>
                </a:lnTo>
                <a:lnTo>
                  <a:pt x="2946022" y="1158409"/>
                </a:lnTo>
                <a:close/>
              </a:path>
              <a:path w="3451225" h="1750060">
                <a:moveTo>
                  <a:pt x="2672170" y="899253"/>
                </a:moveTo>
                <a:lnTo>
                  <a:pt x="2658321" y="897580"/>
                </a:lnTo>
                <a:lnTo>
                  <a:pt x="2651625" y="894616"/>
                </a:lnTo>
                <a:lnTo>
                  <a:pt x="2645766" y="889598"/>
                </a:lnTo>
                <a:lnTo>
                  <a:pt x="2610007" y="859452"/>
                </a:lnTo>
                <a:lnTo>
                  <a:pt x="2573813" y="829741"/>
                </a:lnTo>
                <a:lnTo>
                  <a:pt x="2537318" y="800557"/>
                </a:lnTo>
                <a:lnTo>
                  <a:pt x="2500660" y="771994"/>
                </a:lnTo>
                <a:lnTo>
                  <a:pt x="2496704" y="768953"/>
                </a:lnTo>
                <a:lnTo>
                  <a:pt x="2493432" y="765228"/>
                </a:lnTo>
                <a:lnTo>
                  <a:pt x="2490921" y="760819"/>
                </a:lnTo>
                <a:lnTo>
                  <a:pt x="2488410" y="756485"/>
                </a:lnTo>
                <a:lnTo>
                  <a:pt x="2486812" y="751848"/>
                </a:lnTo>
                <a:lnTo>
                  <a:pt x="2486127" y="746831"/>
                </a:lnTo>
                <a:lnTo>
                  <a:pt x="2485518" y="741813"/>
                </a:lnTo>
                <a:lnTo>
                  <a:pt x="2485823" y="736948"/>
                </a:lnTo>
                <a:lnTo>
                  <a:pt x="2509183" y="706539"/>
                </a:lnTo>
                <a:lnTo>
                  <a:pt x="2523868" y="703651"/>
                </a:lnTo>
                <a:lnTo>
                  <a:pt x="2528738" y="703955"/>
                </a:lnTo>
                <a:lnTo>
                  <a:pt x="2584412" y="740944"/>
                </a:lnTo>
                <a:lnTo>
                  <a:pt x="2621693" y="770758"/>
                </a:lnTo>
                <a:lnTo>
                  <a:pt x="2658646" y="801114"/>
                </a:lnTo>
                <a:lnTo>
                  <a:pt x="2699030" y="835167"/>
                </a:lnTo>
                <a:lnTo>
                  <a:pt x="2704433" y="843605"/>
                </a:lnTo>
                <a:lnTo>
                  <a:pt x="2706791" y="848091"/>
                </a:lnTo>
                <a:lnTo>
                  <a:pt x="2708085" y="852880"/>
                </a:lnTo>
                <a:lnTo>
                  <a:pt x="2708541" y="857973"/>
                </a:lnTo>
                <a:lnTo>
                  <a:pt x="2708922" y="863067"/>
                </a:lnTo>
                <a:lnTo>
                  <a:pt x="2708313" y="868008"/>
                </a:lnTo>
                <a:lnTo>
                  <a:pt x="2684192" y="896288"/>
                </a:lnTo>
                <a:lnTo>
                  <a:pt x="2678333" y="898569"/>
                </a:lnTo>
                <a:lnTo>
                  <a:pt x="2672170" y="899253"/>
                </a:lnTo>
                <a:close/>
              </a:path>
              <a:path w="3451225" h="1750060">
                <a:moveTo>
                  <a:pt x="2373740" y="669441"/>
                </a:moveTo>
                <a:lnTo>
                  <a:pt x="2360500" y="667921"/>
                </a:lnTo>
                <a:lnTo>
                  <a:pt x="2354870" y="665716"/>
                </a:lnTo>
                <a:lnTo>
                  <a:pt x="2349695" y="662143"/>
                </a:lnTo>
                <a:lnTo>
                  <a:pt x="2310995" y="635959"/>
                </a:lnTo>
                <a:lnTo>
                  <a:pt x="2271902" y="610259"/>
                </a:lnTo>
                <a:lnTo>
                  <a:pt x="2232538" y="585129"/>
                </a:lnTo>
                <a:lnTo>
                  <a:pt x="2188686" y="557994"/>
                </a:lnTo>
                <a:lnTo>
                  <a:pt x="2185034" y="554649"/>
                </a:lnTo>
                <a:lnTo>
                  <a:pt x="2174305" y="527130"/>
                </a:lnTo>
                <a:lnTo>
                  <a:pt x="2175142" y="522112"/>
                </a:lnTo>
                <a:lnTo>
                  <a:pt x="2175903" y="517095"/>
                </a:lnTo>
                <a:lnTo>
                  <a:pt x="2177653" y="512458"/>
                </a:lnTo>
                <a:lnTo>
                  <a:pt x="2180316" y="508124"/>
                </a:lnTo>
                <a:lnTo>
                  <a:pt x="2182904" y="503791"/>
                </a:lnTo>
                <a:lnTo>
                  <a:pt x="2186328" y="500066"/>
                </a:lnTo>
                <a:lnTo>
                  <a:pt x="2190437" y="497101"/>
                </a:lnTo>
                <a:lnTo>
                  <a:pt x="2194545" y="494061"/>
                </a:lnTo>
                <a:lnTo>
                  <a:pt x="2199035" y="491932"/>
                </a:lnTo>
                <a:lnTo>
                  <a:pt x="2203981" y="490792"/>
                </a:lnTo>
                <a:lnTo>
                  <a:pt x="2208927" y="489575"/>
                </a:lnTo>
                <a:lnTo>
                  <a:pt x="2273347" y="520430"/>
                </a:lnTo>
                <a:lnTo>
                  <a:pt x="2313552" y="546116"/>
                </a:lnTo>
                <a:lnTo>
                  <a:pt x="2353414" y="572400"/>
                </a:lnTo>
                <a:lnTo>
                  <a:pt x="2396948" y="602086"/>
                </a:lnTo>
                <a:lnTo>
                  <a:pt x="2409731" y="628770"/>
                </a:lnTo>
                <a:lnTo>
                  <a:pt x="2409655" y="633711"/>
                </a:lnTo>
                <a:lnTo>
                  <a:pt x="2380512" y="668377"/>
                </a:lnTo>
                <a:lnTo>
                  <a:pt x="2373740" y="669441"/>
                </a:lnTo>
                <a:close/>
              </a:path>
              <a:path w="3451225" h="1750060">
                <a:moveTo>
                  <a:pt x="2052483" y="473079"/>
                </a:moveTo>
                <a:lnTo>
                  <a:pt x="2044722" y="472242"/>
                </a:lnTo>
                <a:lnTo>
                  <a:pt x="2044570" y="472242"/>
                </a:lnTo>
                <a:lnTo>
                  <a:pt x="2039852" y="471634"/>
                </a:lnTo>
                <a:lnTo>
                  <a:pt x="2035363" y="470266"/>
                </a:lnTo>
                <a:lnTo>
                  <a:pt x="1989835" y="446228"/>
                </a:lnTo>
                <a:lnTo>
                  <a:pt x="1948191" y="425005"/>
                </a:lnTo>
                <a:lnTo>
                  <a:pt x="1906304" y="404366"/>
                </a:lnTo>
                <a:lnTo>
                  <a:pt x="1864310" y="384362"/>
                </a:lnTo>
                <a:lnTo>
                  <a:pt x="1859668" y="382234"/>
                </a:lnTo>
                <a:lnTo>
                  <a:pt x="1855635" y="379345"/>
                </a:lnTo>
                <a:lnTo>
                  <a:pt x="1848787" y="371895"/>
                </a:lnTo>
                <a:lnTo>
                  <a:pt x="1846124" y="367637"/>
                </a:lnTo>
                <a:lnTo>
                  <a:pt x="1844450" y="362848"/>
                </a:lnTo>
                <a:lnTo>
                  <a:pt x="1842700" y="358059"/>
                </a:lnTo>
                <a:lnTo>
                  <a:pt x="1841939" y="353117"/>
                </a:lnTo>
                <a:lnTo>
                  <a:pt x="1842395" y="343007"/>
                </a:lnTo>
                <a:lnTo>
                  <a:pt x="1843613" y="338141"/>
                </a:lnTo>
                <a:lnTo>
                  <a:pt x="1845743" y="333580"/>
                </a:lnTo>
                <a:lnTo>
                  <a:pt x="1847874" y="328943"/>
                </a:lnTo>
                <a:lnTo>
                  <a:pt x="1850766" y="324914"/>
                </a:lnTo>
                <a:lnTo>
                  <a:pt x="1858222" y="318072"/>
                </a:lnTo>
                <a:lnTo>
                  <a:pt x="1862484" y="315411"/>
                </a:lnTo>
                <a:lnTo>
                  <a:pt x="1867277" y="313739"/>
                </a:lnTo>
                <a:lnTo>
                  <a:pt x="1872071" y="311990"/>
                </a:lnTo>
                <a:lnTo>
                  <a:pt x="1877017" y="311230"/>
                </a:lnTo>
                <a:lnTo>
                  <a:pt x="1887137" y="311686"/>
                </a:lnTo>
                <a:lnTo>
                  <a:pt x="1892007" y="312902"/>
                </a:lnTo>
                <a:lnTo>
                  <a:pt x="1939548" y="335415"/>
                </a:lnTo>
                <a:lnTo>
                  <a:pt x="1982432" y="356491"/>
                </a:lnTo>
                <a:lnTo>
                  <a:pt x="2025073" y="378179"/>
                </a:lnTo>
                <a:lnTo>
                  <a:pt x="2067321" y="400403"/>
                </a:lnTo>
                <a:lnTo>
                  <a:pt x="2087561" y="432940"/>
                </a:lnTo>
                <a:lnTo>
                  <a:pt x="2086496" y="442974"/>
                </a:lnTo>
                <a:lnTo>
                  <a:pt x="2084974" y="447764"/>
                </a:lnTo>
                <a:lnTo>
                  <a:pt x="2082539" y="452173"/>
                </a:lnTo>
                <a:lnTo>
                  <a:pt x="2078887" y="459091"/>
                </a:lnTo>
                <a:lnTo>
                  <a:pt x="2073637" y="464336"/>
                </a:lnTo>
                <a:lnTo>
                  <a:pt x="2066712" y="468061"/>
                </a:lnTo>
                <a:lnTo>
                  <a:pt x="2059788" y="471710"/>
                </a:lnTo>
                <a:lnTo>
                  <a:pt x="2052483" y="473079"/>
                </a:lnTo>
                <a:close/>
              </a:path>
              <a:path w="3451225" h="1750060">
                <a:moveTo>
                  <a:pt x="1706497" y="313662"/>
                </a:moveTo>
                <a:lnTo>
                  <a:pt x="1702312" y="313130"/>
                </a:lnTo>
                <a:lnTo>
                  <a:pt x="1702159" y="313130"/>
                </a:lnTo>
                <a:lnTo>
                  <a:pt x="1698887" y="312750"/>
                </a:lnTo>
                <a:lnTo>
                  <a:pt x="1695692" y="311914"/>
                </a:lnTo>
                <a:lnTo>
                  <a:pt x="1692648" y="310698"/>
                </a:lnTo>
                <a:lnTo>
                  <a:pt x="1649263" y="293847"/>
                </a:lnTo>
                <a:lnTo>
                  <a:pt x="1605514" y="277552"/>
                </a:lnTo>
                <a:lnTo>
                  <a:pt x="1561580" y="261885"/>
                </a:lnTo>
                <a:lnTo>
                  <a:pt x="1512845" y="245320"/>
                </a:lnTo>
                <a:lnTo>
                  <a:pt x="1508431" y="242887"/>
                </a:lnTo>
                <a:lnTo>
                  <a:pt x="1504627" y="239542"/>
                </a:lnTo>
                <a:lnTo>
                  <a:pt x="1500746" y="236273"/>
                </a:lnTo>
                <a:lnTo>
                  <a:pt x="1497702" y="232320"/>
                </a:lnTo>
                <a:lnTo>
                  <a:pt x="1495420" y="227759"/>
                </a:lnTo>
                <a:lnTo>
                  <a:pt x="1493137" y="223273"/>
                </a:lnTo>
                <a:lnTo>
                  <a:pt x="1491843" y="218408"/>
                </a:lnTo>
                <a:lnTo>
                  <a:pt x="1491539" y="213391"/>
                </a:lnTo>
                <a:lnTo>
                  <a:pt x="1491159" y="208297"/>
                </a:lnTo>
                <a:lnTo>
                  <a:pt x="1491843" y="203356"/>
                </a:lnTo>
                <a:lnTo>
                  <a:pt x="1517106" y="174088"/>
                </a:lnTo>
                <a:lnTo>
                  <a:pt x="1526997" y="172415"/>
                </a:lnTo>
                <a:lnTo>
                  <a:pt x="1532096" y="172035"/>
                </a:lnTo>
                <a:lnTo>
                  <a:pt x="1586893" y="189673"/>
                </a:lnTo>
                <a:lnTo>
                  <a:pt x="1631908" y="205722"/>
                </a:lnTo>
                <a:lnTo>
                  <a:pt x="1676724" y="222412"/>
                </a:lnTo>
                <a:lnTo>
                  <a:pt x="1725900" y="241518"/>
                </a:lnTo>
                <a:lnTo>
                  <a:pt x="1745379" y="279757"/>
                </a:lnTo>
                <a:lnTo>
                  <a:pt x="1744466" y="284622"/>
                </a:lnTo>
                <a:lnTo>
                  <a:pt x="1742564" y="289336"/>
                </a:lnTo>
                <a:lnTo>
                  <a:pt x="1741042" y="293289"/>
                </a:lnTo>
                <a:lnTo>
                  <a:pt x="1738835" y="296862"/>
                </a:lnTo>
                <a:lnTo>
                  <a:pt x="1736096" y="300055"/>
                </a:lnTo>
                <a:lnTo>
                  <a:pt x="1733357" y="303324"/>
                </a:lnTo>
                <a:lnTo>
                  <a:pt x="1730161" y="305984"/>
                </a:lnTo>
                <a:lnTo>
                  <a:pt x="1726509" y="308113"/>
                </a:lnTo>
                <a:lnTo>
                  <a:pt x="1722856" y="310318"/>
                </a:lnTo>
                <a:lnTo>
                  <a:pt x="1718976" y="311838"/>
                </a:lnTo>
                <a:lnTo>
                  <a:pt x="1710682" y="313510"/>
                </a:lnTo>
                <a:lnTo>
                  <a:pt x="1706497" y="313662"/>
                </a:lnTo>
                <a:close/>
              </a:path>
              <a:path w="3451225" h="1750060">
                <a:moveTo>
                  <a:pt x="39947" y="97230"/>
                </a:moveTo>
                <a:lnTo>
                  <a:pt x="37132" y="97154"/>
                </a:lnTo>
                <a:lnTo>
                  <a:pt x="34317" y="96850"/>
                </a:lnTo>
                <a:lnTo>
                  <a:pt x="33936" y="96850"/>
                </a:lnTo>
                <a:lnTo>
                  <a:pt x="2054" y="71155"/>
                </a:lnTo>
                <a:lnTo>
                  <a:pt x="532" y="62717"/>
                </a:lnTo>
                <a:lnTo>
                  <a:pt x="0" y="57700"/>
                </a:lnTo>
                <a:lnTo>
                  <a:pt x="456" y="52682"/>
                </a:lnTo>
                <a:lnTo>
                  <a:pt x="3348" y="42951"/>
                </a:lnTo>
                <a:lnTo>
                  <a:pt x="5706" y="38542"/>
                </a:lnTo>
                <a:lnTo>
                  <a:pt x="8902" y="34665"/>
                </a:lnTo>
                <a:lnTo>
                  <a:pt x="12098" y="30712"/>
                </a:lnTo>
                <a:lnTo>
                  <a:pt x="15979" y="27519"/>
                </a:lnTo>
                <a:lnTo>
                  <a:pt x="20468" y="25162"/>
                </a:lnTo>
                <a:lnTo>
                  <a:pt x="24957" y="22730"/>
                </a:lnTo>
                <a:lnTo>
                  <a:pt x="82419" y="16312"/>
                </a:lnTo>
                <a:lnTo>
                  <a:pt x="130087" y="12343"/>
                </a:lnTo>
                <a:lnTo>
                  <a:pt x="177655" y="8931"/>
                </a:lnTo>
                <a:lnTo>
                  <a:pt x="230099" y="5777"/>
                </a:lnTo>
                <a:lnTo>
                  <a:pt x="235045" y="6461"/>
                </a:lnTo>
                <a:lnTo>
                  <a:pt x="244633" y="9806"/>
                </a:lnTo>
                <a:lnTo>
                  <a:pt x="249001" y="12343"/>
                </a:lnTo>
                <a:lnTo>
                  <a:pt x="252698" y="15736"/>
                </a:lnTo>
                <a:lnTo>
                  <a:pt x="256503" y="19081"/>
                </a:lnTo>
                <a:lnTo>
                  <a:pt x="265375" y="42951"/>
                </a:lnTo>
                <a:lnTo>
                  <a:pt x="265634" y="47285"/>
                </a:lnTo>
                <a:lnTo>
                  <a:pt x="239078" y="80962"/>
                </a:lnTo>
                <a:lnTo>
                  <a:pt x="229186" y="82406"/>
                </a:lnTo>
                <a:lnTo>
                  <a:pt x="182905" y="85199"/>
                </a:lnTo>
                <a:lnTo>
                  <a:pt x="136288" y="88555"/>
                </a:lnTo>
                <a:lnTo>
                  <a:pt x="89515" y="92466"/>
                </a:lnTo>
                <a:lnTo>
                  <a:pt x="42763" y="96926"/>
                </a:lnTo>
                <a:lnTo>
                  <a:pt x="39947" y="97230"/>
                </a:lnTo>
                <a:close/>
              </a:path>
              <a:path w="3451225" h="1750060">
                <a:moveTo>
                  <a:pt x="1349248" y="194766"/>
                </a:moveTo>
                <a:lnTo>
                  <a:pt x="1344683" y="194233"/>
                </a:lnTo>
                <a:lnTo>
                  <a:pt x="1344226" y="194233"/>
                </a:lnTo>
                <a:lnTo>
                  <a:pt x="1342400" y="194005"/>
                </a:lnTo>
                <a:lnTo>
                  <a:pt x="1340574" y="193701"/>
                </a:lnTo>
                <a:lnTo>
                  <a:pt x="1338824" y="193169"/>
                </a:lnTo>
                <a:lnTo>
                  <a:pt x="1293853" y="181448"/>
                </a:lnTo>
                <a:lnTo>
                  <a:pt x="1248532" y="170325"/>
                </a:lnTo>
                <a:lnTo>
                  <a:pt x="1203026" y="159772"/>
                </a:lnTo>
                <a:lnTo>
                  <a:pt x="1157499" y="149761"/>
                </a:lnTo>
                <a:lnTo>
                  <a:pt x="1152477" y="148773"/>
                </a:lnTo>
                <a:lnTo>
                  <a:pt x="1147835" y="146796"/>
                </a:lnTo>
                <a:lnTo>
                  <a:pt x="1143650" y="143907"/>
                </a:lnTo>
                <a:lnTo>
                  <a:pt x="1139389" y="141095"/>
                </a:lnTo>
                <a:lnTo>
                  <a:pt x="1135889" y="137446"/>
                </a:lnTo>
                <a:lnTo>
                  <a:pt x="1133073" y="133188"/>
                </a:lnTo>
                <a:lnTo>
                  <a:pt x="1130334" y="128855"/>
                </a:lnTo>
                <a:lnTo>
                  <a:pt x="1128432" y="124218"/>
                </a:lnTo>
                <a:lnTo>
                  <a:pt x="1127595" y="119201"/>
                </a:lnTo>
                <a:lnTo>
                  <a:pt x="1126682" y="114183"/>
                </a:lnTo>
                <a:lnTo>
                  <a:pt x="1126758" y="109166"/>
                </a:lnTo>
                <a:lnTo>
                  <a:pt x="1127899" y="104148"/>
                </a:lnTo>
                <a:lnTo>
                  <a:pt x="1128888" y="99131"/>
                </a:lnTo>
                <a:lnTo>
                  <a:pt x="1130867" y="94494"/>
                </a:lnTo>
                <a:lnTo>
                  <a:pt x="1133758" y="90313"/>
                </a:lnTo>
                <a:lnTo>
                  <a:pt x="1136650" y="86055"/>
                </a:lnTo>
                <a:lnTo>
                  <a:pt x="1158488" y="74272"/>
                </a:lnTo>
                <a:lnTo>
                  <a:pt x="1163510" y="73360"/>
                </a:lnTo>
                <a:lnTo>
                  <a:pt x="1220165" y="84721"/>
                </a:lnTo>
                <a:lnTo>
                  <a:pt x="1266747" y="95529"/>
                </a:lnTo>
                <a:lnTo>
                  <a:pt x="1313129" y="106979"/>
                </a:lnTo>
                <a:lnTo>
                  <a:pt x="1364086" y="120341"/>
                </a:lnTo>
                <a:lnTo>
                  <a:pt x="1387218" y="151053"/>
                </a:lnTo>
                <a:lnTo>
                  <a:pt x="1387903" y="156071"/>
                </a:lnTo>
                <a:lnTo>
                  <a:pt x="1387522" y="161088"/>
                </a:lnTo>
                <a:lnTo>
                  <a:pt x="1386153" y="165954"/>
                </a:lnTo>
                <a:lnTo>
                  <a:pt x="1385011" y="170439"/>
                </a:lnTo>
                <a:lnTo>
                  <a:pt x="1353814" y="194537"/>
                </a:lnTo>
                <a:lnTo>
                  <a:pt x="1349248" y="194766"/>
                </a:lnTo>
                <a:close/>
              </a:path>
              <a:path w="3451225" h="1750060">
                <a:moveTo>
                  <a:pt x="607588" y="80278"/>
                </a:moveTo>
                <a:lnTo>
                  <a:pt x="556106" y="78283"/>
                </a:lnTo>
                <a:lnTo>
                  <a:pt x="509401" y="77094"/>
                </a:lnTo>
                <a:lnTo>
                  <a:pt x="462540" y="76490"/>
                </a:lnTo>
                <a:lnTo>
                  <a:pt x="415686" y="76477"/>
                </a:lnTo>
                <a:lnTo>
                  <a:pt x="410816" y="76477"/>
                </a:lnTo>
                <a:lnTo>
                  <a:pt x="406174" y="75945"/>
                </a:lnTo>
                <a:lnTo>
                  <a:pt x="379618" y="52074"/>
                </a:lnTo>
                <a:lnTo>
                  <a:pt x="377944" y="47665"/>
                </a:lnTo>
                <a:lnTo>
                  <a:pt x="377184" y="43179"/>
                </a:lnTo>
                <a:lnTo>
                  <a:pt x="377107" y="33373"/>
                </a:lnTo>
                <a:lnTo>
                  <a:pt x="378021" y="28507"/>
                </a:lnTo>
                <a:lnTo>
                  <a:pt x="381825" y="19081"/>
                </a:lnTo>
                <a:lnTo>
                  <a:pt x="384564" y="14900"/>
                </a:lnTo>
                <a:lnTo>
                  <a:pt x="388141" y="11327"/>
                </a:lnTo>
                <a:lnTo>
                  <a:pt x="391717" y="7678"/>
                </a:lnTo>
                <a:lnTo>
                  <a:pt x="395902" y="4865"/>
                </a:lnTo>
                <a:lnTo>
                  <a:pt x="405261" y="988"/>
                </a:lnTo>
                <a:lnTo>
                  <a:pt x="410131" y="0"/>
                </a:lnTo>
                <a:lnTo>
                  <a:pt x="463054" y="14"/>
                </a:lnTo>
                <a:lnTo>
                  <a:pt x="510885" y="627"/>
                </a:lnTo>
                <a:lnTo>
                  <a:pt x="558560" y="1838"/>
                </a:lnTo>
                <a:lnTo>
                  <a:pt x="611012" y="3877"/>
                </a:lnTo>
                <a:lnTo>
                  <a:pt x="641981" y="33525"/>
                </a:lnTo>
                <a:lnTo>
                  <a:pt x="642666" y="38390"/>
                </a:lnTo>
                <a:lnTo>
                  <a:pt x="642437" y="43484"/>
                </a:lnTo>
                <a:lnTo>
                  <a:pt x="642285" y="48577"/>
                </a:lnTo>
                <a:lnTo>
                  <a:pt x="641068" y="53442"/>
                </a:lnTo>
                <a:lnTo>
                  <a:pt x="638937" y="58004"/>
                </a:lnTo>
                <a:lnTo>
                  <a:pt x="636807" y="62641"/>
                </a:lnTo>
                <a:lnTo>
                  <a:pt x="633839" y="66670"/>
                </a:lnTo>
                <a:lnTo>
                  <a:pt x="630111" y="70091"/>
                </a:lnTo>
                <a:lnTo>
                  <a:pt x="626382" y="73588"/>
                </a:lnTo>
                <a:lnTo>
                  <a:pt x="622121" y="76097"/>
                </a:lnTo>
                <a:lnTo>
                  <a:pt x="612534" y="79594"/>
                </a:lnTo>
                <a:lnTo>
                  <a:pt x="607588" y="80278"/>
                </a:lnTo>
                <a:close/>
              </a:path>
              <a:path w="3451225" h="1750060">
                <a:moveTo>
                  <a:pt x="414164" y="76553"/>
                </a:moveTo>
                <a:lnTo>
                  <a:pt x="412718" y="76553"/>
                </a:lnTo>
                <a:lnTo>
                  <a:pt x="411196" y="76477"/>
                </a:lnTo>
                <a:lnTo>
                  <a:pt x="415686" y="76477"/>
                </a:lnTo>
                <a:lnTo>
                  <a:pt x="414164" y="76553"/>
                </a:lnTo>
                <a:close/>
              </a:path>
              <a:path w="3451225" h="1750060">
                <a:moveTo>
                  <a:pt x="980358" y="117300"/>
                </a:moveTo>
                <a:lnTo>
                  <a:pt x="975489" y="116692"/>
                </a:lnTo>
                <a:lnTo>
                  <a:pt x="973891" y="116692"/>
                </a:lnTo>
                <a:lnTo>
                  <a:pt x="927929" y="110017"/>
                </a:lnTo>
                <a:lnTo>
                  <a:pt x="881554" y="103949"/>
                </a:lnTo>
                <a:lnTo>
                  <a:pt x="835065" y="98550"/>
                </a:lnTo>
                <a:lnTo>
                  <a:pt x="788761" y="93886"/>
                </a:lnTo>
                <a:lnTo>
                  <a:pt x="783663" y="93429"/>
                </a:lnTo>
                <a:lnTo>
                  <a:pt x="778945" y="91985"/>
                </a:lnTo>
                <a:lnTo>
                  <a:pt x="755813" y="67050"/>
                </a:lnTo>
                <a:lnTo>
                  <a:pt x="754291" y="62185"/>
                </a:lnTo>
                <a:lnTo>
                  <a:pt x="753835" y="57167"/>
                </a:lnTo>
                <a:lnTo>
                  <a:pt x="754368" y="52150"/>
                </a:lnTo>
                <a:lnTo>
                  <a:pt x="754824" y="47057"/>
                </a:lnTo>
                <a:lnTo>
                  <a:pt x="781228" y="19233"/>
                </a:lnTo>
                <a:lnTo>
                  <a:pt x="786098" y="17712"/>
                </a:lnTo>
                <a:lnTo>
                  <a:pt x="843495" y="22700"/>
                </a:lnTo>
                <a:lnTo>
                  <a:pt x="890999" y="28289"/>
                </a:lnTo>
                <a:lnTo>
                  <a:pt x="938402" y="34519"/>
                </a:lnTo>
                <a:lnTo>
                  <a:pt x="990479" y="42115"/>
                </a:lnTo>
                <a:lnTo>
                  <a:pt x="1010567" y="56483"/>
                </a:lnTo>
                <a:lnTo>
                  <a:pt x="1013610" y="60512"/>
                </a:lnTo>
                <a:lnTo>
                  <a:pt x="1015665" y="65074"/>
                </a:lnTo>
                <a:lnTo>
                  <a:pt x="1018100" y="74956"/>
                </a:lnTo>
                <a:lnTo>
                  <a:pt x="1018139" y="76249"/>
                </a:lnTo>
                <a:lnTo>
                  <a:pt x="1018205" y="80202"/>
                </a:lnTo>
                <a:lnTo>
                  <a:pt x="1016730" y="89780"/>
                </a:lnTo>
                <a:lnTo>
                  <a:pt x="985152" y="116920"/>
                </a:lnTo>
                <a:lnTo>
                  <a:pt x="980358" y="1173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" name="object 23"/>
          <p:cNvGrpSpPr/>
          <p:nvPr/>
        </p:nvGrpSpPr>
        <p:grpSpPr>
          <a:xfrm>
            <a:off x="13203274" y="4151357"/>
            <a:ext cx="557530" cy="424180"/>
            <a:chOff x="13203274" y="4151357"/>
            <a:chExt cx="557530" cy="424180"/>
          </a:xfrm>
        </p:grpSpPr>
        <p:sp>
          <p:nvSpPr>
            <p:cNvPr id="24" name="object 24"/>
            <p:cNvSpPr/>
            <p:nvPr/>
          </p:nvSpPr>
          <p:spPr>
            <a:xfrm>
              <a:off x="13203274" y="4151357"/>
              <a:ext cx="455930" cy="424180"/>
            </a:xfrm>
            <a:custGeom>
              <a:avLst/>
              <a:gdLst/>
              <a:ahLst/>
              <a:cxnLst/>
              <a:rect l="l" t="t" r="r" b="b"/>
              <a:pathLst>
                <a:path w="455930" h="424179">
                  <a:moveTo>
                    <a:pt x="409137" y="423665"/>
                  </a:moveTo>
                  <a:lnTo>
                    <a:pt x="79282" y="361556"/>
                  </a:lnTo>
                  <a:lnTo>
                    <a:pt x="39581" y="344204"/>
                  </a:lnTo>
                  <a:lnTo>
                    <a:pt x="11332" y="311458"/>
                  </a:lnTo>
                  <a:lnTo>
                    <a:pt x="14" y="269665"/>
                  </a:lnTo>
                  <a:lnTo>
                    <a:pt x="0" y="262410"/>
                  </a:lnTo>
                  <a:lnTo>
                    <a:pt x="527" y="255126"/>
                  </a:lnTo>
                  <a:lnTo>
                    <a:pt x="14652" y="214265"/>
                  </a:lnTo>
                  <a:lnTo>
                    <a:pt x="45117" y="183514"/>
                  </a:lnTo>
                  <a:lnTo>
                    <a:pt x="322165" y="7450"/>
                  </a:lnTo>
                  <a:lnTo>
                    <a:pt x="325285" y="5397"/>
                  </a:lnTo>
                  <a:lnTo>
                    <a:pt x="328556" y="3801"/>
                  </a:lnTo>
                  <a:lnTo>
                    <a:pt x="335557" y="1444"/>
                  </a:lnTo>
                  <a:lnTo>
                    <a:pt x="339133" y="608"/>
                  </a:lnTo>
                  <a:lnTo>
                    <a:pt x="346514" y="0"/>
                  </a:lnTo>
                  <a:lnTo>
                    <a:pt x="350242" y="152"/>
                  </a:lnTo>
                  <a:lnTo>
                    <a:pt x="384255" y="19841"/>
                  </a:lnTo>
                  <a:lnTo>
                    <a:pt x="392005" y="46271"/>
                  </a:lnTo>
                  <a:lnTo>
                    <a:pt x="390951" y="55314"/>
                  </a:lnTo>
                  <a:lnTo>
                    <a:pt x="387958" y="63915"/>
                  </a:lnTo>
                  <a:lnTo>
                    <a:pt x="383038" y="72067"/>
                  </a:lnTo>
                  <a:lnTo>
                    <a:pt x="322165" y="153866"/>
                  </a:lnTo>
                  <a:lnTo>
                    <a:pt x="316857" y="161877"/>
                  </a:lnTo>
                  <a:lnTo>
                    <a:pt x="304074" y="207176"/>
                  </a:lnTo>
                  <a:lnTo>
                    <a:pt x="304402" y="216655"/>
                  </a:lnTo>
                  <a:lnTo>
                    <a:pt x="315445" y="253134"/>
                  </a:lnTo>
                  <a:lnTo>
                    <a:pt x="340352" y="282067"/>
                  </a:lnTo>
                  <a:lnTo>
                    <a:pt x="433791" y="339586"/>
                  </a:lnTo>
                  <a:lnTo>
                    <a:pt x="441521" y="345459"/>
                  </a:lnTo>
                  <a:lnTo>
                    <a:pt x="455553" y="377216"/>
                  </a:lnTo>
                  <a:lnTo>
                    <a:pt x="455172" y="384590"/>
                  </a:lnTo>
                  <a:lnTo>
                    <a:pt x="430443" y="418952"/>
                  </a:lnTo>
                  <a:lnTo>
                    <a:pt x="416518" y="423285"/>
                  </a:lnTo>
                  <a:lnTo>
                    <a:pt x="409137" y="42366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588443" y="4300966"/>
              <a:ext cx="171737" cy="91985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431016" y="113659"/>
            <a:ext cx="17433290" cy="1160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30" dirty="0">
                <a:solidFill>
                  <a:srgbClr val="FFFFFF"/>
                </a:solidFill>
              </a:rPr>
              <a:t>Quelles</a:t>
            </a:r>
            <a:r>
              <a:rPr spc="785" dirty="0">
                <a:solidFill>
                  <a:srgbClr val="FFFFFF"/>
                </a:solidFill>
              </a:rPr>
              <a:t> </a:t>
            </a:r>
            <a:r>
              <a:rPr spc="-345" dirty="0">
                <a:solidFill>
                  <a:srgbClr val="FFFFFF"/>
                </a:solidFill>
              </a:rPr>
              <a:t>sont</a:t>
            </a:r>
            <a:r>
              <a:rPr spc="790" dirty="0">
                <a:solidFill>
                  <a:srgbClr val="FFFFFF"/>
                </a:solidFill>
              </a:rPr>
              <a:t> </a:t>
            </a:r>
            <a:r>
              <a:rPr spc="-425" dirty="0">
                <a:solidFill>
                  <a:srgbClr val="FFFFFF"/>
                </a:solidFill>
              </a:rPr>
              <a:t>les</a:t>
            </a:r>
            <a:r>
              <a:rPr spc="790" dirty="0">
                <a:solidFill>
                  <a:srgbClr val="FFFFFF"/>
                </a:solidFill>
              </a:rPr>
              <a:t> </a:t>
            </a:r>
            <a:r>
              <a:rPr spc="-555" dirty="0">
                <a:solidFill>
                  <a:srgbClr val="FFFFFF"/>
                </a:solidFill>
              </a:rPr>
              <a:t>besoins</a:t>
            </a:r>
            <a:r>
              <a:rPr spc="785" dirty="0">
                <a:solidFill>
                  <a:srgbClr val="FFFFFF"/>
                </a:solidFill>
              </a:rPr>
              <a:t> </a:t>
            </a:r>
            <a:r>
              <a:rPr spc="-300" dirty="0">
                <a:solidFill>
                  <a:srgbClr val="FFFFFF"/>
                </a:solidFill>
              </a:rPr>
              <a:t>d'informations</a:t>
            </a:r>
            <a:r>
              <a:rPr spc="790" dirty="0">
                <a:solidFill>
                  <a:srgbClr val="FFFFFF"/>
                </a:solidFill>
              </a:rPr>
              <a:t> </a:t>
            </a:r>
            <a:r>
              <a:rPr spc="-25" dirty="0">
                <a:solidFill>
                  <a:srgbClr val="FFFFFF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30084" y="1705729"/>
            <a:ext cx="5726430" cy="741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700" b="1" spc="120" dirty="0">
                <a:solidFill>
                  <a:srgbClr val="FFD545"/>
                </a:solidFill>
                <a:latin typeface="Tahoma"/>
                <a:cs typeface="Tahoma"/>
              </a:rPr>
              <a:t>LE</a:t>
            </a:r>
            <a:r>
              <a:rPr sz="4700" b="1" spc="-305" dirty="0">
                <a:solidFill>
                  <a:srgbClr val="FFD545"/>
                </a:solidFill>
                <a:latin typeface="Tahoma"/>
                <a:cs typeface="Tahoma"/>
              </a:rPr>
              <a:t> </a:t>
            </a:r>
            <a:r>
              <a:rPr sz="4700" b="1" spc="40" dirty="0">
                <a:solidFill>
                  <a:srgbClr val="FFD545"/>
                </a:solidFill>
                <a:latin typeface="Tahoma"/>
                <a:cs typeface="Tahoma"/>
              </a:rPr>
              <a:t>PLAN</a:t>
            </a:r>
            <a:r>
              <a:rPr sz="4700" b="1" spc="-305" dirty="0">
                <a:solidFill>
                  <a:srgbClr val="FFD545"/>
                </a:solidFill>
                <a:latin typeface="Tahoma"/>
                <a:cs typeface="Tahoma"/>
              </a:rPr>
              <a:t> </a:t>
            </a:r>
            <a:r>
              <a:rPr sz="4700" b="1" spc="-20" dirty="0">
                <a:solidFill>
                  <a:srgbClr val="FFD545"/>
                </a:solidFill>
                <a:latin typeface="Tahoma"/>
                <a:cs typeface="Tahoma"/>
              </a:rPr>
              <a:t>DE</a:t>
            </a:r>
            <a:r>
              <a:rPr sz="4700" b="1" spc="-300" dirty="0">
                <a:solidFill>
                  <a:srgbClr val="FFD545"/>
                </a:solidFill>
                <a:latin typeface="Tahoma"/>
                <a:cs typeface="Tahoma"/>
              </a:rPr>
              <a:t> </a:t>
            </a:r>
            <a:r>
              <a:rPr sz="4700" b="1" spc="-15" dirty="0">
                <a:solidFill>
                  <a:srgbClr val="FFD545"/>
                </a:solidFill>
                <a:latin typeface="Tahoma"/>
                <a:cs typeface="Tahoma"/>
              </a:rPr>
              <a:t>VEILLE</a:t>
            </a:r>
            <a:endParaRPr sz="47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326728" y="5113451"/>
            <a:ext cx="3781425" cy="3743960"/>
          </a:xfrm>
          <a:custGeom>
            <a:avLst/>
            <a:gdLst/>
            <a:ahLst/>
            <a:cxnLst/>
            <a:rect l="l" t="t" r="r" b="b"/>
            <a:pathLst>
              <a:path w="3781425" h="3743959">
                <a:moveTo>
                  <a:pt x="3781425" y="38709"/>
                </a:moveTo>
                <a:lnTo>
                  <a:pt x="3741890" y="38709"/>
                </a:lnTo>
                <a:lnTo>
                  <a:pt x="3741890" y="3703777"/>
                </a:lnTo>
                <a:lnTo>
                  <a:pt x="3781425" y="3703777"/>
                </a:lnTo>
                <a:lnTo>
                  <a:pt x="3781425" y="38709"/>
                </a:lnTo>
                <a:close/>
              </a:path>
              <a:path w="3781425" h="3743959">
                <a:moveTo>
                  <a:pt x="3781425" y="0"/>
                </a:moveTo>
                <a:lnTo>
                  <a:pt x="0" y="0"/>
                </a:lnTo>
                <a:lnTo>
                  <a:pt x="0" y="38087"/>
                </a:lnTo>
                <a:lnTo>
                  <a:pt x="0" y="3704348"/>
                </a:lnTo>
                <a:lnTo>
                  <a:pt x="0" y="3743718"/>
                </a:lnTo>
                <a:lnTo>
                  <a:pt x="3781425" y="3743718"/>
                </a:lnTo>
                <a:lnTo>
                  <a:pt x="3781425" y="3704348"/>
                </a:lnTo>
                <a:lnTo>
                  <a:pt x="38709" y="3704348"/>
                </a:lnTo>
                <a:lnTo>
                  <a:pt x="38709" y="38087"/>
                </a:lnTo>
                <a:lnTo>
                  <a:pt x="3781425" y="38087"/>
                </a:lnTo>
                <a:lnTo>
                  <a:pt x="3781425" y="0"/>
                </a:lnTo>
                <a:close/>
              </a:path>
            </a:pathLst>
          </a:custGeom>
          <a:solidFill>
            <a:srgbClr val="12538A">
              <a:alpha val="666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938987" y="5060911"/>
            <a:ext cx="4349115" cy="1238250"/>
          </a:xfrm>
          <a:custGeom>
            <a:avLst/>
            <a:gdLst/>
            <a:ahLst/>
            <a:cxnLst/>
            <a:rect l="l" t="t" r="r" b="b"/>
            <a:pathLst>
              <a:path w="4349115" h="1238250">
                <a:moveTo>
                  <a:pt x="4349000" y="0"/>
                </a:moveTo>
                <a:lnTo>
                  <a:pt x="0" y="0"/>
                </a:lnTo>
                <a:lnTo>
                  <a:pt x="0" y="38049"/>
                </a:lnTo>
                <a:lnTo>
                  <a:pt x="0" y="1198448"/>
                </a:lnTo>
                <a:lnTo>
                  <a:pt x="0" y="1237754"/>
                </a:lnTo>
                <a:lnTo>
                  <a:pt x="4349000" y="1237754"/>
                </a:lnTo>
                <a:lnTo>
                  <a:pt x="4349000" y="1198765"/>
                </a:lnTo>
                <a:lnTo>
                  <a:pt x="4349000" y="1198448"/>
                </a:lnTo>
                <a:lnTo>
                  <a:pt x="4349000" y="38658"/>
                </a:lnTo>
                <a:lnTo>
                  <a:pt x="4313275" y="38658"/>
                </a:lnTo>
                <a:lnTo>
                  <a:pt x="4313275" y="1198448"/>
                </a:lnTo>
                <a:lnTo>
                  <a:pt x="38760" y="1198448"/>
                </a:lnTo>
                <a:lnTo>
                  <a:pt x="38760" y="38049"/>
                </a:lnTo>
                <a:lnTo>
                  <a:pt x="4349000" y="38049"/>
                </a:lnTo>
                <a:lnTo>
                  <a:pt x="4349000" y="0"/>
                </a:lnTo>
                <a:close/>
              </a:path>
            </a:pathLst>
          </a:custGeom>
          <a:solidFill>
            <a:srgbClr val="181818">
              <a:alpha val="666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942774" y="5369766"/>
            <a:ext cx="244475" cy="4572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800" b="1" spc="-55" dirty="0">
                <a:solidFill>
                  <a:srgbClr val="86E9E8"/>
                </a:solidFill>
                <a:latin typeface="Tahoma"/>
                <a:cs typeface="Tahoma"/>
              </a:rPr>
              <a:t>S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97148" y="5162531"/>
            <a:ext cx="4333240" cy="1604735"/>
          </a:xfrm>
          <a:prstGeom prst="rect">
            <a:avLst/>
          </a:prstGeom>
          <a:solidFill>
            <a:srgbClr val="2B91D5"/>
          </a:solidFill>
          <a:ln w="39534">
            <a:solidFill>
              <a:srgbClr val="181818"/>
            </a:solidFill>
          </a:ln>
        </p:spPr>
        <p:txBody>
          <a:bodyPr vert="horz" wrap="square" lIns="0" tIns="154940" rIns="0" bIns="0" rtlCol="0">
            <a:spAutoFit/>
          </a:bodyPr>
          <a:lstStyle/>
          <a:p>
            <a:pPr marL="1791335" marR="19685" indent="-444500">
              <a:lnSpc>
                <a:spcPct val="116100"/>
              </a:lnSpc>
              <a:spcBef>
                <a:spcPts val="1220"/>
              </a:spcBef>
              <a:tabLst>
                <a:tab pos="3004820" algn="l"/>
                <a:tab pos="3232150" algn="l"/>
              </a:tabLst>
            </a:pPr>
            <a:r>
              <a:rPr sz="2800" b="1" spc="500" dirty="0">
                <a:solidFill>
                  <a:srgbClr val="86E9E8"/>
                </a:solidFill>
                <a:latin typeface="Tahoma"/>
                <a:cs typeface="Tahoma"/>
              </a:rPr>
              <a:t>C</a:t>
            </a:r>
            <a:r>
              <a:rPr sz="2800" b="1" spc="325" dirty="0">
                <a:solidFill>
                  <a:srgbClr val="86E9E8"/>
                </a:solidFill>
                <a:latin typeface="Tahoma"/>
                <a:cs typeface="Tahoma"/>
              </a:rPr>
              <a:t>H</a:t>
            </a:r>
            <a:r>
              <a:rPr sz="2800" b="1" spc="345" dirty="0">
                <a:solidFill>
                  <a:srgbClr val="86E9E8"/>
                </a:solidFill>
                <a:latin typeface="Tahoma"/>
                <a:cs typeface="Tahoma"/>
              </a:rPr>
              <a:t>O</a:t>
            </a:r>
            <a:r>
              <a:rPr sz="2800" b="1" spc="-190" dirty="0">
                <a:solidFill>
                  <a:srgbClr val="86E9E8"/>
                </a:solidFill>
                <a:latin typeface="Tahoma"/>
                <a:cs typeface="Tahoma"/>
              </a:rPr>
              <a:t>I</a:t>
            </a:r>
            <a:r>
              <a:rPr sz="2800" b="1" spc="285" dirty="0">
                <a:solidFill>
                  <a:srgbClr val="86E9E8"/>
                </a:solidFill>
                <a:latin typeface="Tahoma"/>
                <a:cs typeface="Tahoma"/>
              </a:rPr>
              <a:t>S</a:t>
            </a:r>
            <a:r>
              <a:rPr sz="2800" b="1" spc="-190" dirty="0">
                <a:solidFill>
                  <a:srgbClr val="86E9E8"/>
                </a:solidFill>
                <a:latin typeface="Tahoma"/>
                <a:cs typeface="Tahoma"/>
              </a:rPr>
              <a:t>I</a:t>
            </a:r>
            <a:r>
              <a:rPr sz="2800" b="1" spc="-185" dirty="0">
                <a:solidFill>
                  <a:srgbClr val="86E9E8"/>
                </a:solidFill>
                <a:latin typeface="Tahoma"/>
                <a:cs typeface="Tahoma"/>
              </a:rPr>
              <a:t>R</a:t>
            </a:r>
            <a:r>
              <a:rPr sz="2800" b="1" dirty="0">
                <a:solidFill>
                  <a:srgbClr val="86E9E8"/>
                </a:solidFill>
                <a:latin typeface="Tahoma"/>
                <a:cs typeface="Tahoma"/>
              </a:rPr>
              <a:t>	</a:t>
            </a:r>
            <a:r>
              <a:rPr sz="2800" b="1" spc="445" dirty="0">
                <a:solidFill>
                  <a:srgbClr val="86E9E8"/>
                </a:solidFill>
                <a:latin typeface="Tahoma"/>
                <a:cs typeface="Tahoma"/>
              </a:rPr>
              <a:t>L</a:t>
            </a:r>
            <a:r>
              <a:rPr sz="2800" b="1" spc="10" dirty="0">
                <a:solidFill>
                  <a:srgbClr val="86E9E8"/>
                </a:solidFill>
                <a:latin typeface="Tahoma"/>
                <a:cs typeface="Tahoma"/>
              </a:rPr>
              <a:t>E  </a:t>
            </a:r>
            <a:r>
              <a:rPr sz="2800" b="1" spc="245" dirty="0">
                <a:solidFill>
                  <a:srgbClr val="86E9E8"/>
                </a:solidFill>
                <a:latin typeface="Tahoma"/>
                <a:cs typeface="Tahoma"/>
              </a:rPr>
              <a:t>AXES	</a:t>
            </a:r>
            <a:r>
              <a:rPr sz="2800" b="1" spc="155" dirty="0">
                <a:solidFill>
                  <a:srgbClr val="86E9E8"/>
                </a:solidFill>
                <a:latin typeface="Tahoma"/>
                <a:cs typeface="Tahoma"/>
              </a:rPr>
              <a:t>DE </a:t>
            </a:r>
            <a:r>
              <a:rPr sz="2800" b="1" spc="160" dirty="0">
                <a:solidFill>
                  <a:srgbClr val="86E9E8"/>
                </a:solidFill>
                <a:latin typeface="Tahoma"/>
                <a:cs typeface="Tahoma"/>
              </a:rPr>
              <a:t> </a:t>
            </a:r>
            <a:r>
              <a:rPr sz="2800" b="1" spc="245" dirty="0">
                <a:solidFill>
                  <a:srgbClr val="86E9E8"/>
                </a:solidFill>
                <a:latin typeface="Tahoma"/>
                <a:cs typeface="Tahoma"/>
              </a:rPr>
              <a:t>VEILLE</a:t>
            </a:r>
            <a:endParaRPr sz="2800" dirty="0">
              <a:latin typeface="Tahoma"/>
              <a:cs typeface="Tahom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867814" y="3409370"/>
            <a:ext cx="1647825" cy="1285875"/>
            <a:chOff x="6867814" y="3409370"/>
            <a:chExt cx="1647825" cy="1285875"/>
          </a:xfrm>
        </p:grpSpPr>
        <p:sp>
          <p:nvSpPr>
            <p:cNvPr id="8" name="object 8"/>
            <p:cNvSpPr/>
            <p:nvPr/>
          </p:nvSpPr>
          <p:spPr>
            <a:xfrm>
              <a:off x="6867814" y="3409370"/>
              <a:ext cx="1647825" cy="1285875"/>
            </a:xfrm>
            <a:custGeom>
              <a:avLst/>
              <a:gdLst/>
              <a:ahLst/>
              <a:cxnLst/>
              <a:rect l="l" t="t" r="r" b="b"/>
              <a:pathLst>
                <a:path w="1647825" h="1285875">
                  <a:moveTo>
                    <a:pt x="1647825" y="1285875"/>
                  </a:moveTo>
                  <a:lnTo>
                    <a:pt x="0" y="1285875"/>
                  </a:lnTo>
                  <a:lnTo>
                    <a:pt x="0" y="0"/>
                  </a:lnTo>
                  <a:lnTo>
                    <a:pt x="1647825" y="0"/>
                  </a:lnTo>
                  <a:lnTo>
                    <a:pt x="1647825" y="1285875"/>
                  </a:lnTo>
                  <a:close/>
                </a:path>
              </a:pathLst>
            </a:custGeom>
            <a:solidFill>
              <a:srgbClr val="3DD9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167983" y="3727556"/>
              <a:ext cx="650875" cy="619125"/>
            </a:xfrm>
            <a:custGeom>
              <a:avLst/>
              <a:gdLst/>
              <a:ahLst/>
              <a:cxnLst/>
              <a:rect l="l" t="t" r="r" b="b"/>
              <a:pathLst>
                <a:path w="650875" h="619125">
                  <a:moveTo>
                    <a:pt x="526133" y="618512"/>
                  </a:moveTo>
                  <a:lnTo>
                    <a:pt x="325166" y="512862"/>
                  </a:lnTo>
                  <a:lnTo>
                    <a:pt x="124199" y="618512"/>
                  </a:lnTo>
                  <a:lnTo>
                    <a:pt x="162578" y="394724"/>
                  </a:lnTo>
                  <a:lnTo>
                    <a:pt x="0" y="236258"/>
                  </a:lnTo>
                  <a:lnTo>
                    <a:pt x="224684" y="203606"/>
                  </a:lnTo>
                  <a:lnTo>
                    <a:pt x="325166" y="0"/>
                  </a:lnTo>
                  <a:lnTo>
                    <a:pt x="425658" y="203606"/>
                  </a:lnTo>
                  <a:lnTo>
                    <a:pt x="650326" y="236258"/>
                  </a:lnTo>
                  <a:lnTo>
                    <a:pt x="487755" y="394724"/>
                  </a:lnTo>
                  <a:lnTo>
                    <a:pt x="526133" y="6185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11218498" y="3426713"/>
            <a:ext cx="1647825" cy="1285875"/>
            <a:chOff x="11218498" y="3426713"/>
            <a:chExt cx="1647825" cy="1285875"/>
          </a:xfrm>
        </p:grpSpPr>
        <p:sp>
          <p:nvSpPr>
            <p:cNvPr id="11" name="object 11"/>
            <p:cNvSpPr/>
            <p:nvPr/>
          </p:nvSpPr>
          <p:spPr>
            <a:xfrm>
              <a:off x="11218498" y="3426713"/>
              <a:ext cx="1647825" cy="1285875"/>
            </a:xfrm>
            <a:custGeom>
              <a:avLst/>
              <a:gdLst/>
              <a:ahLst/>
              <a:cxnLst/>
              <a:rect l="l" t="t" r="r" b="b"/>
              <a:pathLst>
                <a:path w="1647825" h="1285875">
                  <a:moveTo>
                    <a:pt x="1647825" y="1285875"/>
                  </a:moveTo>
                  <a:lnTo>
                    <a:pt x="0" y="1285875"/>
                  </a:lnTo>
                  <a:lnTo>
                    <a:pt x="0" y="0"/>
                  </a:lnTo>
                  <a:lnTo>
                    <a:pt x="1647825" y="0"/>
                  </a:lnTo>
                  <a:lnTo>
                    <a:pt x="1647825" y="1285875"/>
                  </a:lnTo>
                  <a:close/>
                </a:path>
              </a:pathLst>
            </a:custGeom>
            <a:solidFill>
              <a:srgbClr val="26AC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1752554" y="3764749"/>
              <a:ext cx="577215" cy="576580"/>
            </a:xfrm>
            <a:custGeom>
              <a:avLst/>
              <a:gdLst/>
              <a:ahLst/>
              <a:cxnLst/>
              <a:rect l="l" t="t" r="r" b="b"/>
              <a:pathLst>
                <a:path w="577215" h="576579">
                  <a:moveTo>
                    <a:pt x="576795" y="203200"/>
                  </a:moveTo>
                  <a:lnTo>
                    <a:pt x="374180" y="203200"/>
                  </a:lnTo>
                  <a:lnTo>
                    <a:pt x="374180" y="0"/>
                  </a:lnTo>
                  <a:lnTo>
                    <a:pt x="202628" y="0"/>
                  </a:lnTo>
                  <a:lnTo>
                    <a:pt x="202628" y="203200"/>
                  </a:lnTo>
                  <a:lnTo>
                    <a:pt x="0" y="203200"/>
                  </a:lnTo>
                  <a:lnTo>
                    <a:pt x="0" y="374650"/>
                  </a:lnTo>
                  <a:lnTo>
                    <a:pt x="202628" y="374650"/>
                  </a:lnTo>
                  <a:lnTo>
                    <a:pt x="202628" y="576580"/>
                  </a:lnTo>
                  <a:lnTo>
                    <a:pt x="374180" y="576580"/>
                  </a:lnTo>
                  <a:lnTo>
                    <a:pt x="374180" y="374650"/>
                  </a:lnTo>
                  <a:lnTo>
                    <a:pt x="576795" y="374650"/>
                  </a:lnTo>
                  <a:lnTo>
                    <a:pt x="576795" y="203200"/>
                  </a:lnTo>
                  <a:close/>
                </a:path>
              </a:pathLst>
            </a:custGeom>
            <a:solidFill>
              <a:srgbClr val="F7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746449" y="3758950"/>
              <a:ext cx="589280" cy="589280"/>
            </a:xfrm>
            <a:custGeom>
              <a:avLst/>
              <a:gdLst/>
              <a:ahLst/>
              <a:cxnLst/>
              <a:rect l="l" t="t" r="r" b="b"/>
              <a:pathLst>
                <a:path w="589279" h="589279">
                  <a:moveTo>
                    <a:pt x="381884" y="588795"/>
                  </a:moveTo>
                  <a:lnTo>
                    <a:pt x="207122" y="588795"/>
                  </a:lnTo>
                  <a:lnTo>
                    <a:pt x="205532" y="588143"/>
                  </a:lnTo>
                  <a:lnTo>
                    <a:pt x="203270" y="585860"/>
                  </a:lnTo>
                  <a:lnTo>
                    <a:pt x="202617" y="584290"/>
                  </a:lnTo>
                  <a:lnTo>
                    <a:pt x="202617" y="386208"/>
                  </a:lnTo>
                  <a:lnTo>
                    <a:pt x="4507" y="386208"/>
                  </a:lnTo>
                  <a:lnTo>
                    <a:pt x="2929" y="385555"/>
                  </a:lnTo>
                  <a:lnTo>
                    <a:pt x="652" y="383272"/>
                  </a:lnTo>
                  <a:lnTo>
                    <a:pt x="0" y="381703"/>
                  </a:lnTo>
                  <a:lnTo>
                    <a:pt x="0" y="206921"/>
                  </a:lnTo>
                  <a:lnTo>
                    <a:pt x="652" y="205331"/>
                  </a:lnTo>
                  <a:lnTo>
                    <a:pt x="2929" y="203068"/>
                  </a:lnTo>
                  <a:lnTo>
                    <a:pt x="4507" y="202416"/>
                  </a:lnTo>
                  <a:lnTo>
                    <a:pt x="202617" y="202416"/>
                  </a:lnTo>
                  <a:lnTo>
                    <a:pt x="202617" y="4498"/>
                  </a:lnTo>
                  <a:lnTo>
                    <a:pt x="203270" y="2921"/>
                  </a:lnTo>
                  <a:lnTo>
                    <a:pt x="205532" y="652"/>
                  </a:lnTo>
                  <a:lnTo>
                    <a:pt x="207122" y="0"/>
                  </a:lnTo>
                  <a:lnTo>
                    <a:pt x="381884" y="0"/>
                  </a:lnTo>
                  <a:lnTo>
                    <a:pt x="383454" y="652"/>
                  </a:lnTo>
                  <a:lnTo>
                    <a:pt x="385757" y="2921"/>
                  </a:lnTo>
                  <a:lnTo>
                    <a:pt x="386410" y="4498"/>
                  </a:lnTo>
                  <a:lnTo>
                    <a:pt x="386409" y="12222"/>
                  </a:lnTo>
                  <a:lnTo>
                    <a:pt x="214848" y="12222"/>
                  </a:lnTo>
                  <a:lnTo>
                    <a:pt x="214848" y="210142"/>
                  </a:lnTo>
                  <a:lnTo>
                    <a:pt x="214196" y="211711"/>
                  </a:lnTo>
                  <a:lnTo>
                    <a:pt x="211913" y="213994"/>
                  </a:lnTo>
                  <a:lnTo>
                    <a:pt x="210343" y="214647"/>
                  </a:lnTo>
                  <a:lnTo>
                    <a:pt x="12231" y="214647"/>
                  </a:lnTo>
                  <a:lnTo>
                    <a:pt x="12231" y="373977"/>
                  </a:lnTo>
                  <a:lnTo>
                    <a:pt x="210343" y="373977"/>
                  </a:lnTo>
                  <a:lnTo>
                    <a:pt x="211913" y="374609"/>
                  </a:lnTo>
                  <a:lnTo>
                    <a:pt x="214196" y="376892"/>
                  </a:lnTo>
                  <a:lnTo>
                    <a:pt x="214848" y="378461"/>
                  </a:lnTo>
                  <a:lnTo>
                    <a:pt x="214848" y="576564"/>
                  </a:lnTo>
                  <a:lnTo>
                    <a:pt x="386410" y="576564"/>
                  </a:lnTo>
                  <a:lnTo>
                    <a:pt x="386410" y="584290"/>
                  </a:lnTo>
                  <a:lnTo>
                    <a:pt x="385757" y="585860"/>
                  </a:lnTo>
                  <a:lnTo>
                    <a:pt x="383454" y="588143"/>
                  </a:lnTo>
                  <a:lnTo>
                    <a:pt x="381884" y="588795"/>
                  </a:lnTo>
                  <a:close/>
                </a:path>
                <a:path w="589279" h="589279">
                  <a:moveTo>
                    <a:pt x="576786" y="214647"/>
                  </a:moveTo>
                  <a:lnTo>
                    <a:pt x="378663" y="214647"/>
                  </a:lnTo>
                  <a:lnTo>
                    <a:pt x="377094" y="213994"/>
                  </a:lnTo>
                  <a:lnTo>
                    <a:pt x="374810" y="211711"/>
                  </a:lnTo>
                  <a:lnTo>
                    <a:pt x="374158" y="210142"/>
                  </a:lnTo>
                  <a:lnTo>
                    <a:pt x="374158" y="12222"/>
                  </a:lnTo>
                  <a:lnTo>
                    <a:pt x="386409" y="12222"/>
                  </a:lnTo>
                  <a:lnTo>
                    <a:pt x="386389" y="202416"/>
                  </a:lnTo>
                  <a:lnTo>
                    <a:pt x="582902" y="202416"/>
                  </a:lnTo>
                  <a:lnTo>
                    <a:pt x="582902" y="208531"/>
                  </a:lnTo>
                  <a:lnTo>
                    <a:pt x="576786" y="208531"/>
                  </a:lnTo>
                  <a:lnTo>
                    <a:pt x="576786" y="214647"/>
                  </a:lnTo>
                  <a:close/>
                </a:path>
                <a:path w="589279" h="589279">
                  <a:moveTo>
                    <a:pt x="589017" y="214647"/>
                  </a:moveTo>
                  <a:lnTo>
                    <a:pt x="582902" y="214647"/>
                  </a:lnTo>
                  <a:lnTo>
                    <a:pt x="582902" y="202416"/>
                  </a:lnTo>
                  <a:lnTo>
                    <a:pt x="584532" y="202416"/>
                  </a:lnTo>
                  <a:lnTo>
                    <a:pt x="586102" y="203068"/>
                  </a:lnTo>
                  <a:lnTo>
                    <a:pt x="588385" y="205331"/>
                  </a:lnTo>
                  <a:lnTo>
                    <a:pt x="589017" y="206921"/>
                  </a:lnTo>
                  <a:lnTo>
                    <a:pt x="589017" y="214647"/>
                  </a:lnTo>
                  <a:close/>
                </a:path>
                <a:path w="589279" h="589279">
                  <a:moveTo>
                    <a:pt x="386410" y="576564"/>
                  </a:moveTo>
                  <a:lnTo>
                    <a:pt x="374158" y="576564"/>
                  </a:lnTo>
                  <a:lnTo>
                    <a:pt x="374158" y="378461"/>
                  </a:lnTo>
                  <a:lnTo>
                    <a:pt x="374810" y="376892"/>
                  </a:lnTo>
                  <a:lnTo>
                    <a:pt x="377094" y="374609"/>
                  </a:lnTo>
                  <a:lnTo>
                    <a:pt x="378663" y="373977"/>
                  </a:lnTo>
                  <a:lnTo>
                    <a:pt x="576786" y="373956"/>
                  </a:lnTo>
                  <a:lnTo>
                    <a:pt x="576786" y="208531"/>
                  </a:lnTo>
                  <a:lnTo>
                    <a:pt x="582902" y="208531"/>
                  </a:lnTo>
                  <a:lnTo>
                    <a:pt x="582902" y="214647"/>
                  </a:lnTo>
                  <a:lnTo>
                    <a:pt x="589017" y="214647"/>
                  </a:lnTo>
                  <a:lnTo>
                    <a:pt x="589017" y="381703"/>
                  </a:lnTo>
                  <a:lnTo>
                    <a:pt x="588385" y="383272"/>
                  </a:lnTo>
                  <a:lnTo>
                    <a:pt x="586102" y="385555"/>
                  </a:lnTo>
                  <a:lnTo>
                    <a:pt x="584532" y="386208"/>
                  </a:lnTo>
                  <a:lnTo>
                    <a:pt x="386410" y="386208"/>
                  </a:lnTo>
                  <a:lnTo>
                    <a:pt x="386410" y="57656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2095304" y="3409370"/>
            <a:ext cx="1647825" cy="1285875"/>
            <a:chOff x="2095304" y="3409370"/>
            <a:chExt cx="1647825" cy="1285875"/>
          </a:xfrm>
        </p:grpSpPr>
        <p:sp>
          <p:nvSpPr>
            <p:cNvPr id="15" name="object 15"/>
            <p:cNvSpPr/>
            <p:nvPr/>
          </p:nvSpPr>
          <p:spPr>
            <a:xfrm>
              <a:off x="2095304" y="3409370"/>
              <a:ext cx="1647825" cy="1285875"/>
            </a:xfrm>
            <a:custGeom>
              <a:avLst/>
              <a:gdLst/>
              <a:ahLst/>
              <a:cxnLst/>
              <a:rect l="l" t="t" r="r" b="b"/>
              <a:pathLst>
                <a:path w="1647825" h="1285875">
                  <a:moveTo>
                    <a:pt x="1647825" y="1285875"/>
                  </a:moveTo>
                  <a:lnTo>
                    <a:pt x="0" y="1285875"/>
                  </a:lnTo>
                  <a:lnTo>
                    <a:pt x="0" y="0"/>
                  </a:lnTo>
                  <a:lnTo>
                    <a:pt x="1647825" y="0"/>
                  </a:lnTo>
                  <a:lnTo>
                    <a:pt x="1647825" y="1285875"/>
                  </a:lnTo>
                  <a:close/>
                </a:path>
              </a:pathLst>
            </a:custGeom>
            <a:solidFill>
              <a:srgbClr val="FF73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651725" y="3787797"/>
              <a:ext cx="431165" cy="528955"/>
            </a:xfrm>
            <a:custGeom>
              <a:avLst/>
              <a:gdLst/>
              <a:ahLst/>
              <a:cxnLst/>
              <a:rect l="l" t="t" r="r" b="b"/>
              <a:pathLst>
                <a:path w="431164" h="528954">
                  <a:moveTo>
                    <a:pt x="195274" y="528906"/>
                  </a:moveTo>
                  <a:lnTo>
                    <a:pt x="154098" y="528262"/>
                  </a:lnTo>
                  <a:lnTo>
                    <a:pt x="119084" y="523341"/>
                  </a:lnTo>
                  <a:lnTo>
                    <a:pt x="298295" y="176414"/>
                  </a:lnTo>
                  <a:lnTo>
                    <a:pt x="61783" y="495018"/>
                  </a:lnTo>
                  <a:lnTo>
                    <a:pt x="27907" y="441812"/>
                  </a:lnTo>
                  <a:lnTo>
                    <a:pt x="12081" y="404320"/>
                  </a:lnTo>
                  <a:lnTo>
                    <a:pt x="1622" y="361175"/>
                  </a:lnTo>
                  <a:lnTo>
                    <a:pt x="0" y="313585"/>
                  </a:lnTo>
                  <a:lnTo>
                    <a:pt x="10682" y="262754"/>
                  </a:lnTo>
                  <a:lnTo>
                    <a:pt x="37139" y="209889"/>
                  </a:lnTo>
                  <a:lnTo>
                    <a:pt x="101341" y="118819"/>
                  </a:lnTo>
                  <a:lnTo>
                    <a:pt x="162147" y="66599"/>
                  </a:lnTo>
                  <a:lnTo>
                    <a:pt x="255022" y="33551"/>
                  </a:lnTo>
                  <a:lnTo>
                    <a:pt x="415431" y="0"/>
                  </a:lnTo>
                  <a:lnTo>
                    <a:pt x="422716" y="45250"/>
                  </a:lnTo>
                  <a:lnTo>
                    <a:pt x="430974" y="156507"/>
                  </a:lnTo>
                  <a:lnTo>
                    <a:pt x="419805" y="297031"/>
                  </a:lnTo>
                  <a:lnTo>
                    <a:pt x="368809" y="430080"/>
                  </a:lnTo>
                  <a:lnTo>
                    <a:pt x="329379" y="475860"/>
                  </a:lnTo>
                  <a:lnTo>
                    <a:pt x="285554" y="505636"/>
                  </a:lnTo>
                  <a:lnTo>
                    <a:pt x="239972" y="522341"/>
                  </a:lnTo>
                  <a:lnTo>
                    <a:pt x="195274" y="52890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5463144" y="3409370"/>
            <a:ext cx="1647825" cy="1285875"/>
            <a:chOff x="15463144" y="3409370"/>
            <a:chExt cx="1647825" cy="1285875"/>
          </a:xfrm>
        </p:grpSpPr>
        <p:sp>
          <p:nvSpPr>
            <p:cNvPr id="18" name="object 18"/>
            <p:cNvSpPr/>
            <p:nvPr/>
          </p:nvSpPr>
          <p:spPr>
            <a:xfrm>
              <a:off x="15463144" y="3409370"/>
              <a:ext cx="1647825" cy="1285875"/>
            </a:xfrm>
            <a:custGeom>
              <a:avLst/>
              <a:gdLst/>
              <a:ahLst/>
              <a:cxnLst/>
              <a:rect l="l" t="t" r="r" b="b"/>
              <a:pathLst>
                <a:path w="1647825" h="1285875">
                  <a:moveTo>
                    <a:pt x="1647825" y="1285875"/>
                  </a:moveTo>
                  <a:lnTo>
                    <a:pt x="0" y="1285875"/>
                  </a:lnTo>
                  <a:lnTo>
                    <a:pt x="0" y="0"/>
                  </a:lnTo>
                  <a:lnTo>
                    <a:pt x="1647825" y="0"/>
                  </a:lnTo>
                  <a:lnTo>
                    <a:pt x="1647825" y="1285875"/>
                  </a:lnTo>
                  <a:close/>
                </a:path>
              </a:pathLst>
            </a:custGeom>
            <a:solidFill>
              <a:srgbClr val="FFD5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057195" y="3778401"/>
              <a:ext cx="504825" cy="588645"/>
            </a:xfrm>
            <a:custGeom>
              <a:avLst/>
              <a:gdLst/>
              <a:ahLst/>
              <a:cxnLst/>
              <a:rect l="l" t="t" r="r" b="b"/>
              <a:pathLst>
                <a:path w="504825" h="588645">
                  <a:moveTo>
                    <a:pt x="504456" y="275590"/>
                  </a:moveTo>
                  <a:lnTo>
                    <a:pt x="474395" y="239166"/>
                  </a:lnTo>
                  <a:lnTo>
                    <a:pt x="462534" y="239991"/>
                  </a:lnTo>
                  <a:lnTo>
                    <a:pt x="451853" y="245211"/>
                  </a:lnTo>
                  <a:lnTo>
                    <a:pt x="443699" y="254444"/>
                  </a:lnTo>
                  <a:lnTo>
                    <a:pt x="396481" y="336245"/>
                  </a:lnTo>
                  <a:lnTo>
                    <a:pt x="374142" y="357301"/>
                  </a:lnTo>
                  <a:lnTo>
                    <a:pt x="357581" y="358482"/>
                  </a:lnTo>
                  <a:lnTo>
                    <a:pt x="349554" y="337527"/>
                  </a:lnTo>
                  <a:lnTo>
                    <a:pt x="352958" y="292150"/>
                  </a:lnTo>
                  <a:lnTo>
                    <a:pt x="352361" y="286080"/>
                  </a:lnTo>
                  <a:lnTo>
                    <a:pt x="400837" y="76860"/>
                  </a:lnTo>
                  <a:lnTo>
                    <a:pt x="401154" y="65481"/>
                  </a:lnTo>
                  <a:lnTo>
                    <a:pt x="371360" y="40563"/>
                  </a:lnTo>
                  <a:lnTo>
                    <a:pt x="359968" y="40246"/>
                  </a:lnTo>
                  <a:lnTo>
                    <a:pt x="349694" y="44183"/>
                  </a:lnTo>
                  <a:lnTo>
                    <a:pt x="341642" y="51676"/>
                  </a:lnTo>
                  <a:lnTo>
                    <a:pt x="336918" y="62052"/>
                  </a:lnTo>
                  <a:lnTo>
                    <a:pt x="286321" y="280390"/>
                  </a:lnTo>
                  <a:lnTo>
                    <a:pt x="280403" y="284086"/>
                  </a:lnTo>
                  <a:lnTo>
                    <a:pt x="275755" y="272910"/>
                  </a:lnTo>
                  <a:lnTo>
                    <a:pt x="275513" y="272326"/>
                  </a:lnTo>
                  <a:lnTo>
                    <a:pt x="274396" y="245783"/>
                  </a:lnTo>
                  <a:lnTo>
                    <a:pt x="273735" y="243408"/>
                  </a:lnTo>
                  <a:lnTo>
                    <a:pt x="285915" y="32016"/>
                  </a:lnTo>
                  <a:lnTo>
                    <a:pt x="284213" y="20180"/>
                  </a:lnTo>
                  <a:lnTo>
                    <a:pt x="278320" y="10248"/>
                  </a:lnTo>
                  <a:lnTo>
                    <a:pt x="269138" y="3263"/>
                  </a:lnTo>
                  <a:lnTo>
                    <a:pt x="257581" y="228"/>
                  </a:lnTo>
                  <a:lnTo>
                    <a:pt x="253580" y="0"/>
                  </a:lnTo>
                  <a:lnTo>
                    <a:pt x="241744" y="1689"/>
                  </a:lnTo>
                  <a:lnTo>
                    <a:pt x="231825" y="7581"/>
                  </a:lnTo>
                  <a:lnTo>
                    <a:pt x="224828" y="16764"/>
                  </a:lnTo>
                  <a:lnTo>
                    <a:pt x="221792" y="28321"/>
                  </a:lnTo>
                  <a:lnTo>
                    <a:pt x="208343" y="262026"/>
                  </a:lnTo>
                  <a:lnTo>
                    <a:pt x="207086" y="269519"/>
                  </a:lnTo>
                  <a:lnTo>
                    <a:pt x="200799" y="272910"/>
                  </a:lnTo>
                  <a:lnTo>
                    <a:pt x="194094" y="262356"/>
                  </a:lnTo>
                  <a:lnTo>
                    <a:pt x="190830" y="249491"/>
                  </a:lnTo>
                  <a:lnTo>
                    <a:pt x="156946" y="31127"/>
                  </a:lnTo>
                  <a:lnTo>
                    <a:pt x="152717" y="19672"/>
                  </a:lnTo>
                  <a:lnTo>
                    <a:pt x="144703" y="11023"/>
                  </a:lnTo>
                  <a:lnTo>
                    <a:pt x="134023" y="6007"/>
                  </a:lnTo>
                  <a:lnTo>
                    <a:pt x="121818" y="5461"/>
                  </a:lnTo>
                  <a:lnTo>
                    <a:pt x="117754" y="6096"/>
                  </a:lnTo>
                  <a:lnTo>
                    <a:pt x="106299" y="10325"/>
                  </a:lnTo>
                  <a:lnTo>
                    <a:pt x="97650" y="18338"/>
                  </a:lnTo>
                  <a:lnTo>
                    <a:pt x="92646" y="29006"/>
                  </a:lnTo>
                  <a:lnTo>
                    <a:pt x="92100" y="41198"/>
                  </a:lnTo>
                  <a:lnTo>
                    <a:pt x="124282" y="248500"/>
                  </a:lnTo>
                  <a:lnTo>
                    <a:pt x="126631" y="275094"/>
                  </a:lnTo>
                  <a:lnTo>
                    <a:pt x="122859" y="292061"/>
                  </a:lnTo>
                  <a:lnTo>
                    <a:pt x="113334" y="284746"/>
                  </a:lnTo>
                  <a:lnTo>
                    <a:pt x="102450" y="257162"/>
                  </a:lnTo>
                  <a:lnTo>
                    <a:pt x="64135" y="114071"/>
                  </a:lnTo>
                  <a:lnTo>
                    <a:pt x="58864" y="103492"/>
                  </a:lnTo>
                  <a:lnTo>
                    <a:pt x="50266" y="96012"/>
                  </a:lnTo>
                  <a:lnTo>
                    <a:pt x="39484" y="92303"/>
                  </a:lnTo>
                  <a:lnTo>
                    <a:pt x="27698" y="93052"/>
                  </a:lnTo>
                  <a:lnTo>
                    <a:pt x="21767" y="94653"/>
                  </a:lnTo>
                  <a:lnTo>
                    <a:pt x="11201" y="99898"/>
                  </a:lnTo>
                  <a:lnTo>
                    <a:pt x="3721" y="108508"/>
                  </a:lnTo>
                  <a:lnTo>
                    <a:pt x="0" y="119291"/>
                  </a:lnTo>
                  <a:lnTo>
                    <a:pt x="723" y="131076"/>
                  </a:lnTo>
                  <a:lnTo>
                    <a:pt x="35407" y="260489"/>
                  </a:lnTo>
                  <a:lnTo>
                    <a:pt x="38252" y="290664"/>
                  </a:lnTo>
                  <a:lnTo>
                    <a:pt x="36855" y="323138"/>
                  </a:lnTo>
                  <a:lnTo>
                    <a:pt x="33985" y="357047"/>
                  </a:lnTo>
                  <a:lnTo>
                    <a:pt x="32397" y="391566"/>
                  </a:lnTo>
                  <a:lnTo>
                    <a:pt x="43091" y="450735"/>
                  </a:lnTo>
                  <a:lnTo>
                    <a:pt x="58877" y="488378"/>
                  </a:lnTo>
                  <a:lnTo>
                    <a:pt x="83769" y="525437"/>
                  </a:lnTo>
                  <a:lnTo>
                    <a:pt x="119392" y="557441"/>
                  </a:lnTo>
                  <a:lnTo>
                    <a:pt x="167347" y="579920"/>
                  </a:lnTo>
                  <a:lnTo>
                    <a:pt x="229247" y="588416"/>
                  </a:lnTo>
                  <a:lnTo>
                    <a:pt x="289877" y="580809"/>
                  </a:lnTo>
                  <a:lnTo>
                    <a:pt x="334822" y="560705"/>
                  </a:lnTo>
                  <a:lnTo>
                    <a:pt x="366991" y="532104"/>
                  </a:lnTo>
                  <a:lnTo>
                    <a:pt x="389305" y="499059"/>
                  </a:lnTo>
                  <a:lnTo>
                    <a:pt x="415950" y="435698"/>
                  </a:lnTo>
                  <a:lnTo>
                    <a:pt x="420141" y="426504"/>
                  </a:lnTo>
                  <a:lnTo>
                    <a:pt x="500532" y="287248"/>
                  </a:lnTo>
                  <a:lnTo>
                    <a:pt x="504456" y="275590"/>
                  </a:lnTo>
                  <a:close/>
                </a:path>
              </a:pathLst>
            </a:custGeom>
            <a:solidFill>
              <a:srgbClr val="F7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254122" y="4119744"/>
              <a:ext cx="162991" cy="181298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456555" y="5132515"/>
            <a:ext cx="4333240" cy="5124450"/>
          </a:xfrm>
          <a:prstGeom prst="rect">
            <a:avLst/>
          </a:prstGeom>
          <a:solidFill>
            <a:srgbClr val="2B91D5"/>
          </a:solidFill>
          <a:ln w="39530">
            <a:solidFill>
              <a:srgbClr val="FFFFFF"/>
            </a:solidFill>
          </a:ln>
        </p:spPr>
        <p:txBody>
          <a:bodyPr vert="horz" wrap="square" lIns="0" tIns="233045" rIns="0" bIns="0" rtlCol="0">
            <a:spAutoFit/>
          </a:bodyPr>
          <a:lstStyle/>
          <a:p>
            <a:pPr marL="545465" algn="ctr">
              <a:lnSpc>
                <a:spcPct val="100000"/>
              </a:lnSpc>
              <a:spcBef>
                <a:spcPts val="1835"/>
              </a:spcBef>
            </a:pPr>
            <a:r>
              <a:rPr sz="2850" b="1" spc="90" dirty="0">
                <a:solidFill>
                  <a:srgbClr val="FEB338"/>
                </a:solidFill>
                <a:latin typeface="Tahoma"/>
                <a:cs typeface="Tahoma"/>
              </a:rPr>
              <a:t>DÉFINIR</a:t>
            </a:r>
            <a:r>
              <a:rPr sz="2850" b="1" spc="365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2850" b="1" spc="200" dirty="0">
                <a:solidFill>
                  <a:srgbClr val="FEB338"/>
                </a:solidFill>
                <a:latin typeface="Tahoma"/>
                <a:cs typeface="Tahoma"/>
              </a:rPr>
              <a:t>LA</a:t>
            </a:r>
            <a:endParaRPr sz="2850">
              <a:latin typeface="Tahoma"/>
              <a:cs typeface="Tahoma"/>
            </a:endParaRPr>
          </a:p>
          <a:p>
            <a:pPr marL="641985" marR="88265" algn="ctr">
              <a:lnSpc>
                <a:spcPct val="116199"/>
              </a:lnSpc>
            </a:pPr>
            <a:r>
              <a:rPr sz="2850" b="1" spc="240" dirty="0">
                <a:solidFill>
                  <a:srgbClr val="FEB338"/>
                </a:solidFill>
                <a:latin typeface="Tahoma"/>
                <a:cs typeface="Tahoma"/>
              </a:rPr>
              <a:t>P</a:t>
            </a:r>
            <a:r>
              <a:rPr sz="2850" b="1" spc="130" dirty="0">
                <a:solidFill>
                  <a:srgbClr val="FEB338"/>
                </a:solidFill>
                <a:latin typeface="Tahoma"/>
                <a:cs typeface="Tahoma"/>
              </a:rPr>
              <a:t>R</a:t>
            </a:r>
            <a:r>
              <a:rPr sz="2850" b="1" spc="320" dirty="0">
                <a:solidFill>
                  <a:srgbClr val="FEB338"/>
                </a:solidFill>
                <a:latin typeface="Tahoma"/>
                <a:cs typeface="Tahoma"/>
              </a:rPr>
              <a:t>O</a:t>
            </a:r>
            <a:r>
              <a:rPr sz="2850" b="1" spc="254" dirty="0">
                <a:solidFill>
                  <a:srgbClr val="FEB338"/>
                </a:solidFill>
                <a:latin typeface="Tahoma"/>
                <a:cs typeface="Tahoma"/>
              </a:rPr>
              <a:t>B</a:t>
            </a:r>
            <a:r>
              <a:rPr sz="2850" b="1" spc="425" dirty="0">
                <a:solidFill>
                  <a:srgbClr val="FEB338"/>
                </a:solidFill>
                <a:latin typeface="Tahoma"/>
                <a:cs typeface="Tahoma"/>
              </a:rPr>
              <a:t>L</a:t>
            </a:r>
            <a:r>
              <a:rPr sz="2850" b="1" spc="340" dirty="0">
                <a:solidFill>
                  <a:srgbClr val="FEB338"/>
                </a:solidFill>
                <a:latin typeface="Tahoma"/>
                <a:cs typeface="Tahoma"/>
              </a:rPr>
              <a:t>E</a:t>
            </a:r>
            <a:r>
              <a:rPr sz="2850" b="1" spc="345" dirty="0">
                <a:solidFill>
                  <a:srgbClr val="FEB338"/>
                </a:solidFill>
                <a:latin typeface="Tahoma"/>
                <a:cs typeface="Tahoma"/>
              </a:rPr>
              <a:t>M</a:t>
            </a:r>
            <a:r>
              <a:rPr sz="2850" b="1" spc="310" dirty="0">
                <a:solidFill>
                  <a:srgbClr val="FEB338"/>
                </a:solidFill>
                <a:latin typeface="Tahoma"/>
                <a:cs typeface="Tahoma"/>
              </a:rPr>
              <a:t>A</a:t>
            </a:r>
            <a:r>
              <a:rPr sz="2850" b="1" spc="365" dirty="0">
                <a:solidFill>
                  <a:srgbClr val="FEB338"/>
                </a:solidFill>
                <a:latin typeface="Tahoma"/>
                <a:cs typeface="Tahoma"/>
              </a:rPr>
              <a:t>T</a:t>
            </a:r>
            <a:r>
              <a:rPr sz="2850" b="1" spc="-210" dirty="0">
                <a:solidFill>
                  <a:srgbClr val="FEB338"/>
                </a:solidFill>
                <a:latin typeface="Tahoma"/>
                <a:cs typeface="Tahoma"/>
              </a:rPr>
              <a:t>I</a:t>
            </a:r>
            <a:r>
              <a:rPr sz="2850" b="1" spc="320" dirty="0">
                <a:solidFill>
                  <a:srgbClr val="FEB338"/>
                </a:solidFill>
                <a:latin typeface="Tahoma"/>
                <a:cs typeface="Tahoma"/>
              </a:rPr>
              <a:t>Q</a:t>
            </a:r>
            <a:r>
              <a:rPr sz="2850" b="1" spc="229" dirty="0">
                <a:solidFill>
                  <a:srgbClr val="FEB338"/>
                </a:solidFill>
                <a:latin typeface="Tahoma"/>
                <a:cs typeface="Tahoma"/>
              </a:rPr>
              <a:t>U</a:t>
            </a:r>
            <a:r>
              <a:rPr sz="2850" b="1" dirty="0">
                <a:solidFill>
                  <a:srgbClr val="FEB338"/>
                </a:solidFill>
                <a:latin typeface="Tahoma"/>
                <a:cs typeface="Tahoma"/>
              </a:rPr>
              <a:t>E  </a:t>
            </a:r>
            <a:r>
              <a:rPr sz="2850" b="1" spc="130" dirty="0">
                <a:solidFill>
                  <a:srgbClr val="FEB338"/>
                </a:solidFill>
                <a:latin typeface="Tahoma"/>
                <a:cs typeface="Tahoma"/>
              </a:rPr>
              <a:t>DE</a:t>
            </a:r>
            <a:r>
              <a:rPr sz="2850" b="1" spc="390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2850" b="1" spc="200" dirty="0">
                <a:solidFill>
                  <a:srgbClr val="FEB338"/>
                </a:solidFill>
                <a:latin typeface="Tahoma"/>
                <a:cs typeface="Tahoma"/>
              </a:rPr>
              <a:t>LA</a:t>
            </a:r>
            <a:r>
              <a:rPr sz="2850" b="1" spc="395" dirty="0">
                <a:solidFill>
                  <a:srgbClr val="FEB338"/>
                </a:solidFill>
                <a:latin typeface="Tahoma"/>
                <a:cs typeface="Tahoma"/>
              </a:rPr>
              <a:t> </a:t>
            </a:r>
            <a:r>
              <a:rPr sz="2850" b="1" spc="225" dirty="0">
                <a:solidFill>
                  <a:srgbClr val="FEB338"/>
                </a:solidFill>
                <a:latin typeface="Tahoma"/>
                <a:cs typeface="Tahoma"/>
              </a:rPr>
              <a:t>VEILLE</a:t>
            </a:r>
            <a:endParaRPr sz="2850">
              <a:latin typeface="Tahoma"/>
              <a:cs typeface="Tahoma"/>
            </a:endParaRPr>
          </a:p>
          <a:p>
            <a:pPr marL="843280" marR="170180" algn="ctr">
              <a:lnSpc>
                <a:spcPct val="115199"/>
              </a:lnSpc>
              <a:spcBef>
                <a:spcPts val="3040"/>
              </a:spcBef>
            </a:pPr>
            <a:r>
              <a:rPr sz="3200" spc="7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110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f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10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4F4F4"/>
                </a:solidFill>
                <a:latin typeface="Tahoma"/>
                <a:cs typeface="Tahoma"/>
              </a:rPr>
              <a:t>s  </a:t>
            </a:r>
            <a:r>
              <a:rPr sz="3200" spc="180" dirty="0">
                <a:solidFill>
                  <a:srgbClr val="F4F4F4"/>
                </a:solidFill>
                <a:latin typeface="Tahoma"/>
                <a:cs typeface="Tahoma"/>
              </a:rPr>
              <a:t>b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4F4F4"/>
                </a:solidFill>
                <a:latin typeface="Tahoma"/>
                <a:cs typeface="Tahoma"/>
              </a:rPr>
              <a:t>s  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265" dirty="0">
                <a:solidFill>
                  <a:srgbClr val="F4F4F4"/>
                </a:solidFill>
                <a:latin typeface="Tahoma"/>
                <a:cs typeface="Tahoma"/>
              </a:rPr>
              <a:t>,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f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-90" dirty="0">
                <a:solidFill>
                  <a:srgbClr val="F4F4F4"/>
                </a:solidFill>
                <a:latin typeface="Tahoma"/>
                <a:cs typeface="Tahoma"/>
              </a:rPr>
              <a:t>r  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15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80" dirty="0">
                <a:solidFill>
                  <a:srgbClr val="F4F4F4"/>
                </a:solidFill>
                <a:latin typeface="Tahoma"/>
                <a:cs typeface="Tahoma"/>
              </a:rPr>
              <a:t>p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80" dirty="0">
                <a:solidFill>
                  <a:srgbClr val="F4F4F4"/>
                </a:solidFill>
                <a:latin typeface="Tahoma"/>
                <a:cs typeface="Tahoma"/>
              </a:rPr>
              <a:t>b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q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e  </a:t>
            </a:r>
            <a:r>
              <a:rPr sz="3200" spc="180" dirty="0">
                <a:solidFill>
                  <a:srgbClr val="F4F4F4"/>
                </a:solidFill>
                <a:latin typeface="Tahoma"/>
                <a:cs typeface="Tahoma"/>
              </a:rPr>
              <a:t>p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q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907912" y="6880969"/>
            <a:ext cx="3566160" cy="1149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910" marR="5080" indent="-29845">
              <a:lnSpc>
                <a:spcPct val="115199"/>
              </a:lnSpc>
              <a:spcBef>
                <a:spcPts val="100"/>
              </a:spcBef>
            </a:pPr>
            <a:r>
              <a:rPr sz="3200" spc="140" dirty="0">
                <a:solidFill>
                  <a:srgbClr val="F4F4F4"/>
                </a:solidFill>
                <a:latin typeface="Tahoma"/>
                <a:cs typeface="Tahoma"/>
              </a:rPr>
              <a:t>P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4F4F4"/>
                </a:solidFill>
                <a:latin typeface="Tahoma"/>
                <a:cs typeface="Tahoma"/>
              </a:rPr>
              <a:t>s  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è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70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80" dirty="0">
                <a:solidFill>
                  <a:srgbClr val="F4F4F4"/>
                </a:solidFill>
                <a:latin typeface="Tahoma"/>
                <a:cs typeface="Tahoma"/>
              </a:rPr>
              <a:t>p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269565" y="8004919"/>
            <a:ext cx="2842895" cy="2273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5199"/>
              </a:lnSpc>
              <a:spcBef>
                <a:spcPts val="100"/>
              </a:spcBef>
            </a:pP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organiser </a:t>
            </a:r>
            <a:r>
              <a:rPr sz="3200" spc="45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-120" dirty="0">
                <a:solidFill>
                  <a:srgbClr val="F4F4F4"/>
                </a:solidFill>
                <a:latin typeface="Tahoma"/>
                <a:cs typeface="Tahoma"/>
              </a:rPr>
              <a:t>'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f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10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80" dirty="0">
                <a:solidFill>
                  <a:srgbClr val="F4F4F4"/>
                </a:solidFill>
                <a:latin typeface="Tahoma"/>
                <a:cs typeface="Tahoma"/>
              </a:rPr>
              <a:t>n  </a:t>
            </a:r>
            <a:r>
              <a:rPr sz="3200" spc="55" dirty="0">
                <a:solidFill>
                  <a:srgbClr val="F4F4F4"/>
                </a:solidFill>
                <a:latin typeface="Tahoma"/>
                <a:cs typeface="Tahoma"/>
              </a:rPr>
              <a:t>rubriques </a:t>
            </a:r>
            <a:r>
              <a:rPr sz="3200" spc="6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45" dirty="0">
                <a:solidFill>
                  <a:srgbClr val="F4F4F4"/>
                </a:solidFill>
                <a:latin typeface="Tahoma"/>
                <a:cs typeface="Tahoma"/>
              </a:rPr>
              <a:t>thématiques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9554">
              <a:lnSpc>
                <a:spcPct val="100000"/>
              </a:lnSpc>
              <a:spcBef>
                <a:spcPts val="95"/>
              </a:spcBef>
            </a:pPr>
            <a:r>
              <a:rPr spc="-520" dirty="0"/>
              <a:t>Organiser</a:t>
            </a:r>
            <a:r>
              <a:rPr spc="755" dirty="0"/>
              <a:t> </a:t>
            </a:r>
            <a:r>
              <a:rPr spc="-220" dirty="0"/>
              <a:t>la</a:t>
            </a:r>
            <a:r>
              <a:rPr spc="755" dirty="0"/>
              <a:t> </a:t>
            </a:r>
            <a:r>
              <a:rPr spc="-395" dirty="0"/>
              <a:t>veille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0548331" y="5355685"/>
            <a:ext cx="3106420" cy="4572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2588895" algn="l"/>
              </a:tabLst>
            </a:pPr>
            <a:r>
              <a:rPr sz="2800" b="1" spc="345" dirty="0">
                <a:solidFill>
                  <a:srgbClr val="6BD559"/>
                </a:solidFill>
                <a:latin typeface="Tahoma"/>
                <a:cs typeface="Tahoma"/>
              </a:rPr>
              <a:t>O</a:t>
            </a:r>
            <a:r>
              <a:rPr sz="2800" b="1" spc="155" dirty="0">
                <a:solidFill>
                  <a:srgbClr val="6BD559"/>
                </a:solidFill>
                <a:latin typeface="Tahoma"/>
                <a:cs typeface="Tahoma"/>
              </a:rPr>
              <a:t>R</a:t>
            </a:r>
            <a:r>
              <a:rPr sz="2800" b="1" spc="340" dirty="0">
                <a:solidFill>
                  <a:srgbClr val="6BD559"/>
                </a:solidFill>
                <a:latin typeface="Tahoma"/>
                <a:cs typeface="Tahoma"/>
              </a:rPr>
              <a:t>G</a:t>
            </a:r>
            <a:r>
              <a:rPr sz="2800" b="1" spc="335" dirty="0">
                <a:solidFill>
                  <a:srgbClr val="6BD559"/>
                </a:solidFill>
                <a:latin typeface="Tahoma"/>
                <a:cs typeface="Tahoma"/>
              </a:rPr>
              <a:t>A</a:t>
            </a:r>
            <a:r>
              <a:rPr sz="2800" b="1" spc="330" dirty="0">
                <a:solidFill>
                  <a:srgbClr val="6BD559"/>
                </a:solidFill>
                <a:latin typeface="Tahoma"/>
                <a:cs typeface="Tahoma"/>
              </a:rPr>
              <a:t>N</a:t>
            </a:r>
            <a:r>
              <a:rPr sz="2800" b="1" spc="-190" dirty="0">
                <a:solidFill>
                  <a:srgbClr val="6BD559"/>
                </a:solidFill>
                <a:latin typeface="Tahoma"/>
                <a:cs typeface="Tahoma"/>
              </a:rPr>
              <a:t>I</a:t>
            </a:r>
            <a:r>
              <a:rPr sz="2800" b="1" spc="285" dirty="0">
                <a:solidFill>
                  <a:srgbClr val="6BD559"/>
                </a:solidFill>
                <a:latin typeface="Tahoma"/>
                <a:cs typeface="Tahoma"/>
              </a:rPr>
              <a:t>S</a:t>
            </a:r>
            <a:r>
              <a:rPr sz="2800" b="1" spc="360" dirty="0">
                <a:solidFill>
                  <a:srgbClr val="6BD559"/>
                </a:solidFill>
                <a:latin typeface="Tahoma"/>
                <a:cs typeface="Tahoma"/>
              </a:rPr>
              <a:t>E</a:t>
            </a:r>
            <a:r>
              <a:rPr sz="2800" b="1" spc="-185" dirty="0">
                <a:solidFill>
                  <a:srgbClr val="6BD559"/>
                </a:solidFill>
                <a:latin typeface="Tahoma"/>
                <a:cs typeface="Tahoma"/>
              </a:rPr>
              <a:t>R</a:t>
            </a:r>
            <a:r>
              <a:rPr sz="2800" b="1" dirty="0">
                <a:solidFill>
                  <a:srgbClr val="6BD559"/>
                </a:solidFill>
                <a:latin typeface="Tahoma"/>
                <a:cs typeface="Tahoma"/>
              </a:rPr>
              <a:t>	</a:t>
            </a:r>
            <a:r>
              <a:rPr sz="2800" b="1" spc="445" dirty="0">
                <a:solidFill>
                  <a:srgbClr val="6BD559"/>
                </a:solidFill>
                <a:latin typeface="Tahoma"/>
                <a:cs typeface="Tahoma"/>
              </a:rPr>
              <a:t>L</a:t>
            </a:r>
            <a:r>
              <a:rPr sz="2800" b="1" spc="-5" dirty="0">
                <a:solidFill>
                  <a:srgbClr val="6BD559"/>
                </a:solidFill>
                <a:latin typeface="Tahoma"/>
                <a:cs typeface="Tahoma"/>
              </a:rPr>
              <a:t>A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364801" y="5850985"/>
            <a:ext cx="1473200" cy="4572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800" b="1" spc="395" dirty="0">
                <a:solidFill>
                  <a:srgbClr val="6BD559"/>
                </a:solidFill>
                <a:latin typeface="Tahoma"/>
                <a:cs typeface="Tahoma"/>
              </a:rPr>
              <a:t>V</a:t>
            </a:r>
            <a:r>
              <a:rPr sz="2800" b="1" spc="360" dirty="0">
                <a:solidFill>
                  <a:srgbClr val="6BD559"/>
                </a:solidFill>
                <a:latin typeface="Tahoma"/>
                <a:cs typeface="Tahoma"/>
              </a:rPr>
              <a:t>E</a:t>
            </a:r>
            <a:r>
              <a:rPr sz="2800" b="1" spc="-190" dirty="0">
                <a:solidFill>
                  <a:srgbClr val="6BD559"/>
                </a:solidFill>
                <a:latin typeface="Tahoma"/>
                <a:cs typeface="Tahoma"/>
              </a:rPr>
              <a:t>I</a:t>
            </a:r>
            <a:r>
              <a:rPr sz="2800" b="1" spc="445" dirty="0">
                <a:solidFill>
                  <a:srgbClr val="6BD559"/>
                </a:solidFill>
                <a:latin typeface="Tahoma"/>
                <a:cs typeface="Tahoma"/>
              </a:rPr>
              <a:t>LL</a:t>
            </a:r>
            <a:r>
              <a:rPr sz="2800" b="1" spc="20" dirty="0">
                <a:solidFill>
                  <a:srgbClr val="6BD559"/>
                </a:solidFill>
                <a:latin typeface="Tahoma"/>
                <a:cs typeface="Tahoma"/>
              </a:rPr>
              <a:t>E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607970" y="6880969"/>
            <a:ext cx="2867660" cy="2273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199"/>
              </a:lnSpc>
              <a:spcBef>
                <a:spcPts val="100"/>
              </a:spcBef>
            </a:pPr>
            <a:r>
              <a:rPr sz="3200" spc="24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265" dirty="0">
                <a:solidFill>
                  <a:srgbClr val="F4F4F4"/>
                </a:solidFill>
                <a:latin typeface="Tahoma"/>
                <a:cs typeface="Tahoma"/>
              </a:rPr>
              <a:t>,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4F4F4"/>
                </a:solidFill>
                <a:latin typeface="Tahoma"/>
                <a:cs typeface="Tahoma"/>
              </a:rPr>
              <a:t>s  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265" dirty="0">
                <a:solidFill>
                  <a:srgbClr val="F4F4F4"/>
                </a:solidFill>
                <a:latin typeface="Tahoma"/>
                <a:cs typeface="Tahoma"/>
              </a:rPr>
              <a:t>,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  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f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é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q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u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70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e  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ll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-265" dirty="0">
                <a:solidFill>
                  <a:srgbClr val="F4F4F4"/>
                </a:solidFill>
                <a:latin typeface="Tahoma"/>
                <a:cs typeface="Tahoma"/>
              </a:rPr>
              <a:t>,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70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1192571" y="9203240"/>
            <a:ext cx="161099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45" dirty="0">
                <a:solidFill>
                  <a:srgbClr val="F4F4F4"/>
                </a:solidFill>
                <a:latin typeface="Tahoma"/>
                <a:cs typeface="Tahoma"/>
              </a:rPr>
              <a:t>diffusion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977757" y="5094265"/>
            <a:ext cx="4274820" cy="10160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917575" marR="982980" indent="-99060">
              <a:lnSpc>
                <a:spcPct val="116100"/>
              </a:lnSpc>
              <a:spcBef>
                <a:spcPts val="90"/>
              </a:spcBef>
              <a:tabLst>
                <a:tab pos="2779395" algn="l"/>
              </a:tabLst>
            </a:pPr>
            <a:r>
              <a:rPr sz="2800" b="1" spc="260" dirty="0">
                <a:solidFill>
                  <a:srgbClr val="FFCDC2"/>
                </a:solidFill>
                <a:latin typeface="Tahoma"/>
                <a:cs typeface="Tahoma"/>
              </a:rPr>
              <a:t>P</a:t>
            </a:r>
            <a:r>
              <a:rPr sz="2800" b="1" spc="155" dirty="0">
                <a:solidFill>
                  <a:srgbClr val="FFCDC2"/>
                </a:solidFill>
                <a:latin typeface="Tahoma"/>
                <a:cs typeface="Tahoma"/>
              </a:rPr>
              <a:t>R</a:t>
            </a:r>
            <a:r>
              <a:rPr sz="2800" b="1" spc="360" dirty="0">
                <a:solidFill>
                  <a:srgbClr val="FFCDC2"/>
                </a:solidFill>
                <a:latin typeface="Tahoma"/>
                <a:cs typeface="Tahoma"/>
              </a:rPr>
              <a:t>E</a:t>
            </a:r>
            <a:r>
              <a:rPr sz="2800" b="1" spc="395" dirty="0">
                <a:solidFill>
                  <a:srgbClr val="FFCDC2"/>
                </a:solidFill>
                <a:latin typeface="Tahoma"/>
                <a:cs typeface="Tahoma"/>
              </a:rPr>
              <a:t>V</a:t>
            </a:r>
            <a:r>
              <a:rPr sz="2800" b="1" spc="345" dirty="0">
                <a:solidFill>
                  <a:srgbClr val="FFCDC2"/>
                </a:solidFill>
                <a:latin typeface="Tahoma"/>
                <a:cs typeface="Tahoma"/>
              </a:rPr>
              <a:t>O</a:t>
            </a:r>
            <a:r>
              <a:rPr sz="2800" b="1" spc="-190" dirty="0">
                <a:solidFill>
                  <a:srgbClr val="FFCDC2"/>
                </a:solidFill>
                <a:latin typeface="Tahoma"/>
                <a:cs typeface="Tahoma"/>
              </a:rPr>
              <a:t>I</a:t>
            </a:r>
            <a:r>
              <a:rPr sz="2800" b="1" spc="-185" dirty="0">
                <a:solidFill>
                  <a:srgbClr val="FFCDC2"/>
                </a:solidFill>
                <a:latin typeface="Tahoma"/>
                <a:cs typeface="Tahoma"/>
              </a:rPr>
              <a:t>R</a:t>
            </a:r>
            <a:r>
              <a:rPr sz="2800" b="1" dirty="0">
                <a:solidFill>
                  <a:srgbClr val="FFCDC2"/>
                </a:solidFill>
                <a:latin typeface="Tahoma"/>
                <a:cs typeface="Tahoma"/>
              </a:rPr>
              <a:t>	</a:t>
            </a:r>
            <a:r>
              <a:rPr sz="2800" b="1" spc="445" dirty="0">
                <a:solidFill>
                  <a:srgbClr val="FFCDC2"/>
                </a:solidFill>
                <a:latin typeface="Tahoma"/>
                <a:cs typeface="Tahoma"/>
              </a:rPr>
              <a:t>L</a:t>
            </a:r>
            <a:r>
              <a:rPr sz="2800" b="1" spc="-5" dirty="0">
                <a:solidFill>
                  <a:srgbClr val="FFCDC2"/>
                </a:solidFill>
                <a:latin typeface="Tahoma"/>
                <a:cs typeface="Tahoma"/>
              </a:rPr>
              <a:t>A  </a:t>
            </a:r>
            <a:r>
              <a:rPr sz="2800" b="1" spc="175" dirty="0">
                <a:solidFill>
                  <a:srgbClr val="FFCDC2"/>
                </a:solidFill>
                <a:latin typeface="Tahoma"/>
                <a:cs typeface="Tahoma"/>
              </a:rPr>
              <a:t>DIFFUSION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378677" y="6880969"/>
            <a:ext cx="3225165" cy="2835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5" algn="ctr">
              <a:lnSpc>
                <a:spcPct val="115199"/>
              </a:lnSpc>
              <a:spcBef>
                <a:spcPts val="100"/>
              </a:spcBef>
            </a:pPr>
            <a:r>
              <a:rPr sz="3200" spc="24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15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-100" dirty="0">
                <a:solidFill>
                  <a:srgbClr val="F4F4F4"/>
                </a:solidFill>
                <a:latin typeface="Tahoma"/>
                <a:cs typeface="Tahoma"/>
              </a:rPr>
              <a:t>f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40" dirty="0">
                <a:solidFill>
                  <a:srgbClr val="F4F4F4"/>
                </a:solidFill>
                <a:latin typeface="Tahoma"/>
                <a:cs typeface="Tahoma"/>
              </a:rPr>
              <a:t>m</a:t>
            </a:r>
            <a:r>
              <a:rPr sz="3200" spc="70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-70" dirty="0">
                <a:solidFill>
                  <a:srgbClr val="F4F4F4"/>
                </a:solidFill>
                <a:latin typeface="Tahoma"/>
                <a:cs typeface="Tahoma"/>
              </a:rPr>
              <a:t>t  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-120" dirty="0">
                <a:solidFill>
                  <a:srgbClr val="F4F4F4"/>
                </a:solidFill>
                <a:latin typeface="Tahoma"/>
                <a:cs typeface="Tahoma"/>
              </a:rPr>
              <a:t>'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g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30" dirty="0">
                <a:solidFill>
                  <a:srgbClr val="F4F4F4"/>
                </a:solidFill>
                <a:latin typeface="Tahoma"/>
                <a:cs typeface="Tahoma"/>
              </a:rPr>
              <a:t>o</a:t>
            </a:r>
            <a:r>
              <a:rPr sz="3200" spc="110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190" dirty="0">
                <a:solidFill>
                  <a:srgbClr val="F4F4F4"/>
                </a:solidFill>
                <a:latin typeface="Tahoma"/>
                <a:cs typeface="Tahoma"/>
              </a:rPr>
              <a:t>d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4F4F4"/>
                </a:solidFill>
                <a:latin typeface="Tahoma"/>
                <a:cs typeface="Tahoma"/>
              </a:rPr>
              <a:t>s  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45" dirty="0">
                <a:solidFill>
                  <a:srgbClr val="F4F4F4"/>
                </a:solidFill>
                <a:latin typeface="Tahoma"/>
                <a:cs typeface="Tahoma"/>
              </a:rPr>
              <a:t>v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180" dirty="0">
                <a:solidFill>
                  <a:srgbClr val="F4F4F4"/>
                </a:solidFill>
                <a:latin typeface="Tahoma"/>
                <a:cs typeface="Tahoma"/>
              </a:rPr>
              <a:t>b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265" dirty="0">
                <a:solidFill>
                  <a:srgbClr val="F4F4F4"/>
                </a:solidFill>
                <a:latin typeface="Tahoma"/>
                <a:cs typeface="Tahoma"/>
              </a:rPr>
              <a:t>,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4F4F4"/>
                </a:solidFill>
                <a:latin typeface="Tahoma"/>
                <a:cs typeface="Tahoma"/>
              </a:rPr>
              <a:t>s  </a:t>
            </a:r>
            <a:r>
              <a:rPr sz="3200" spc="180" dirty="0">
                <a:solidFill>
                  <a:srgbClr val="F4F4F4"/>
                </a:solidFill>
                <a:latin typeface="Tahoma"/>
                <a:cs typeface="Tahoma"/>
              </a:rPr>
              <a:t>p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-105" dirty="0">
                <a:solidFill>
                  <a:srgbClr val="F4F4F4"/>
                </a:solidFill>
                <a:latin typeface="Tahoma"/>
                <a:cs typeface="Tahoma"/>
              </a:rPr>
              <a:t>r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210" dirty="0">
                <a:solidFill>
                  <a:srgbClr val="F4F4F4"/>
                </a:solidFill>
                <a:latin typeface="Tahoma"/>
                <a:cs typeface="Tahoma"/>
              </a:rPr>
              <a:t>c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i</a:t>
            </a:r>
            <a:r>
              <a:rPr sz="3200" spc="180" dirty="0">
                <a:solidFill>
                  <a:srgbClr val="F4F4F4"/>
                </a:solidFill>
                <a:latin typeface="Tahoma"/>
                <a:cs typeface="Tahoma"/>
              </a:rPr>
              <a:t>p</a:t>
            </a:r>
            <a:r>
              <a:rPr sz="3200" spc="10" dirty="0">
                <a:solidFill>
                  <a:srgbClr val="F4F4F4"/>
                </a:solidFill>
                <a:latin typeface="Tahoma"/>
                <a:cs typeface="Tahoma"/>
              </a:rPr>
              <a:t>a</a:t>
            </a:r>
            <a:r>
              <a:rPr sz="3200" spc="105" dirty="0">
                <a:solidFill>
                  <a:srgbClr val="F4F4F4"/>
                </a:solidFill>
                <a:latin typeface="Tahoma"/>
                <a:cs typeface="Tahoma"/>
              </a:rPr>
              <a:t>n</a:t>
            </a:r>
            <a:r>
              <a:rPr sz="3200" spc="-75" dirty="0">
                <a:solidFill>
                  <a:srgbClr val="F4F4F4"/>
                </a:solidFill>
                <a:latin typeface="Tahoma"/>
                <a:cs typeface="Tahoma"/>
              </a:rPr>
              <a:t>t</a:t>
            </a:r>
            <a:r>
              <a:rPr sz="3200" spc="35" dirty="0">
                <a:solidFill>
                  <a:srgbClr val="F4F4F4"/>
                </a:solidFill>
                <a:latin typeface="Tahoma"/>
                <a:cs typeface="Tahoma"/>
              </a:rPr>
              <a:t>s</a:t>
            </a:r>
            <a:r>
              <a:rPr sz="3200" spc="-265" dirty="0">
                <a:solidFill>
                  <a:srgbClr val="F4F4F4"/>
                </a:solidFill>
                <a:latin typeface="Tahoma"/>
                <a:cs typeface="Tahoma"/>
              </a:rPr>
              <a:t>,</a:t>
            </a:r>
            <a:r>
              <a:rPr sz="3200" spc="-310" dirty="0">
                <a:solidFill>
                  <a:srgbClr val="F4F4F4"/>
                </a:solidFill>
                <a:latin typeface="Tahoma"/>
                <a:cs typeface="Tahoma"/>
              </a:rPr>
              <a:t> </a:t>
            </a:r>
            <a:r>
              <a:rPr sz="3200" spc="50" dirty="0">
                <a:solidFill>
                  <a:srgbClr val="F4F4F4"/>
                </a:solidFill>
                <a:latin typeface="Tahoma"/>
                <a:cs typeface="Tahoma"/>
              </a:rPr>
              <a:t>l</a:t>
            </a:r>
            <a:r>
              <a:rPr sz="3200" spc="65" dirty="0">
                <a:solidFill>
                  <a:srgbClr val="F4F4F4"/>
                </a:solidFill>
                <a:latin typeface="Tahoma"/>
                <a:cs typeface="Tahoma"/>
              </a:rPr>
              <a:t>e</a:t>
            </a:r>
            <a:r>
              <a:rPr sz="3200" spc="30" dirty="0">
                <a:solidFill>
                  <a:srgbClr val="F4F4F4"/>
                </a:solidFill>
                <a:latin typeface="Tahoma"/>
                <a:cs typeface="Tahoma"/>
              </a:rPr>
              <a:t>s  </a:t>
            </a:r>
            <a:r>
              <a:rPr sz="3200" spc="25" dirty="0">
                <a:solidFill>
                  <a:srgbClr val="F4F4F4"/>
                </a:solidFill>
                <a:latin typeface="Tahoma"/>
                <a:cs typeface="Tahoma"/>
              </a:rPr>
              <a:t>destinataires</a:t>
            </a:r>
            <a:endParaRPr sz="3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995</Words>
  <Application>Microsoft Office PowerPoint</Application>
  <PresentationFormat>Personnalisé</PresentationFormat>
  <Paragraphs>192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Arial</vt:lpstr>
      <vt:lpstr>Calibri</vt:lpstr>
      <vt:lpstr>Lucida Sans Unicode</vt:lpstr>
      <vt:lpstr>Microsoft Sans Serif</vt:lpstr>
      <vt:lpstr>Tahoma</vt:lpstr>
      <vt:lpstr>Times New Roman</vt:lpstr>
      <vt:lpstr>Trebuchet MS</vt:lpstr>
      <vt:lpstr>Office Theme</vt:lpstr>
      <vt:lpstr>Réaliser une veille</vt:lpstr>
      <vt:lpstr>Les besoins d'informations  d'une entreprise</vt:lpstr>
      <vt:lpstr>Objectifs</vt:lpstr>
      <vt:lpstr>Qu'est-ce que la veille professionnelle ?</vt:lpstr>
      <vt:lpstr>A quoi sert la veille ?</vt:lpstr>
      <vt:lpstr>Le cycle de la veille</vt:lpstr>
      <vt:lpstr>Où rechercher ?</vt:lpstr>
      <vt:lpstr>Quelles sont les besoins d'informations ?</vt:lpstr>
      <vt:lpstr>Organiser la veille</vt:lpstr>
      <vt:lpstr>Organiser la veille</vt:lpstr>
      <vt:lpstr>Analyser et traiter l'information</vt:lpstr>
      <vt:lpstr>Les risques dans la  collecte d'informations</vt:lpstr>
      <vt:lpstr>Valider la fiabilité des informations</vt:lpstr>
      <vt:lpstr>Présenter les informations</vt:lpstr>
      <vt:lpstr>Diffuser l'information</vt:lpstr>
      <vt:lpstr>Diffuser l'information : exemples</vt:lpstr>
      <vt:lpstr>Capitaliser l'activité de veille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veille</dc:title>
  <dc:creator>Elisabeth Radisson</dc:creator>
  <cp:keywords>DAFFvf5n1Q0,BACXKl_Kr_8</cp:keywords>
  <cp:lastModifiedBy>XAVIER KERGOAT</cp:lastModifiedBy>
  <cp:revision>2</cp:revision>
  <dcterms:created xsi:type="dcterms:W3CDTF">2022-12-12T06:55:29Z</dcterms:created>
  <dcterms:modified xsi:type="dcterms:W3CDTF">2022-12-13T08:57:52Z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2022-12-05T00:00:00Z</vt:filetime>
  </property>
  <property fmtid="{D5CDD505-2E9C-101B-9397-08002B2CF9AE}" pid="3" name="Creator">
    <vt:lpwstr>Canva</vt:lpwstr>
  </property>
  <property fmtid="{D5CDD505-2E9C-101B-9397-08002B2CF9AE}" pid="4" name="LastSaved">
    <vt:filetime>2022-12-12T00:00:00Z</vt:filetime>
  </property>
</Properties>
</file>