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3E361-9CC4-4F78-8C00-94305166F030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5D9A0-FF89-496F-90CB-56AEEE6AD9C1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ur-lex.europa.eu/legal-content/FR/TXT/?uri=CELEX%3A32016R0679" TargetMode="External"/><Relationship Id="rId5" Type="http://schemas.openxmlformats.org/officeDocument/2006/relationships/hyperlink" Target="https://www.cnil.fr/fr/reglement-europeen-protection-donnees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tart.lesechos.fr/actu-entreprises/technologie-digital/rgpd-ce-que-ce-nouveau-reglement-va-changer-pour-les-entreprises-11385.php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sa-conso.fr/rgpd-les-enseignes-vont-elles-perdre-leurs-clients-par-consentement,291136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nil.fr/sites/default/files/atoms/files/bpi-cnil-rgpd_fiche_2_ameliorez-maitrisez-votre-relation-client_0.pdf" TargetMode="External"/><Relationship Id="rId4" Type="http://schemas.openxmlformats.org/officeDocument/2006/relationships/hyperlink" Target="https://www.cnil.fr/fr/rgpd-en-pratique-proteger-les-donne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AE85AD9-701E-4A5D-A20D-DC6EDFC2A90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055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6672"/>
            <a:ext cx="8382000" cy="5976664"/>
          </a:xfrm>
          <a:prstGeom prst="rect">
            <a:avLst/>
          </a:prstGeom>
          <a:blipFill dpi="0" rotWithShape="1">
            <a:blip r:embed="rId4">
              <a:alphaModFix amt="20000"/>
              <a:lum bright="70000" contrast="-70000"/>
            </a:blip>
            <a:srcRect/>
            <a:tile tx="0" ty="0" sx="100000" sy="100000" flip="none" algn="tl"/>
          </a:blipFill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1196752"/>
            <a:ext cx="7632848" cy="5112568"/>
          </a:xfrm>
        </p:spPr>
        <p:txBody>
          <a:bodyPr>
            <a:normAutofit/>
          </a:bodyPr>
          <a:lstStyle/>
          <a:p>
            <a:r>
              <a:rPr lang="fr-FR" dirty="0">
                <a:hlinkClick r:id="rId5"/>
              </a:rPr>
              <a:t>RGPD</a:t>
            </a:r>
            <a:endParaRPr lang="fr-FR" dirty="0"/>
          </a:p>
          <a:p>
            <a:r>
              <a:rPr lang="fr-FR" dirty="0">
                <a:hlinkClick r:id="rId6"/>
              </a:rPr>
              <a:t>Règlement européen</a:t>
            </a:r>
            <a:endParaRPr lang="fr-FR" dirty="0"/>
          </a:p>
          <a:p>
            <a:endParaRPr lang="fr-FR" dirty="0"/>
          </a:p>
          <a:p>
            <a:r>
              <a:rPr lang="fr-FR" dirty="0"/>
              <a:t>Savoirs impactés :</a:t>
            </a:r>
          </a:p>
          <a:p>
            <a:pPr marL="457200" indent="-457200" algn="l">
              <a:buFontTx/>
              <a:buChar char="-"/>
            </a:pPr>
            <a:r>
              <a:rPr lang="fr-FR" dirty="0"/>
              <a:t>BC1 : l’information commerciale, le SIC et le marketing après-vente</a:t>
            </a:r>
          </a:p>
          <a:p>
            <a:pPr marL="457200" indent="-457200" algn="l">
              <a:buFontTx/>
              <a:buChar char="-"/>
            </a:pPr>
            <a:r>
              <a:rPr lang="fr-FR" dirty="0"/>
              <a:t>BC2 : Le e-commerce et la communication</a:t>
            </a:r>
          </a:p>
          <a:p>
            <a:pPr marL="457200" indent="-457200" algn="l">
              <a:buFontTx/>
              <a:buChar char="-"/>
            </a:pPr>
            <a:r>
              <a:rPr lang="fr-FR" dirty="0"/>
              <a:t>BC4 : Le recrutement</a:t>
            </a:r>
          </a:p>
          <a:p>
            <a:endParaRPr lang="fr-FR" dirty="0"/>
          </a:p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44A87F1-C880-47E6-98B1-F745BC21F23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64704"/>
            <a:ext cx="8382000" cy="5818658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63F4DD-2B11-40A4-B220-E9EF57CF4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dirty="0">
                <a:hlinkClick r:id="rId3"/>
              </a:rPr>
              <a:t>Ce qui change</a:t>
            </a:r>
            <a:endParaRPr lang="fr-FR" dirty="0"/>
          </a:p>
          <a:p>
            <a:endParaRPr lang="fr-FR" dirty="0"/>
          </a:p>
          <a:p>
            <a:r>
              <a:rPr lang="fr-FR" sz="2800" dirty="0"/>
              <a:t>Consentement explicite du client/collaborateur</a:t>
            </a:r>
          </a:p>
          <a:p>
            <a:r>
              <a:rPr lang="fr-FR" sz="2800" dirty="0"/>
              <a:t>Information sur l’utilisation des données</a:t>
            </a:r>
          </a:p>
          <a:p>
            <a:r>
              <a:rPr lang="fr-FR" sz="2800" dirty="0"/>
              <a:t>Assurer la confidentialité des données</a:t>
            </a:r>
          </a:p>
          <a:p>
            <a:r>
              <a:rPr lang="fr-FR" sz="2800" dirty="0"/>
              <a:t>Droit à l’oubli et à l’opposition ou à la portabilité des données</a:t>
            </a:r>
          </a:p>
          <a:p>
            <a:r>
              <a:rPr lang="fr-FR" sz="2800" dirty="0"/>
              <a:t>Droit à l’accès et à la modification des données</a:t>
            </a:r>
          </a:p>
          <a:p>
            <a:r>
              <a:rPr lang="fr-FR" sz="2800" dirty="0"/>
              <a:t>Des contrôles et sanctions renforcés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0691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EB433FA-F632-42D3-A4CC-52EAC8D9D70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6672"/>
            <a:ext cx="8382000" cy="5976664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73E93D-8319-4D70-BC99-DCE90CBA5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u="sng" dirty="0"/>
              <a:t>Quels impacts pour les entreprises ?</a:t>
            </a:r>
          </a:p>
          <a:p>
            <a:endParaRPr lang="fr-F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sur la prospection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sur la fidélisation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>
                <a:hlinkClick r:id="rId3"/>
              </a:rPr>
              <a:t>sur la taille des BD clients</a:t>
            </a:r>
            <a:endParaRPr lang="fr-F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>
                <a:hlinkClick r:id="rId4"/>
              </a:rPr>
              <a:t>sur le registre unique du personnel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EA0C88A8-9622-4470-9576-FAFED26151E0}"/>
              </a:ext>
            </a:extLst>
          </p:cNvPr>
          <p:cNvSpPr/>
          <p:nvPr/>
        </p:nvSpPr>
        <p:spPr>
          <a:xfrm>
            <a:off x="4537817" y="3140966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64FA6A1-FC34-4AE9-AAA6-2D227C94B849}"/>
              </a:ext>
            </a:extLst>
          </p:cNvPr>
          <p:cNvSpPr txBox="1"/>
          <p:nvPr/>
        </p:nvSpPr>
        <p:spPr>
          <a:xfrm>
            <a:off x="5820220" y="2807928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hlinkClick r:id="rId5"/>
              </a:rPr>
              <a:t>Les conseils de la CNIL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5664486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1153</TotalTime>
  <Words>102</Words>
  <Application>Microsoft Office PowerPoint</Application>
  <PresentationFormat>Affichage à l'écran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Karine BARBIERE-JUNG</dc:creator>
  <cp:lastModifiedBy>Karine BARBIERE-JUNG</cp:lastModifiedBy>
  <cp:revision>7</cp:revision>
  <dcterms:created xsi:type="dcterms:W3CDTF">2019-01-17T23:07:16Z</dcterms:created>
  <dcterms:modified xsi:type="dcterms:W3CDTF">2019-02-04T14:36:56Z</dcterms:modified>
</cp:coreProperties>
</file>