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63" r:id="rId4"/>
    <p:sldId id="265" r:id="rId5"/>
    <p:sldId id="264" r:id="rId6"/>
    <p:sldId id="266" r:id="rId7"/>
    <p:sldId id="267" r:id="rId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2105"/>
    <a:srgbClr val="FEF1E6"/>
    <a:srgbClr val="DF9207"/>
    <a:srgbClr val="FABD8A"/>
    <a:srgbClr val="CC0000"/>
    <a:srgbClr val="E779DF"/>
    <a:srgbClr val="D600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3" autoAdjust="0"/>
    <p:restoredTop sz="94660"/>
  </p:normalViewPr>
  <p:slideViewPr>
    <p:cSldViewPr>
      <p:cViewPr>
        <p:scale>
          <a:sx n="66" d="100"/>
          <a:sy n="66" d="100"/>
        </p:scale>
        <p:origin x="-1698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05CA83-B59A-4F42-9AE9-95B470040F98}" type="datetimeFigureOut">
              <a:rPr lang="fr-FR"/>
              <a:pPr>
                <a:defRPr/>
              </a:pPr>
              <a:t>03/04/2010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885C655-3B27-41AE-9F37-47DD49458A4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8508D3-7CA6-49B5-89DB-511057BB502F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40CC04-3927-4503-AAC5-F8580F5B609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63FD43-F5BA-4D24-9EAE-90025F6F5792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554972-2DEB-4B1A-B94D-0FEE39CC09FF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27D502-6B1F-4256-888D-70F6868196E0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9D51F7-6E0D-42A6-A39C-86158BD624D0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C1C05B-CCE8-4270-B711-702DBB146F4A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fr/imgres?imgurl=http://www.communication.uha.fr/les-logos/logos-de-nos-partenaires/education_nationale.gif/image_preview&amp;imgrefurl=http://www.communication.uha.fr/les-logos/logos-de-nos-partenaires/education_nationale.gif/view&amp;h=400&amp;w=386&amp;sz=119&amp;tbnid=jpbI7EMTWGtcAM:&amp;tbnh=124&amp;tbnw=120&amp;prev=/images?q=logo+education+nationale&amp;hl=fr&amp;usg=__DaLvvZiT2bjc2uwbT2Cg8FEvv8k=&amp;ei=7cmWS_yRAY-C4Qb-h9XuCg&amp;sa=X&amp;oi=image_result&amp;resnum=2&amp;ct=image&amp;ved=0CAgQ9QEwAQ" TargetMode="External"/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3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5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6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7" name="AutoShape 34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8" name="AutoShape 36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1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afrandefrance.fr/safran/photo2006/LogoDelegationRecherche.jpg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 userDrawn="1"/>
        </p:nvSpPr>
        <p:spPr>
          <a:xfrm>
            <a:off x="2286000" y="6396038"/>
            <a:ext cx="4572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rgbClr val="F8A818"/>
                </a:solidFill>
                <a:latin typeface="+mn-lt"/>
              </a:rPr>
              <a:t>Séminaire des 1er et 2 avril 2010</a:t>
            </a:r>
          </a:p>
        </p:txBody>
      </p:sp>
      <p:sp>
        <p:nvSpPr>
          <p:cNvPr id="14" name="Forme libre 13"/>
          <p:cNvSpPr/>
          <p:nvPr userDrawn="1"/>
        </p:nvSpPr>
        <p:spPr>
          <a:xfrm>
            <a:off x="1142976" y="-24"/>
            <a:ext cx="8001024" cy="13992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B2105">
                  <a:shade val="30000"/>
                  <a:satMod val="115000"/>
                  <a:alpha val="27000"/>
                </a:srgbClr>
              </a:gs>
              <a:gs pos="50000">
                <a:srgbClr val="CB2105">
                  <a:shade val="67500"/>
                  <a:satMod val="115000"/>
                </a:srgbClr>
              </a:gs>
              <a:gs pos="100000">
                <a:srgbClr val="CB210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" name="ZoneTexte 14"/>
          <p:cNvSpPr txBox="1"/>
          <p:nvPr userDrawn="1"/>
        </p:nvSpPr>
        <p:spPr>
          <a:xfrm>
            <a:off x="2644775" y="0"/>
            <a:ext cx="45720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</a:rPr>
              <a:t>Baccalauréat professionnel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</a:rPr>
              <a:t>Transport</a:t>
            </a:r>
          </a:p>
        </p:txBody>
      </p:sp>
      <p:pic>
        <p:nvPicPr>
          <p:cNvPr id="1031" name="Picture 2" descr="http://t2.gstatic.com/images?q=tbn:pj8ygaHxQhN2XM:http://www.ententesudgascogne.com/image/partenaire/aft_iftim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563" y="6327775"/>
            <a:ext cx="674687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Image 16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25" y="28575"/>
            <a:ext cx="18573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Afficher l'image en taille réelle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8588"/>
            <a:ext cx="11049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4"/>
          <p:cNvPicPr>
            <a:picLocks noChangeAspect="1" noChangeArrowheads="1"/>
          </p:cNvPicPr>
          <p:nvPr userDrawn="1"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1071563" y="0"/>
            <a:ext cx="1785937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82063">
            <a:off x="1000125" y="5000626"/>
            <a:ext cx="14382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3414478" y="3714752"/>
            <a:ext cx="2376000" cy="12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tx1"/>
                </a:solidFill>
              </a:rPr>
              <a:t>G3C2 ‐ Traiter les dysfonctionnements et les réclamations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86512" y="3714752"/>
            <a:ext cx="2304000" cy="12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tx1"/>
                </a:solidFill>
              </a:rPr>
              <a:t>G3C3 ‐ Clôturer le dossier de transport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5210175"/>
            <a:ext cx="1619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88" y="5281613"/>
            <a:ext cx="1619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re 3"/>
          <p:cNvSpPr txBox="1">
            <a:spLocks/>
          </p:cNvSpPr>
          <p:nvPr/>
        </p:nvSpPr>
        <p:spPr>
          <a:xfrm>
            <a:off x="1476000" y="2815876"/>
            <a:ext cx="6192000" cy="756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1"/>
                </a:solidFill>
              </a:rPr>
              <a:t>Groupe de compétences n° 3 : </a:t>
            </a:r>
            <a:br>
              <a:rPr lang="fr-FR" sz="2400" b="1" dirty="0">
                <a:solidFill>
                  <a:schemeClr val="tx1"/>
                </a:solidFill>
              </a:rPr>
            </a:br>
            <a:r>
              <a:rPr lang="fr-FR" sz="2400" b="1" dirty="0">
                <a:solidFill>
                  <a:schemeClr val="tx1"/>
                </a:solidFill>
              </a:rPr>
              <a:t>Le suivi d’une opération de transport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AutoShape 1"/>
          <p:cNvSpPr txBox="1">
            <a:spLocks noChangeArrowheads="1"/>
          </p:cNvSpPr>
          <p:nvPr/>
        </p:nvSpPr>
        <p:spPr bwMode="auto">
          <a:xfrm>
            <a:off x="685800" y="1571612"/>
            <a:ext cx="7772400" cy="5760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8000"/>
              </a:lnSpc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fr-FR" sz="2400" b="1" dirty="0">
                <a:solidFill>
                  <a:srgbClr val="000066"/>
                </a:solidFill>
              </a:rPr>
              <a:t>Activité 2 : Le suivi d’une </a:t>
            </a:r>
            <a:r>
              <a:rPr lang="fr-FR" sz="2400" b="1" dirty="0">
                <a:solidFill>
                  <a:schemeClr val="tx2">
                    <a:lumMod val="75000"/>
                  </a:schemeClr>
                </a:solidFill>
              </a:rPr>
              <a:t>opération de transport</a:t>
            </a:r>
            <a:endParaRPr lang="fr-FR" sz="2400" b="1" dirty="0">
              <a:solidFill>
                <a:srgbClr val="000066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2910" y="3740636"/>
            <a:ext cx="2304000" cy="12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tx1"/>
                </a:solidFill>
              </a:rPr>
              <a:t>G3C1 ‐ Contrôler la réalisation de l’opération de transport</a:t>
            </a:r>
          </a:p>
        </p:txBody>
      </p:sp>
      <p:sp>
        <p:nvSpPr>
          <p:cNvPr id="13" name="Flèche vers le bas 4"/>
          <p:cNvSpPr>
            <a:spLocks noChangeArrowheads="1"/>
          </p:cNvSpPr>
          <p:nvPr/>
        </p:nvSpPr>
        <p:spPr bwMode="auto">
          <a:xfrm>
            <a:off x="4393406" y="2186658"/>
            <a:ext cx="357188" cy="612000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fr-FR" sz="24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9"/>
          <p:cNvSpPr txBox="1">
            <a:spLocks noChangeArrowheads="1"/>
          </p:cNvSpPr>
          <p:nvPr/>
        </p:nvSpPr>
        <p:spPr bwMode="auto">
          <a:xfrm>
            <a:off x="2411413" y="23495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4099" name="Text Box 49"/>
          <p:cNvSpPr txBox="1">
            <a:spLocks noChangeArrowheads="1"/>
          </p:cNvSpPr>
          <p:nvPr/>
        </p:nvSpPr>
        <p:spPr bwMode="auto">
          <a:xfrm>
            <a:off x="3708400" y="2565400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latin typeface="Calibri" pitchFamily="34" charset="0"/>
            </a:endParaRPr>
          </a:p>
        </p:txBody>
      </p:sp>
      <p:sp>
        <p:nvSpPr>
          <p:cNvPr id="4100" name="Text Box 63"/>
          <p:cNvSpPr txBox="1">
            <a:spLocks noChangeArrowheads="1"/>
          </p:cNvSpPr>
          <p:nvPr/>
        </p:nvSpPr>
        <p:spPr bwMode="auto">
          <a:xfrm>
            <a:off x="2627313" y="40767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8" name="Organigramme : Alternative 7"/>
          <p:cNvSpPr>
            <a:spLocks noChangeArrowheads="1"/>
          </p:cNvSpPr>
          <p:nvPr/>
        </p:nvSpPr>
        <p:spPr bwMode="auto">
          <a:xfrm>
            <a:off x="714375" y="2928938"/>
            <a:ext cx="7358063" cy="78422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/>
              <a:t>G3C1- Contrôler la réalisation de l’opération de transport</a:t>
            </a:r>
          </a:p>
        </p:txBody>
      </p:sp>
      <p:sp>
        <p:nvSpPr>
          <p:cNvPr id="10" name="Organigramme : Alternative 24"/>
          <p:cNvSpPr>
            <a:spLocks noChangeArrowheads="1"/>
          </p:cNvSpPr>
          <p:nvPr/>
        </p:nvSpPr>
        <p:spPr bwMode="auto">
          <a:xfrm>
            <a:off x="928688" y="4143375"/>
            <a:ext cx="4929187" cy="185737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G3C1.1 - S’assurer de la réalisation de 	 	  l’opération de transport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G3C1.2 - Collecter et contrôler les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	 documents de retour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Comportements professionnels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286250"/>
            <a:ext cx="16192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9"/>
          <p:cNvSpPr txBox="1">
            <a:spLocks noChangeArrowheads="1"/>
          </p:cNvSpPr>
          <p:nvPr/>
        </p:nvSpPr>
        <p:spPr bwMode="auto">
          <a:xfrm>
            <a:off x="2411413" y="23495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5123" name="Text Box 49"/>
          <p:cNvSpPr txBox="1">
            <a:spLocks noChangeArrowheads="1"/>
          </p:cNvSpPr>
          <p:nvPr/>
        </p:nvSpPr>
        <p:spPr bwMode="auto">
          <a:xfrm>
            <a:off x="3708400" y="2565400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latin typeface="Calibri" pitchFamily="34" charset="0"/>
            </a:endParaRPr>
          </a:p>
        </p:txBody>
      </p:sp>
      <p:sp>
        <p:nvSpPr>
          <p:cNvPr id="5124" name="Text Box 63"/>
          <p:cNvSpPr txBox="1">
            <a:spLocks noChangeArrowheads="1"/>
          </p:cNvSpPr>
          <p:nvPr/>
        </p:nvSpPr>
        <p:spPr bwMode="auto">
          <a:xfrm>
            <a:off x="2627313" y="40767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8" name="Organigramme : Alternative 7"/>
          <p:cNvSpPr>
            <a:spLocks noChangeArrowheads="1"/>
          </p:cNvSpPr>
          <p:nvPr/>
        </p:nvSpPr>
        <p:spPr bwMode="auto">
          <a:xfrm>
            <a:off x="1071563" y="2928938"/>
            <a:ext cx="7072312" cy="642937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G3C2- Traiter les dysfonctionnements et les réclamations</a:t>
            </a:r>
          </a:p>
        </p:txBody>
      </p:sp>
      <p:sp>
        <p:nvSpPr>
          <p:cNvPr id="10" name="Organigramme : Alternative 24"/>
          <p:cNvSpPr>
            <a:spLocks noChangeArrowheads="1"/>
          </p:cNvSpPr>
          <p:nvPr/>
        </p:nvSpPr>
        <p:spPr bwMode="auto">
          <a:xfrm>
            <a:off x="785813" y="4000500"/>
            <a:ext cx="5786437" cy="2214563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G3C2.1 - Identifier les dysfonctionnements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G3C2.2 - Traiter les dysfonctionnements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G3C2.3 - Vérifier la validité de la réclamation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G3C2.4 - Préparer les éléments nécessaires au 	 traitement de la réclamation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G3C2.5 -Transmettre les pièces au(x)  service(s) 	 concerné(s)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Comportements professionnels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4429125"/>
            <a:ext cx="1619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9"/>
          <p:cNvSpPr txBox="1">
            <a:spLocks noChangeArrowheads="1"/>
          </p:cNvSpPr>
          <p:nvPr/>
        </p:nvSpPr>
        <p:spPr bwMode="auto">
          <a:xfrm>
            <a:off x="2411413" y="23495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6147" name="Text Box 49"/>
          <p:cNvSpPr txBox="1">
            <a:spLocks noChangeArrowheads="1"/>
          </p:cNvSpPr>
          <p:nvPr/>
        </p:nvSpPr>
        <p:spPr bwMode="auto">
          <a:xfrm>
            <a:off x="3708400" y="2565400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latin typeface="Calibri" pitchFamily="34" charset="0"/>
            </a:endParaRPr>
          </a:p>
        </p:txBody>
      </p:sp>
      <p:sp>
        <p:nvSpPr>
          <p:cNvPr id="6148" name="Text Box 63"/>
          <p:cNvSpPr txBox="1">
            <a:spLocks noChangeArrowheads="1"/>
          </p:cNvSpPr>
          <p:nvPr/>
        </p:nvSpPr>
        <p:spPr bwMode="auto">
          <a:xfrm>
            <a:off x="2627313" y="40767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8" name="Organigramme : Alternative 7"/>
          <p:cNvSpPr>
            <a:spLocks noChangeArrowheads="1"/>
          </p:cNvSpPr>
          <p:nvPr/>
        </p:nvSpPr>
        <p:spPr bwMode="auto">
          <a:xfrm>
            <a:off x="1428750" y="2714625"/>
            <a:ext cx="6572250" cy="78422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G3C2- Traiter les dysfonctionnements et les réclamations</a:t>
            </a:r>
            <a:endParaRPr lang="fr-FR" dirty="0"/>
          </a:p>
        </p:txBody>
      </p:sp>
      <p:sp>
        <p:nvSpPr>
          <p:cNvPr id="10" name="Organigramme : Alternative 24"/>
          <p:cNvSpPr>
            <a:spLocks noChangeArrowheads="1"/>
          </p:cNvSpPr>
          <p:nvPr/>
        </p:nvSpPr>
        <p:spPr bwMode="auto">
          <a:xfrm>
            <a:off x="1643063" y="4071938"/>
            <a:ext cx="6286500" cy="17145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/>
              <a:t>G3C2.CP1 - Respecter les protocoles et 		       procédures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9"/>
          <p:cNvSpPr txBox="1">
            <a:spLocks noChangeArrowheads="1"/>
          </p:cNvSpPr>
          <p:nvPr/>
        </p:nvSpPr>
        <p:spPr bwMode="auto">
          <a:xfrm>
            <a:off x="2411413" y="23495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7171" name="Text Box 49"/>
          <p:cNvSpPr txBox="1">
            <a:spLocks noChangeArrowheads="1"/>
          </p:cNvSpPr>
          <p:nvPr/>
        </p:nvSpPr>
        <p:spPr bwMode="auto">
          <a:xfrm>
            <a:off x="3708400" y="2565400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latin typeface="Calibri" pitchFamily="34" charset="0"/>
            </a:endParaRPr>
          </a:p>
        </p:txBody>
      </p:sp>
      <p:sp>
        <p:nvSpPr>
          <p:cNvPr id="7172" name="Text Box 63"/>
          <p:cNvSpPr txBox="1">
            <a:spLocks noChangeArrowheads="1"/>
          </p:cNvSpPr>
          <p:nvPr/>
        </p:nvSpPr>
        <p:spPr bwMode="auto">
          <a:xfrm>
            <a:off x="2627313" y="40767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8" name="Organigramme : Alternative 7"/>
          <p:cNvSpPr>
            <a:spLocks noChangeArrowheads="1"/>
          </p:cNvSpPr>
          <p:nvPr/>
        </p:nvSpPr>
        <p:spPr bwMode="auto">
          <a:xfrm>
            <a:off x="1000125" y="2928938"/>
            <a:ext cx="7072313" cy="78422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/>
              <a:t>G3C3- Clôturer le dossier de transport</a:t>
            </a:r>
            <a:endParaRPr lang="fr-FR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Organigramme : Alternative 24"/>
          <p:cNvSpPr>
            <a:spLocks noChangeArrowheads="1"/>
          </p:cNvSpPr>
          <p:nvPr/>
        </p:nvSpPr>
        <p:spPr bwMode="auto">
          <a:xfrm>
            <a:off x="785813" y="4143375"/>
            <a:ext cx="5538787" cy="185737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G3C3.1 - Mettre à jour le dossier transport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G3C3.2 - Transmettre les éléments nécessaires 	  à la facturation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G3C3.3 - Archiver le dossier transport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Comportements professionnels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38" y="4572000"/>
            <a:ext cx="1619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9"/>
          <p:cNvSpPr txBox="1">
            <a:spLocks noChangeArrowheads="1"/>
          </p:cNvSpPr>
          <p:nvPr/>
        </p:nvSpPr>
        <p:spPr bwMode="auto">
          <a:xfrm>
            <a:off x="2411413" y="23495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8195" name="Text Box 49"/>
          <p:cNvSpPr txBox="1">
            <a:spLocks noChangeArrowheads="1"/>
          </p:cNvSpPr>
          <p:nvPr/>
        </p:nvSpPr>
        <p:spPr bwMode="auto">
          <a:xfrm>
            <a:off x="3708400" y="2565400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latin typeface="Calibri" pitchFamily="34" charset="0"/>
            </a:endParaRPr>
          </a:p>
        </p:txBody>
      </p:sp>
      <p:sp>
        <p:nvSpPr>
          <p:cNvPr id="8196" name="Text Box 63"/>
          <p:cNvSpPr txBox="1">
            <a:spLocks noChangeArrowheads="1"/>
          </p:cNvSpPr>
          <p:nvPr/>
        </p:nvSpPr>
        <p:spPr bwMode="auto">
          <a:xfrm>
            <a:off x="2627313" y="40767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8" name="Organigramme : Alternative 7"/>
          <p:cNvSpPr>
            <a:spLocks noChangeArrowheads="1"/>
          </p:cNvSpPr>
          <p:nvPr/>
        </p:nvSpPr>
        <p:spPr bwMode="auto">
          <a:xfrm>
            <a:off x="1857375" y="2714625"/>
            <a:ext cx="5929313" cy="85725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/>
              <a:t>G3C3 - Clôturer le dossier de transport</a:t>
            </a:r>
            <a:endParaRPr lang="fr-FR" sz="2000" dirty="0"/>
          </a:p>
        </p:txBody>
      </p:sp>
      <p:sp>
        <p:nvSpPr>
          <p:cNvPr id="10" name="Organigramme : Alternative 24"/>
          <p:cNvSpPr>
            <a:spLocks noChangeArrowheads="1"/>
          </p:cNvSpPr>
          <p:nvPr/>
        </p:nvSpPr>
        <p:spPr bwMode="auto">
          <a:xfrm>
            <a:off x="1928813" y="4000500"/>
            <a:ext cx="5643562" cy="17145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/>
              <a:t>G3C3.CP1 - Être attentif à l’exactitude des 	       données transmises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Comportements professionnels</a:t>
            </a:r>
          </a:p>
        </p:txBody>
      </p:sp>
      <p:sp>
        <p:nvSpPr>
          <p:cNvPr id="7172" name="AutoShape 10"/>
          <p:cNvSpPr>
            <a:spLocks noChangeArrowheads="1"/>
          </p:cNvSpPr>
          <p:nvPr/>
        </p:nvSpPr>
        <p:spPr bwMode="auto">
          <a:xfrm>
            <a:off x="642938" y="2928938"/>
            <a:ext cx="3857625" cy="1000125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+mn-lt"/>
              </a:rPr>
              <a:t>G3S1 - Les liens entre les services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+mn-lt"/>
              </a:rPr>
              <a:t>             de l’entreprise de transport </a:t>
            </a:r>
          </a:p>
        </p:txBody>
      </p:sp>
      <p:sp>
        <p:nvSpPr>
          <p:cNvPr id="7173" name="AutoShape 10"/>
          <p:cNvSpPr>
            <a:spLocks noChangeArrowheads="1"/>
          </p:cNvSpPr>
          <p:nvPr/>
        </p:nvSpPr>
        <p:spPr bwMode="auto">
          <a:xfrm>
            <a:off x="5000625" y="5214938"/>
            <a:ext cx="3786188" cy="792162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+mn-lt"/>
              </a:rPr>
              <a:t>G3S6 - L’éthique professionnelle</a:t>
            </a:r>
          </a:p>
        </p:txBody>
      </p:sp>
      <p:sp>
        <p:nvSpPr>
          <p:cNvPr id="7174" name="AutoShape 10"/>
          <p:cNvSpPr>
            <a:spLocks noChangeArrowheads="1"/>
          </p:cNvSpPr>
          <p:nvPr/>
        </p:nvSpPr>
        <p:spPr bwMode="auto">
          <a:xfrm>
            <a:off x="642938" y="4357688"/>
            <a:ext cx="3857625" cy="571500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+mn-lt"/>
              </a:rPr>
              <a:t>G3S2 - L’orientation client</a:t>
            </a:r>
          </a:p>
          <a:p>
            <a:pPr algn="ctr">
              <a:defRPr/>
            </a:pPr>
            <a:endParaRPr lang="fr-FR" sz="2000" dirty="0">
              <a:latin typeface="Calibri" pitchFamily="34" charset="0"/>
            </a:endParaRPr>
          </a:p>
        </p:txBody>
      </p:sp>
      <p:sp>
        <p:nvSpPr>
          <p:cNvPr id="7175" name="AutoShape 10"/>
          <p:cNvSpPr>
            <a:spLocks noChangeArrowheads="1"/>
          </p:cNvSpPr>
          <p:nvPr/>
        </p:nvSpPr>
        <p:spPr bwMode="auto">
          <a:xfrm>
            <a:off x="5003800" y="2997200"/>
            <a:ext cx="3783013" cy="860425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+mn-lt"/>
              </a:rPr>
              <a:t>G3S4 - La responsabilité du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+mn-lt"/>
              </a:rPr>
              <a:t>             transporteur et du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+mn-lt"/>
              </a:rPr>
              <a:t>             commissionnaire</a:t>
            </a:r>
          </a:p>
          <a:p>
            <a:pPr algn="ctr">
              <a:defRPr/>
            </a:pPr>
            <a:endParaRPr lang="fr-FR" sz="2000" dirty="0">
              <a:latin typeface="Calibri" pitchFamily="34" charset="0"/>
            </a:endParaRPr>
          </a:p>
        </p:txBody>
      </p:sp>
      <p:sp>
        <p:nvSpPr>
          <p:cNvPr id="7176" name="AutoShape 10"/>
          <p:cNvSpPr>
            <a:spLocks noChangeArrowheads="1"/>
          </p:cNvSpPr>
          <p:nvPr/>
        </p:nvSpPr>
        <p:spPr bwMode="auto">
          <a:xfrm>
            <a:off x="5000625" y="4357688"/>
            <a:ext cx="3714750" cy="642937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fr-FR" sz="2000" b="1" dirty="0">
                <a:latin typeface="+mj-lt"/>
              </a:rPr>
              <a:t>G3S5 - La pré-facturation</a:t>
            </a:r>
            <a:endParaRPr lang="fr-FR" sz="2000" dirty="0">
              <a:latin typeface="+mj-lt"/>
            </a:endParaRP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642938" y="5214938"/>
            <a:ext cx="3786187" cy="860425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+mn-lt"/>
              </a:rPr>
              <a:t>G3S3 - Les incidents liés au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+mn-lt"/>
              </a:rPr>
              <a:t>             transport</a:t>
            </a:r>
          </a:p>
          <a:p>
            <a:pPr algn="ctr">
              <a:defRPr/>
            </a:pPr>
            <a:endParaRPr lang="fr-FR" sz="2000" dirty="0"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172" grpId="0" animBg="1"/>
      <p:bldP spid="7173" grpId="0" animBg="1"/>
      <p:bldP spid="7174" grpId="0" animBg="1"/>
      <p:bldP spid="7175" grpId="0" animBg="1"/>
      <p:bldP spid="7176" grpId="0" animBg="1"/>
      <p:bldP spid="10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Affichage à l'écran (4:3)</PresentationFormat>
  <Paragraphs>62</Paragraphs>
  <Slides>7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Régis BUCQUET</dc:creator>
  <cp:lastModifiedBy>dibe</cp:lastModifiedBy>
  <cp:revision>85</cp:revision>
  <dcterms:created xsi:type="dcterms:W3CDTF">2010-03-09T21:38:14Z</dcterms:created>
  <dcterms:modified xsi:type="dcterms:W3CDTF">2010-04-03T15:16:44Z</dcterms:modified>
</cp:coreProperties>
</file>