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620375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8BC"/>
    <a:srgbClr val="34B7BC"/>
    <a:srgbClr val="2D378C"/>
    <a:srgbClr val="EF7817"/>
    <a:srgbClr val="EF7818"/>
    <a:srgbClr val="E57431"/>
    <a:srgbClr val="35B5AF"/>
    <a:srgbClr val="273A83"/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6" autoAdjust="0"/>
    <p:restoredTop sz="94660"/>
  </p:normalViewPr>
  <p:slideViewPr>
    <p:cSldViewPr snapToGrid="0">
      <p:cViewPr varScale="1">
        <p:scale>
          <a:sx n="29" d="100"/>
          <a:sy n="29" d="100"/>
        </p:scale>
        <p:origin x="22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275C5-C7BD-4ADD-A4AA-39946C57AB36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4738" y="1143000"/>
            <a:ext cx="2168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1DF6-6CE1-404D-993A-6EB2DFD539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97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7C404D0-516D-6B7E-1B3B-2600BB1077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88" y="51542"/>
            <a:ext cx="10620375" cy="15016265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BF919C8-5F1E-C1BB-C58D-5A2F494E3BF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98764" y="462666"/>
            <a:ext cx="2487031" cy="1324570"/>
          </a:xfrm>
        </p:spPr>
        <p:txBody>
          <a:bodyPr>
            <a:no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fr-FR" dirty="0"/>
              <a:t>Logo établissement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1DE4931-8031-2169-EC8F-A8008D9ABD9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7356763" y="779261"/>
            <a:ext cx="2764848" cy="584775"/>
          </a:xfrm>
        </p:spPr>
        <p:txBody>
          <a:bodyPr>
            <a:noAutofit/>
          </a:bodyPr>
          <a:lstStyle>
            <a:lvl1pPr marL="0" indent="0" algn="r">
              <a:buNone/>
              <a:defRPr sz="2000" b="1">
                <a:solidFill>
                  <a:srgbClr val="C1B5AD"/>
                </a:solidFill>
                <a:latin typeface="Montserrat SemiBold" panose="00000700000000000000" pitchFamily="50" charset="0"/>
              </a:defRPr>
            </a:lvl1pPr>
          </a:lstStyle>
          <a:p>
            <a:pPr lvl="0"/>
            <a:r>
              <a:rPr lang="fr-FR" dirty="0"/>
              <a:t>Nom établissement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6F2870-A5B9-3CEF-32B8-166D8041105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12430" y="8969453"/>
            <a:ext cx="6351026" cy="584775"/>
          </a:xfrm>
        </p:spPr>
        <p:txBody>
          <a:bodyPr>
            <a:noAutofit/>
          </a:bodyPr>
          <a:lstStyle>
            <a:lvl1pPr marL="0" indent="0" algn="ctr">
              <a:buNone/>
              <a:defRPr sz="4400" b="1">
                <a:solidFill>
                  <a:schemeClr val="bg1"/>
                </a:solidFill>
                <a:latin typeface="Montserrat ExtraBold" panose="00000900000000000000" pitchFamily="50" charset="0"/>
              </a:defRPr>
            </a:lvl1pPr>
          </a:lstStyle>
          <a:p>
            <a:pPr lvl="0"/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ici</a:t>
            </a:r>
            <a:endParaRPr lang="en-US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C97FFF85-8698-D6B1-61E5-6D114774D9D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797746" y="9912537"/>
            <a:ext cx="6803454" cy="584775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33B8BC"/>
                </a:solidFill>
                <a:latin typeface="Montserrat Medium" panose="00000600000000000000" pitchFamily="50" charset="0"/>
              </a:defRPr>
            </a:lvl1pPr>
          </a:lstStyle>
          <a:p>
            <a:pPr lvl="0"/>
            <a:r>
              <a:rPr lang="fr-FR" dirty="0"/>
              <a:t>Texte complémentaire</a:t>
            </a:r>
          </a:p>
        </p:txBody>
      </p:sp>
    </p:spTree>
    <p:extLst>
      <p:ext uri="{BB962C8B-B14F-4D97-AF65-F5344CB8AC3E}">
        <p14:creationId xmlns:p14="http://schemas.microsoft.com/office/powerpoint/2010/main" val="379684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54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00207" y="804966"/>
            <a:ext cx="2290018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0152" y="804966"/>
            <a:ext cx="6737300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98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36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22" y="3769343"/>
            <a:ext cx="9160073" cy="6289229"/>
          </a:xfrm>
        </p:spPr>
        <p:txBody>
          <a:bodyPr anchor="b"/>
          <a:lstStyle>
            <a:lvl1pPr>
              <a:defRPr sz="696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4622" y="10118070"/>
            <a:ext cx="9160073" cy="3307357"/>
          </a:xfrm>
        </p:spPr>
        <p:txBody>
          <a:bodyPr/>
          <a:lstStyle>
            <a:lvl1pPr marL="0" indent="0">
              <a:buNone/>
              <a:defRPr sz="2788">
                <a:solidFill>
                  <a:schemeClr val="tx1"/>
                </a:solidFill>
              </a:defRPr>
            </a:lvl1pPr>
            <a:lvl2pPr marL="531038" indent="0">
              <a:buNone/>
              <a:defRPr sz="2323">
                <a:solidFill>
                  <a:schemeClr val="tx1">
                    <a:tint val="75000"/>
                  </a:schemeClr>
                </a:solidFill>
              </a:defRPr>
            </a:lvl2pPr>
            <a:lvl3pPr marL="1062076" indent="0">
              <a:buNone/>
              <a:defRPr sz="2091">
                <a:solidFill>
                  <a:schemeClr val="tx1">
                    <a:tint val="75000"/>
                  </a:schemeClr>
                </a:solidFill>
              </a:defRPr>
            </a:lvl3pPr>
            <a:lvl4pPr marL="1593113" indent="0">
              <a:buNone/>
              <a:defRPr sz="1858">
                <a:solidFill>
                  <a:schemeClr val="tx1">
                    <a:tint val="75000"/>
                  </a:schemeClr>
                </a:solidFill>
              </a:defRPr>
            </a:lvl4pPr>
            <a:lvl5pPr marL="2124151" indent="0">
              <a:buNone/>
              <a:defRPr sz="1858">
                <a:solidFill>
                  <a:schemeClr val="tx1">
                    <a:tint val="75000"/>
                  </a:schemeClr>
                </a:solidFill>
              </a:defRPr>
            </a:lvl5pPr>
            <a:lvl6pPr marL="2655189" indent="0">
              <a:buNone/>
              <a:defRPr sz="1858">
                <a:solidFill>
                  <a:schemeClr val="tx1">
                    <a:tint val="75000"/>
                  </a:schemeClr>
                </a:solidFill>
              </a:defRPr>
            </a:lvl6pPr>
            <a:lvl7pPr marL="3186227" indent="0">
              <a:buNone/>
              <a:defRPr sz="1858">
                <a:solidFill>
                  <a:schemeClr val="tx1">
                    <a:tint val="75000"/>
                  </a:schemeClr>
                </a:solidFill>
              </a:defRPr>
            </a:lvl7pPr>
            <a:lvl8pPr marL="3717265" indent="0">
              <a:buNone/>
              <a:defRPr sz="1858">
                <a:solidFill>
                  <a:schemeClr val="tx1">
                    <a:tint val="75000"/>
                  </a:schemeClr>
                </a:solidFill>
              </a:defRPr>
            </a:lvl8pPr>
            <a:lvl9pPr marL="4248302" indent="0">
              <a:buNone/>
              <a:defRPr sz="18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85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0153" y="4024828"/>
            <a:ext cx="4513659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566" y="4024828"/>
            <a:ext cx="4513659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31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36" y="804970"/>
            <a:ext cx="916007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35" y="3706343"/>
            <a:ext cx="4492916" cy="1816421"/>
          </a:xfrm>
        </p:spPr>
        <p:txBody>
          <a:bodyPr anchor="b"/>
          <a:lstStyle>
            <a:lvl1pPr marL="0" indent="0">
              <a:buNone/>
              <a:defRPr sz="2788" b="1"/>
            </a:lvl1pPr>
            <a:lvl2pPr marL="531038" indent="0">
              <a:buNone/>
              <a:defRPr sz="2323" b="1"/>
            </a:lvl2pPr>
            <a:lvl3pPr marL="1062076" indent="0">
              <a:buNone/>
              <a:defRPr sz="2091" b="1"/>
            </a:lvl3pPr>
            <a:lvl4pPr marL="1593113" indent="0">
              <a:buNone/>
              <a:defRPr sz="1858" b="1"/>
            </a:lvl4pPr>
            <a:lvl5pPr marL="2124151" indent="0">
              <a:buNone/>
              <a:defRPr sz="1858" b="1"/>
            </a:lvl5pPr>
            <a:lvl6pPr marL="2655189" indent="0">
              <a:buNone/>
              <a:defRPr sz="1858" b="1"/>
            </a:lvl6pPr>
            <a:lvl7pPr marL="3186227" indent="0">
              <a:buNone/>
              <a:defRPr sz="1858" b="1"/>
            </a:lvl7pPr>
            <a:lvl8pPr marL="3717265" indent="0">
              <a:buNone/>
              <a:defRPr sz="1858" b="1"/>
            </a:lvl8pPr>
            <a:lvl9pPr marL="4248302" indent="0">
              <a:buNone/>
              <a:defRPr sz="1858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845410" y="5535011"/>
            <a:ext cx="4492916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6567" y="3706343"/>
            <a:ext cx="4515043" cy="1816421"/>
          </a:xfrm>
        </p:spPr>
        <p:txBody>
          <a:bodyPr anchor="b"/>
          <a:lstStyle>
            <a:lvl1pPr marL="0" indent="0">
              <a:buNone/>
              <a:defRPr sz="2788" b="1"/>
            </a:lvl1pPr>
            <a:lvl2pPr marL="531038" indent="0">
              <a:buNone/>
              <a:defRPr sz="2323" b="1"/>
            </a:lvl2pPr>
            <a:lvl3pPr marL="1062076" indent="0">
              <a:buNone/>
              <a:defRPr sz="2091" b="1"/>
            </a:lvl3pPr>
            <a:lvl4pPr marL="1593113" indent="0">
              <a:buNone/>
              <a:defRPr sz="1858" b="1"/>
            </a:lvl4pPr>
            <a:lvl5pPr marL="2124151" indent="0">
              <a:buNone/>
              <a:defRPr sz="1858" b="1"/>
            </a:lvl5pPr>
            <a:lvl6pPr marL="2655189" indent="0">
              <a:buNone/>
              <a:defRPr sz="1858" b="1"/>
            </a:lvl6pPr>
            <a:lvl7pPr marL="3186227" indent="0">
              <a:buNone/>
              <a:defRPr sz="1858" b="1"/>
            </a:lvl7pPr>
            <a:lvl8pPr marL="3717265" indent="0">
              <a:buNone/>
              <a:defRPr sz="1858" b="1"/>
            </a:lvl8pPr>
            <a:lvl9pPr marL="4248302" indent="0">
              <a:buNone/>
              <a:defRPr sz="1858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6567" y="5522764"/>
            <a:ext cx="451504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61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69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3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36" y="1007958"/>
            <a:ext cx="3425347" cy="3527848"/>
          </a:xfrm>
        </p:spPr>
        <p:txBody>
          <a:bodyPr anchor="b"/>
          <a:lstStyle>
            <a:lvl1pPr>
              <a:defRPr sz="371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5045" y="2176911"/>
            <a:ext cx="5376565" cy="10744538"/>
          </a:xfrm>
        </p:spPr>
        <p:txBody>
          <a:bodyPr/>
          <a:lstStyle>
            <a:lvl1pPr>
              <a:defRPr sz="3717"/>
            </a:lvl1pPr>
            <a:lvl2pPr>
              <a:defRPr sz="3252"/>
            </a:lvl2pPr>
            <a:lvl3pPr>
              <a:defRPr sz="2788"/>
            </a:lvl3pPr>
            <a:lvl4pPr>
              <a:defRPr sz="2323"/>
            </a:lvl4pPr>
            <a:lvl5pPr>
              <a:defRPr sz="2323"/>
            </a:lvl5pPr>
            <a:lvl6pPr>
              <a:defRPr sz="2323"/>
            </a:lvl6pPr>
            <a:lvl7pPr>
              <a:defRPr sz="2323"/>
            </a:lvl7pPr>
            <a:lvl8pPr>
              <a:defRPr sz="2323"/>
            </a:lvl8pPr>
            <a:lvl9pPr>
              <a:defRPr sz="232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36" y="4535805"/>
            <a:ext cx="3425347" cy="8403140"/>
          </a:xfrm>
        </p:spPr>
        <p:txBody>
          <a:bodyPr/>
          <a:lstStyle>
            <a:lvl1pPr marL="0" indent="0">
              <a:buNone/>
              <a:defRPr sz="1858"/>
            </a:lvl1pPr>
            <a:lvl2pPr marL="531038" indent="0">
              <a:buNone/>
              <a:defRPr sz="1626"/>
            </a:lvl2pPr>
            <a:lvl3pPr marL="1062076" indent="0">
              <a:buNone/>
              <a:defRPr sz="1394"/>
            </a:lvl3pPr>
            <a:lvl4pPr marL="1593113" indent="0">
              <a:buNone/>
              <a:defRPr sz="1162"/>
            </a:lvl4pPr>
            <a:lvl5pPr marL="2124151" indent="0">
              <a:buNone/>
              <a:defRPr sz="1162"/>
            </a:lvl5pPr>
            <a:lvl6pPr marL="2655189" indent="0">
              <a:buNone/>
              <a:defRPr sz="1162"/>
            </a:lvl6pPr>
            <a:lvl7pPr marL="3186227" indent="0">
              <a:buNone/>
              <a:defRPr sz="1162"/>
            </a:lvl7pPr>
            <a:lvl8pPr marL="3717265" indent="0">
              <a:buNone/>
              <a:defRPr sz="1162"/>
            </a:lvl8pPr>
            <a:lvl9pPr marL="4248302" indent="0">
              <a:buNone/>
              <a:defRPr sz="116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22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36" y="1007958"/>
            <a:ext cx="3425347" cy="3527848"/>
          </a:xfrm>
        </p:spPr>
        <p:txBody>
          <a:bodyPr anchor="b"/>
          <a:lstStyle>
            <a:lvl1pPr>
              <a:defRPr sz="371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15045" y="2176911"/>
            <a:ext cx="5376565" cy="10744538"/>
          </a:xfrm>
        </p:spPr>
        <p:txBody>
          <a:bodyPr anchor="t"/>
          <a:lstStyle>
            <a:lvl1pPr marL="0" indent="0">
              <a:buNone/>
              <a:defRPr sz="3717"/>
            </a:lvl1pPr>
            <a:lvl2pPr marL="531038" indent="0">
              <a:buNone/>
              <a:defRPr sz="3252"/>
            </a:lvl2pPr>
            <a:lvl3pPr marL="1062076" indent="0">
              <a:buNone/>
              <a:defRPr sz="2788"/>
            </a:lvl3pPr>
            <a:lvl4pPr marL="1593113" indent="0">
              <a:buNone/>
              <a:defRPr sz="2323"/>
            </a:lvl4pPr>
            <a:lvl5pPr marL="2124151" indent="0">
              <a:buNone/>
              <a:defRPr sz="2323"/>
            </a:lvl5pPr>
            <a:lvl6pPr marL="2655189" indent="0">
              <a:buNone/>
              <a:defRPr sz="2323"/>
            </a:lvl6pPr>
            <a:lvl7pPr marL="3186227" indent="0">
              <a:buNone/>
              <a:defRPr sz="2323"/>
            </a:lvl7pPr>
            <a:lvl8pPr marL="3717265" indent="0">
              <a:buNone/>
              <a:defRPr sz="2323"/>
            </a:lvl8pPr>
            <a:lvl9pPr marL="4248302" indent="0">
              <a:buNone/>
              <a:defRPr sz="232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36" y="4535805"/>
            <a:ext cx="3425347" cy="8403140"/>
          </a:xfrm>
        </p:spPr>
        <p:txBody>
          <a:bodyPr/>
          <a:lstStyle>
            <a:lvl1pPr marL="0" indent="0">
              <a:buNone/>
              <a:defRPr sz="1858"/>
            </a:lvl1pPr>
            <a:lvl2pPr marL="531038" indent="0">
              <a:buNone/>
              <a:defRPr sz="1626"/>
            </a:lvl2pPr>
            <a:lvl3pPr marL="1062076" indent="0">
              <a:buNone/>
              <a:defRPr sz="1394"/>
            </a:lvl3pPr>
            <a:lvl4pPr marL="1593113" indent="0">
              <a:buNone/>
              <a:defRPr sz="1162"/>
            </a:lvl4pPr>
            <a:lvl5pPr marL="2124151" indent="0">
              <a:buNone/>
              <a:defRPr sz="1162"/>
            </a:lvl5pPr>
            <a:lvl6pPr marL="2655189" indent="0">
              <a:buNone/>
              <a:defRPr sz="1162"/>
            </a:lvl6pPr>
            <a:lvl7pPr marL="3186227" indent="0">
              <a:buNone/>
              <a:defRPr sz="1162"/>
            </a:lvl7pPr>
            <a:lvl8pPr marL="3717265" indent="0">
              <a:buNone/>
              <a:defRPr sz="1162"/>
            </a:lvl8pPr>
            <a:lvl9pPr marL="4248302" indent="0">
              <a:buNone/>
              <a:defRPr sz="116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1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0153" y="804970"/>
            <a:ext cx="916007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153" y="4024828"/>
            <a:ext cx="916007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151" y="14013402"/>
            <a:ext cx="2389584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07A8D-63CC-4A20-9010-760B349CF409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8001" y="14013402"/>
            <a:ext cx="358437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00640" y="14013402"/>
            <a:ext cx="2389584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723E-6288-4CC3-965D-1ACB7B8824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41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2076" rtl="0" eaLnBrk="1" latinLnBrk="0" hangingPunct="1">
        <a:lnSpc>
          <a:spcPct val="90000"/>
        </a:lnSpc>
        <a:spcBef>
          <a:spcPct val="0"/>
        </a:spcBef>
        <a:buNone/>
        <a:defRPr sz="51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519" indent="-265519" algn="l" defTabSz="1062076" rtl="0" eaLnBrk="1" latinLnBrk="0" hangingPunct="1">
        <a:lnSpc>
          <a:spcPct val="90000"/>
        </a:lnSpc>
        <a:spcBef>
          <a:spcPts val="1162"/>
        </a:spcBef>
        <a:buFont typeface="Arial" panose="020B0604020202020204" pitchFamily="34" charset="0"/>
        <a:buChar char="•"/>
        <a:defRPr sz="3252" kern="1200">
          <a:solidFill>
            <a:schemeClr val="tx1"/>
          </a:solidFill>
          <a:latin typeface="+mn-lt"/>
          <a:ea typeface="+mn-ea"/>
          <a:cs typeface="+mn-cs"/>
        </a:defRPr>
      </a:lvl1pPr>
      <a:lvl2pPr marL="796557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88" kern="1200">
          <a:solidFill>
            <a:schemeClr val="tx1"/>
          </a:solidFill>
          <a:latin typeface="+mn-lt"/>
          <a:ea typeface="+mn-ea"/>
          <a:cs typeface="+mn-cs"/>
        </a:defRPr>
      </a:lvl2pPr>
      <a:lvl3pPr marL="1327595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3" kern="1200">
          <a:solidFill>
            <a:schemeClr val="tx1"/>
          </a:solidFill>
          <a:latin typeface="+mn-lt"/>
          <a:ea typeface="+mn-ea"/>
          <a:cs typeface="+mn-cs"/>
        </a:defRPr>
      </a:lvl3pPr>
      <a:lvl4pPr marL="1858632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4pPr>
      <a:lvl5pPr marL="2389670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5pPr>
      <a:lvl6pPr marL="2920708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6pPr>
      <a:lvl7pPr marL="3451746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7pPr>
      <a:lvl8pPr marL="3982784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8pPr>
      <a:lvl9pPr marL="4513821" indent="-265519" algn="l" defTabSz="1062076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1pPr>
      <a:lvl2pPr marL="531038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1062076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3pPr>
      <a:lvl4pPr marL="1593113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4pPr>
      <a:lvl5pPr marL="2124151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5pPr>
      <a:lvl6pPr marL="2655189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6pPr>
      <a:lvl7pPr marL="3186227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7pPr>
      <a:lvl8pPr marL="3717265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8pPr>
      <a:lvl9pPr marL="4248302" algn="l" defTabSz="1062076" rtl="0" eaLnBrk="1" latinLnBrk="0" hangingPunct="1">
        <a:defRPr sz="2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1953A7A-5903-EA50-B31F-8F90AB787A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97C8D2-B214-C3E7-1DC0-BDC456F6C87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1C19E0-1609-3F57-39B1-9778D2F07B29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19263DC-4089-B24B-C5BD-60C9288A0F6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endParaRPr lang="fr-FR" dirty="0">
              <a:solidFill>
                <a:srgbClr val="35B5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58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 ExtraBold</vt:lpstr>
      <vt:lpstr>Montserrat Medium</vt:lpstr>
      <vt:lpstr>Montserrat SemiBold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9</cp:revision>
  <dcterms:created xsi:type="dcterms:W3CDTF">2023-07-17T07:31:31Z</dcterms:created>
  <dcterms:modified xsi:type="dcterms:W3CDTF">2023-10-24T12:37:07Z</dcterms:modified>
</cp:coreProperties>
</file>